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87" r:id="rId3"/>
    <p:sldId id="297" r:id="rId4"/>
    <p:sldId id="298" r:id="rId5"/>
    <p:sldId id="299" r:id="rId6"/>
    <p:sldId id="300" r:id="rId7"/>
    <p:sldId id="301" r:id="rId8"/>
    <p:sldId id="302" r:id="rId9"/>
    <p:sldId id="308" r:id="rId10"/>
    <p:sldId id="309" r:id="rId11"/>
    <p:sldId id="310" r:id="rId12"/>
    <p:sldId id="260" r:id="rId1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388"/>
    <a:srgbClr val="AE8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00" autoAdjust="0"/>
    <p:restoredTop sz="94660"/>
  </p:normalViewPr>
  <p:slideViewPr>
    <p:cSldViewPr snapToGrid="0" showGuides="1">
      <p:cViewPr varScale="1">
        <p:scale>
          <a:sx n="74" d="100"/>
          <a:sy n="74" d="100"/>
        </p:scale>
        <p:origin x="1380" y="72"/>
      </p:cViewPr>
      <p:guideLst>
        <p:guide orient="horz" pos="2160"/>
        <p:guide pos="2880"/>
      </p:guideLst>
    </p:cSldViewPr>
  </p:slideViewPr>
  <p:notesTextViewPr>
    <p:cViewPr>
      <p:scale>
        <a:sx n="3" d="2"/>
        <a:sy n="3" d="2"/>
      </p:scale>
      <p:origin x="0" y="0"/>
    </p:cViewPr>
  </p:notesTextViewPr>
  <p:notesViewPr>
    <p:cSldViewPr snapToGrid="0" showGuides="1">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B0D444-4FFF-4538-83A5-628A4220AF66}" type="datetimeFigureOut">
              <a:rPr lang="pt-BR" smtClean="0"/>
              <a:t>11/10/2019</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E95DF9-B0BC-44EF-BE99-FE506395C94C}" type="slidenum">
              <a:rPr lang="pt-BR" smtClean="0"/>
              <a:t>‹nº›</a:t>
            </a:fld>
            <a:endParaRPr lang="pt-BR"/>
          </a:p>
        </p:txBody>
      </p:sp>
    </p:spTree>
    <p:extLst>
      <p:ext uri="{BB962C8B-B14F-4D97-AF65-F5344CB8AC3E}">
        <p14:creationId xmlns:p14="http://schemas.microsoft.com/office/powerpoint/2010/main" val="1032628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F8B9D2-0535-47CE-80B8-0590C132AC7D}" type="datetimeFigureOut">
              <a:rPr lang="pt-BR" smtClean="0"/>
              <a:t>11/10/2019</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3BA69-02AD-48EC-8F96-3CFEEEB52FA0}" type="slidenum">
              <a:rPr lang="pt-BR" smtClean="0"/>
              <a:t>‹nº›</a:t>
            </a:fld>
            <a:endParaRPr lang="pt-BR"/>
          </a:p>
        </p:txBody>
      </p:sp>
    </p:spTree>
    <p:extLst>
      <p:ext uri="{BB962C8B-B14F-4D97-AF65-F5344CB8AC3E}">
        <p14:creationId xmlns:p14="http://schemas.microsoft.com/office/powerpoint/2010/main" val="448096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apa">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28650" y="1609039"/>
            <a:ext cx="4816561" cy="4182161"/>
          </a:xfrm>
        </p:spPr>
        <p:txBody>
          <a:bodyPr/>
          <a:lstStyle>
            <a:lvl1pPr>
              <a:defRPr b="1">
                <a:solidFill>
                  <a:schemeClr val="bg1"/>
                </a:solidFill>
                <a:latin typeface="+mn-lt"/>
              </a:defRPr>
            </a:lvl1pPr>
          </a:lstStyle>
          <a:p>
            <a:r>
              <a:rPr lang="pt-BR" dirty="0" smtClean="0"/>
              <a:t>Clique para editar o título da disciplina</a:t>
            </a:r>
            <a:endParaRPr lang="en-US" dirty="0"/>
          </a:p>
        </p:txBody>
      </p:sp>
      <p:sp>
        <p:nvSpPr>
          <p:cNvPr id="8" name="Picture Placeholder 2"/>
          <p:cNvSpPr>
            <a:spLocks noGrp="1" noChangeAspect="1"/>
          </p:cNvSpPr>
          <p:nvPr>
            <p:ph type="pic" idx="13"/>
          </p:nvPr>
        </p:nvSpPr>
        <p:spPr>
          <a:xfrm>
            <a:off x="5000625" y="1"/>
            <a:ext cx="4143374" cy="6858000"/>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smtClean="0"/>
              <a:t>Clique no ícone para adicionar </a:t>
            </a:r>
          </a:p>
          <a:p>
            <a:r>
              <a:rPr lang="pt-BR" dirty="0" smtClean="0"/>
              <a:t>uma imagem</a:t>
            </a:r>
            <a:endParaRPr lang="en-US" dirty="0"/>
          </a:p>
        </p:txBody>
      </p:sp>
    </p:spTree>
    <p:extLst>
      <p:ext uri="{BB962C8B-B14F-4D97-AF65-F5344CB8AC3E}">
        <p14:creationId xmlns:p14="http://schemas.microsoft.com/office/powerpoint/2010/main" val="15229182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 texto + imagem">
    <p:spTree>
      <p:nvGrpSpPr>
        <p:cNvPr id="1" name=""/>
        <p:cNvGrpSpPr/>
        <p:nvPr/>
      </p:nvGrpSpPr>
      <p:grpSpPr>
        <a:xfrm>
          <a:off x="0" y="0"/>
          <a:ext cx="0" cy="0"/>
          <a:chOff x="0" y="0"/>
          <a:chExt cx="0" cy="0"/>
        </a:xfrm>
      </p:grpSpPr>
      <p:sp>
        <p:nvSpPr>
          <p:cNvPr id="7" name="Text Placeholder 2"/>
          <p:cNvSpPr>
            <a:spLocks noGrp="1"/>
          </p:cNvSpPr>
          <p:nvPr>
            <p:ph type="body" idx="11" hasCustomPrompt="1"/>
          </p:nvPr>
        </p:nvSpPr>
        <p:spPr>
          <a:xfrm>
            <a:off x="992777" y="498269"/>
            <a:ext cx="3868340" cy="823912"/>
          </a:xfrm>
        </p:spPr>
        <p:txBody>
          <a:bodyPr anchor="ctr">
            <a:normAutofit/>
          </a:bodyPr>
          <a:lstStyle>
            <a:lvl1pPr marL="0" indent="0" algn="l">
              <a:buNone/>
              <a:defRPr sz="28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smtClean="0"/>
              <a:t>Clique para editar título</a:t>
            </a:r>
          </a:p>
        </p:txBody>
      </p:sp>
      <p:sp>
        <p:nvSpPr>
          <p:cNvPr id="8" name="Text Placeholder 2"/>
          <p:cNvSpPr>
            <a:spLocks noGrp="1"/>
          </p:cNvSpPr>
          <p:nvPr>
            <p:ph type="body" idx="12" hasCustomPrompt="1"/>
          </p:nvPr>
        </p:nvSpPr>
        <p:spPr>
          <a:xfrm>
            <a:off x="5011137" y="498269"/>
            <a:ext cx="3868340" cy="823912"/>
          </a:xfrm>
        </p:spPr>
        <p:txBody>
          <a:bodyPr anchor="ctr">
            <a:normAutofit/>
          </a:bodyPr>
          <a:lstStyle>
            <a:lvl1pPr marL="0" indent="0" algn="l">
              <a:buNone/>
              <a:defRPr sz="28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smtClean="0"/>
              <a:t>Clique para editar título</a:t>
            </a:r>
          </a:p>
        </p:txBody>
      </p:sp>
      <p:sp>
        <p:nvSpPr>
          <p:cNvPr id="18" name="Picture Placeholder 2"/>
          <p:cNvSpPr>
            <a:spLocks noGrp="1" noChangeAspect="1"/>
          </p:cNvSpPr>
          <p:nvPr>
            <p:ph type="pic" idx="16"/>
          </p:nvPr>
        </p:nvSpPr>
        <p:spPr>
          <a:xfrm>
            <a:off x="5011137" y="1527998"/>
            <a:ext cx="3868340" cy="4193533"/>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smtClean="0"/>
              <a:t>Clique no ícone para adicionar </a:t>
            </a:r>
          </a:p>
          <a:p>
            <a:r>
              <a:rPr lang="pt-BR" dirty="0" smtClean="0"/>
              <a:t>uma imagem</a:t>
            </a:r>
            <a:endParaRPr lang="en-US" dirty="0"/>
          </a:p>
        </p:txBody>
      </p:sp>
      <p:sp>
        <p:nvSpPr>
          <p:cNvPr id="19" name="Text Placeholder 2"/>
          <p:cNvSpPr>
            <a:spLocks noGrp="1"/>
          </p:cNvSpPr>
          <p:nvPr>
            <p:ph type="body" idx="1" hasCustomPrompt="1"/>
          </p:nvPr>
        </p:nvSpPr>
        <p:spPr>
          <a:xfrm>
            <a:off x="992777" y="1527998"/>
            <a:ext cx="3868340" cy="4369266"/>
          </a:xfrm>
        </p:spPr>
        <p:txBody>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smtClean="0"/>
              <a:t>Clique para editar o texto</a:t>
            </a:r>
          </a:p>
        </p:txBody>
      </p:sp>
      <p:sp>
        <p:nvSpPr>
          <p:cNvPr id="28" name="Retângulo 27"/>
          <p:cNvSpPr/>
          <p:nvPr userDrawn="1"/>
        </p:nvSpPr>
        <p:spPr>
          <a:xfrm>
            <a:off x="0" y="0"/>
            <a:ext cx="548803"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28"/>
          <p:cNvSpPr/>
          <p:nvPr userDrawn="1"/>
        </p:nvSpPr>
        <p:spPr>
          <a:xfrm>
            <a:off x="0" y="6656173"/>
            <a:ext cx="9144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Retângulo 29"/>
          <p:cNvSpPr/>
          <p:nvPr userDrawn="1"/>
        </p:nvSpPr>
        <p:spPr>
          <a:xfrm>
            <a:off x="3476" y="6589859"/>
            <a:ext cx="9144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1" name="Imagem 3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386567" y="900198"/>
            <a:ext cx="1321936" cy="221767"/>
          </a:xfrm>
          <a:prstGeom prst="rect">
            <a:avLst/>
          </a:prstGeom>
        </p:spPr>
      </p:pic>
      <p:pic>
        <p:nvPicPr>
          <p:cNvPr id="32" name="Imagem 31"/>
          <p:cNvPicPr>
            <a:picLocks noChangeAspect="1"/>
          </p:cNvPicPr>
          <p:nvPr userDrawn="1"/>
        </p:nvPicPr>
        <p:blipFill rotWithShape="1">
          <a:blip r:embed="rId3" cstate="print">
            <a:extLst>
              <a:ext uri="{28A0092B-C50C-407E-A947-70E740481C1C}">
                <a14:useLocalDpi xmlns:a14="http://schemas.microsoft.com/office/drawing/2010/main" val="0"/>
              </a:ext>
            </a:extLst>
          </a:blip>
          <a:srcRect r="84913"/>
          <a:stretch/>
        </p:blipFill>
        <p:spPr>
          <a:xfrm>
            <a:off x="111263" y="3848570"/>
            <a:ext cx="393834" cy="2610394"/>
          </a:xfrm>
          <a:prstGeom prst="rect">
            <a:avLst/>
          </a:prstGeom>
        </p:spPr>
      </p:pic>
      <p:sp>
        <p:nvSpPr>
          <p:cNvPr id="33" name="Text Placeholder 2"/>
          <p:cNvSpPr>
            <a:spLocks noGrp="1"/>
          </p:cNvSpPr>
          <p:nvPr>
            <p:ph type="body" idx="15"/>
          </p:nvPr>
        </p:nvSpPr>
        <p:spPr>
          <a:xfrm>
            <a:off x="5021188" y="5782801"/>
            <a:ext cx="3868340"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pt-BR" dirty="0" smtClean="0"/>
          </a:p>
        </p:txBody>
      </p:sp>
      <p:sp>
        <p:nvSpPr>
          <p:cNvPr id="34" name="Footer Placeholder 4"/>
          <p:cNvSpPr>
            <a:spLocks noGrp="1"/>
          </p:cNvSpPr>
          <p:nvPr>
            <p:ph type="ftr" sz="quarter" idx="17"/>
          </p:nvPr>
        </p:nvSpPr>
        <p:spPr>
          <a:xfrm>
            <a:off x="992778" y="6133199"/>
            <a:ext cx="7895480" cy="365125"/>
          </a:xfrm>
        </p:spPr>
        <p:txBody>
          <a:bodyPr/>
          <a:lstStyle>
            <a:lvl1pPr algn="l">
              <a:defRPr sz="1000"/>
            </a:lvl1pPr>
          </a:lstStyle>
          <a:p>
            <a:r>
              <a:rPr lang="pt-BR" smtClean="0"/>
              <a:t>Clique para editar o título da disciplina</a:t>
            </a:r>
            <a:endParaRPr lang="pt-BR" dirty="0">
              <a:solidFill>
                <a:schemeClr val="tx1">
                  <a:lumMod val="50000"/>
                  <a:lumOff val="50000"/>
                </a:schemeClr>
              </a:solidFill>
            </a:endParaRPr>
          </a:p>
        </p:txBody>
      </p:sp>
    </p:spTree>
    <p:extLst>
      <p:ext uri="{BB962C8B-B14F-4D97-AF65-F5344CB8AC3E}">
        <p14:creationId xmlns:p14="http://schemas.microsoft.com/office/powerpoint/2010/main" val="5589567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 texto + objeto1">
    <p:spTree>
      <p:nvGrpSpPr>
        <p:cNvPr id="1" name=""/>
        <p:cNvGrpSpPr/>
        <p:nvPr/>
      </p:nvGrpSpPr>
      <p:grpSpPr>
        <a:xfrm>
          <a:off x="0" y="0"/>
          <a:ext cx="0" cy="0"/>
          <a:chOff x="0" y="0"/>
          <a:chExt cx="0" cy="0"/>
        </a:xfrm>
      </p:grpSpPr>
      <p:sp>
        <p:nvSpPr>
          <p:cNvPr id="7" name="Text Placeholder 2"/>
          <p:cNvSpPr>
            <a:spLocks noGrp="1"/>
          </p:cNvSpPr>
          <p:nvPr>
            <p:ph type="body" idx="11" hasCustomPrompt="1"/>
          </p:nvPr>
        </p:nvSpPr>
        <p:spPr>
          <a:xfrm>
            <a:off x="992776" y="498269"/>
            <a:ext cx="7895481" cy="823912"/>
          </a:xfrm>
        </p:spPr>
        <p:txBody>
          <a:bodyPr anchor="ctr">
            <a:normAutofit/>
          </a:bodyPr>
          <a:lstStyle>
            <a:lvl1pPr marL="0" indent="0" algn="l">
              <a:buNone/>
              <a:defRPr sz="2800" b="1">
                <a:solidFill>
                  <a:srgbClr val="0053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smtClean="0"/>
              <a:t>Clique para editar título</a:t>
            </a:r>
          </a:p>
        </p:txBody>
      </p:sp>
      <p:sp>
        <p:nvSpPr>
          <p:cNvPr id="19" name="Text Placeholder 2"/>
          <p:cNvSpPr>
            <a:spLocks noGrp="1"/>
          </p:cNvSpPr>
          <p:nvPr>
            <p:ph type="body" idx="1" hasCustomPrompt="1"/>
          </p:nvPr>
        </p:nvSpPr>
        <p:spPr>
          <a:xfrm>
            <a:off x="992777" y="1527998"/>
            <a:ext cx="3868340" cy="4369266"/>
          </a:xfrm>
        </p:spPr>
        <p:txBody>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smtClean="0"/>
              <a:t>Clique para editar o texto</a:t>
            </a:r>
          </a:p>
        </p:txBody>
      </p:sp>
      <p:sp>
        <p:nvSpPr>
          <p:cNvPr id="13" name="Content Placeholder 2"/>
          <p:cNvSpPr>
            <a:spLocks noGrp="1"/>
          </p:cNvSpPr>
          <p:nvPr>
            <p:ph idx="16" hasCustomPrompt="1"/>
          </p:nvPr>
        </p:nvSpPr>
        <p:spPr>
          <a:xfrm>
            <a:off x="5011137" y="1527999"/>
            <a:ext cx="3878391" cy="4163266"/>
          </a:xfrm>
        </p:spPr>
        <p:txBody>
          <a:bodyPr>
            <a:normAutofit/>
          </a:bodyPr>
          <a:lstStyle>
            <a:lvl1pPr marL="0" indent="0" algn="ctr">
              <a:buNone/>
              <a:defRPr sz="2000" baseline="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pt-BR" dirty="0" smtClean="0"/>
              <a:t>Clique no ícone para adicionar </a:t>
            </a:r>
          </a:p>
          <a:p>
            <a:r>
              <a:rPr lang="en-US" dirty="0" smtClean="0"/>
              <a:t>um </a:t>
            </a:r>
            <a:r>
              <a:rPr lang="en-US" dirty="0" err="1" smtClean="0"/>
              <a:t>objeto</a:t>
            </a:r>
            <a:endParaRPr lang="pt-BR" dirty="0" smtClean="0"/>
          </a:p>
        </p:txBody>
      </p:sp>
      <p:sp>
        <p:nvSpPr>
          <p:cNvPr id="27" name="Retângulo 26"/>
          <p:cNvSpPr/>
          <p:nvPr userDrawn="1"/>
        </p:nvSpPr>
        <p:spPr>
          <a:xfrm>
            <a:off x="0" y="0"/>
            <a:ext cx="548803"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27"/>
          <p:cNvSpPr/>
          <p:nvPr userDrawn="1"/>
        </p:nvSpPr>
        <p:spPr>
          <a:xfrm>
            <a:off x="0" y="6656173"/>
            <a:ext cx="9144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28"/>
          <p:cNvSpPr/>
          <p:nvPr userDrawn="1"/>
        </p:nvSpPr>
        <p:spPr>
          <a:xfrm>
            <a:off x="3476" y="6589859"/>
            <a:ext cx="9144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0" name="Imagem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386567" y="900198"/>
            <a:ext cx="1321936" cy="221767"/>
          </a:xfrm>
          <a:prstGeom prst="rect">
            <a:avLst/>
          </a:prstGeom>
        </p:spPr>
      </p:pic>
      <p:pic>
        <p:nvPicPr>
          <p:cNvPr id="31" name="Imagem 30"/>
          <p:cNvPicPr>
            <a:picLocks noChangeAspect="1"/>
          </p:cNvPicPr>
          <p:nvPr userDrawn="1"/>
        </p:nvPicPr>
        <p:blipFill rotWithShape="1">
          <a:blip r:embed="rId3" cstate="print">
            <a:extLst>
              <a:ext uri="{28A0092B-C50C-407E-A947-70E740481C1C}">
                <a14:useLocalDpi xmlns:a14="http://schemas.microsoft.com/office/drawing/2010/main" val="0"/>
              </a:ext>
            </a:extLst>
          </a:blip>
          <a:srcRect r="84913"/>
          <a:stretch/>
        </p:blipFill>
        <p:spPr>
          <a:xfrm>
            <a:off x="111263" y="3848570"/>
            <a:ext cx="393834" cy="2610394"/>
          </a:xfrm>
          <a:prstGeom prst="rect">
            <a:avLst/>
          </a:prstGeom>
        </p:spPr>
      </p:pic>
      <p:sp>
        <p:nvSpPr>
          <p:cNvPr id="32" name="Text Placeholder 2"/>
          <p:cNvSpPr>
            <a:spLocks noGrp="1"/>
          </p:cNvSpPr>
          <p:nvPr>
            <p:ph type="body" idx="15" hasCustomPrompt="1"/>
          </p:nvPr>
        </p:nvSpPr>
        <p:spPr>
          <a:xfrm>
            <a:off x="5021188" y="5782801"/>
            <a:ext cx="3868340"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smtClean="0"/>
              <a:t>Clique para editar o link da imagem</a:t>
            </a:r>
          </a:p>
        </p:txBody>
      </p:sp>
      <p:sp>
        <p:nvSpPr>
          <p:cNvPr id="33" name="Footer Placeholder 4"/>
          <p:cNvSpPr>
            <a:spLocks noGrp="1"/>
          </p:cNvSpPr>
          <p:nvPr>
            <p:ph type="ftr" sz="quarter" idx="17"/>
          </p:nvPr>
        </p:nvSpPr>
        <p:spPr>
          <a:xfrm>
            <a:off x="992778" y="6133199"/>
            <a:ext cx="7895480" cy="365125"/>
          </a:xfrm>
        </p:spPr>
        <p:txBody>
          <a:bodyPr/>
          <a:lstStyle>
            <a:lvl1pPr algn="l">
              <a:defRPr sz="1000"/>
            </a:lvl1pPr>
          </a:lstStyle>
          <a:p>
            <a:r>
              <a:rPr lang="pt-BR" smtClean="0"/>
              <a:t>Clique para editar o título da disciplina</a:t>
            </a:r>
            <a:endParaRPr lang="pt-BR" dirty="0">
              <a:solidFill>
                <a:schemeClr val="tx1">
                  <a:lumMod val="50000"/>
                  <a:lumOff val="50000"/>
                </a:schemeClr>
              </a:solidFill>
            </a:endParaRPr>
          </a:p>
        </p:txBody>
      </p:sp>
    </p:spTree>
    <p:extLst>
      <p:ext uri="{BB962C8B-B14F-4D97-AF65-F5344CB8AC3E}">
        <p14:creationId xmlns:p14="http://schemas.microsoft.com/office/powerpoint/2010/main" val="304636404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Título + texto + objeto">
    <p:spTree>
      <p:nvGrpSpPr>
        <p:cNvPr id="1" name=""/>
        <p:cNvGrpSpPr/>
        <p:nvPr/>
      </p:nvGrpSpPr>
      <p:grpSpPr>
        <a:xfrm>
          <a:off x="0" y="0"/>
          <a:ext cx="0" cy="0"/>
          <a:chOff x="0" y="0"/>
          <a:chExt cx="0" cy="0"/>
        </a:xfrm>
      </p:grpSpPr>
      <p:sp>
        <p:nvSpPr>
          <p:cNvPr id="7" name="Text Placeholder 2"/>
          <p:cNvSpPr>
            <a:spLocks noGrp="1"/>
          </p:cNvSpPr>
          <p:nvPr>
            <p:ph type="body" idx="11" hasCustomPrompt="1"/>
          </p:nvPr>
        </p:nvSpPr>
        <p:spPr>
          <a:xfrm>
            <a:off x="992777" y="498269"/>
            <a:ext cx="3868340" cy="823912"/>
          </a:xfrm>
        </p:spPr>
        <p:txBody>
          <a:bodyPr anchor="ctr">
            <a:normAutofit/>
          </a:bodyPr>
          <a:lstStyle>
            <a:lvl1pPr marL="0" indent="0" algn="l">
              <a:buNone/>
              <a:defRPr sz="2800" b="1">
                <a:solidFill>
                  <a:srgbClr val="0053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smtClean="0"/>
              <a:t>Clique para editar título</a:t>
            </a:r>
          </a:p>
        </p:txBody>
      </p:sp>
      <p:sp>
        <p:nvSpPr>
          <p:cNvPr id="8" name="Text Placeholder 2"/>
          <p:cNvSpPr>
            <a:spLocks noGrp="1"/>
          </p:cNvSpPr>
          <p:nvPr>
            <p:ph type="body" idx="12" hasCustomPrompt="1"/>
          </p:nvPr>
        </p:nvSpPr>
        <p:spPr>
          <a:xfrm>
            <a:off x="5011137" y="498269"/>
            <a:ext cx="3868340" cy="823912"/>
          </a:xfrm>
        </p:spPr>
        <p:txBody>
          <a:bodyPr anchor="ctr">
            <a:normAutofit/>
          </a:bodyPr>
          <a:lstStyle>
            <a:lvl1pPr marL="0" indent="0" algn="l">
              <a:buNone/>
              <a:defRPr sz="2800" b="1">
                <a:solidFill>
                  <a:srgbClr val="0053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smtClean="0"/>
              <a:t>Clique para editar título</a:t>
            </a:r>
          </a:p>
        </p:txBody>
      </p:sp>
      <p:sp>
        <p:nvSpPr>
          <p:cNvPr id="19" name="Text Placeholder 2"/>
          <p:cNvSpPr>
            <a:spLocks noGrp="1"/>
          </p:cNvSpPr>
          <p:nvPr>
            <p:ph type="body" idx="1" hasCustomPrompt="1"/>
          </p:nvPr>
        </p:nvSpPr>
        <p:spPr>
          <a:xfrm>
            <a:off x="992777" y="1527998"/>
            <a:ext cx="3868340" cy="4369266"/>
          </a:xfrm>
        </p:spPr>
        <p:txBody>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smtClean="0"/>
              <a:t>Clique para editar o texto</a:t>
            </a:r>
          </a:p>
        </p:txBody>
      </p:sp>
      <p:sp>
        <p:nvSpPr>
          <p:cNvPr id="13" name="Content Placeholder 2"/>
          <p:cNvSpPr>
            <a:spLocks noGrp="1"/>
          </p:cNvSpPr>
          <p:nvPr>
            <p:ph idx="16" hasCustomPrompt="1"/>
          </p:nvPr>
        </p:nvSpPr>
        <p:spPr>
          <a:xfrm>
            <a:off x="5011137" y="1527999"/>
            <a:ext cx="3878391" cy="4163266"/>
          </a:xfrm>
        </p:spPr>
        <p:txBody>
          <a:bodyPr>
            <a:normAutofit/>
          </a:bodyPr>
          <a:lstStyle>
            <a:lvl1pPr marL="0" indent="0" algn="ctr">
              <a:buNone/>
              <a:defRPr sz="2000" baseline="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pt-BR" dirty="0" smtClean="0"/>
              <a:t>Clique no ícone para adicionar </a:t>
            </a:r>
          </a:p>
          <a:p>
            <a:r>
              <a:rPr lang="en-US" dirty="0" smtClean="0"/>
              <a:t>um </a:t>
            </a:r>
            <a:r>
              <a:rPr lang="en-US" dirty="0" err="1" smtClean="0"/>
              <a:t>objeto</a:t>
            </a:r>
            <a:endParaRPr lang="pt-BR" dirty="0" smtClean="0"/>
          </a:p>
        </p:txBody>
      </p:sp>
      <p:sp>
        <p:nvSpPr>
          <p:cNvPr id="27" name="Retângulo 26"/>
          <p:cNvSpPr/>
          <p:nvPr userDrawn="1"/>
        </p:nvSpPr>
        <p:spPr>
          <a:xfrm>
            <a:off x="0" y="0"/>
            <a:ext cx="548803"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27"/>
          <p:cNvSpPr/>
          <p:nvPr userDrawn="1"/>
        </p:nvSpPr>
        <p:spPr>
          <a:xfrm>
            <a:off x="0" y="6656173"/>
            <a:ext cx="9144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28"/>
          <p:cNvSpPr/>
          <p:nvPr userDrawn="1"/>
        </p:nvSpPr>
        <p:spPr>
          <a:xfrm>
            <a:off x="3476" y="6589859"/>
            <a:ext cx="9144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0" name="Imagem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386567" y="900198"/>
            <a:ext cx="1321936" cy="221767"/>
          </a:xfrm>
          <a:prstGeom prst="rect">
            <a:avLst/>
          </a:prstGeom>
        </p:spPr>
      </p:pic>
      <p:pic>
        <p:nvPicPr>
          <p:cNvPr id="31" name="Imagem 30"/>
          <p:cNvPicPr>
            <a:picLocks noChangeAspect="1"/>
          </p:cNvPicPr>
          <p:nvPr userDrawn="1"/>
        </p:nvPicPr>
        <p:blipFill rotWithShape="1">
          <a:blip r:embed="rId3" cstate="print">
            <a:extLst>
              <a:ext uri="{28A0092B-C50C-407E-A947-70E740481C1C}">
                <a14:useLocalDpi xmlns:a14="http://schemas.microsoft.com/office/drawing/2010/main" val="0"/>
              </a:ext>
            </a:extLst>
          </a:blip>
          <a:srcRect r="84913"/>
          <a:stretch/>
        </p:blipFill>
        <p:spPr>
          <a:xfrm>
            <a:off x="111263" y="3848570"/>
            <a:ext cx="393834" cy="2610394"/>
          </a:xfrm>
          <a:prstGeom prst="rect">
            <a:avLst/>
          </a:prstGeom>
        </p:spPr>
      </p:pic>
      <p:sp>
        <p:nvSpPr>
          <p:cNvPr id="32" name="Text Placeholder 2"/>
          <p:cNvSpPr>
            <a:spLocks noGrp="1"/>
          </p:cNvSpPr>
          <p:nvPr>
            <p:ph type="body" idx="15" hasCustomPrompt="1"/>
          </p:nvPr>
        </p:nvSpPr>
        <p:spPr>
          <a:xfrm>
            <a:off x="5021188" y="5782801"/>
            <a:ext cx="3868340"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smtClean="0"/>
              <a:t>Clique para editar o link da imagem</a:t>
            </a:r>
          </a:p>
        </p:txBody>
      </p:sp>
      <p:sp>
        <p:nvSpPr>
          <p:cNvPr id="33" name="Footer Placeholder 4"/>
          <p:cNvSpPr>
            <a:spLocks noGrp="1"/>
          </p:cNvSpPr>
          <p:nvPr>
            <p:ph type="ftr" sz="quarter" idx="17"/>
          </p:nvPr>
        </p:nvSpPr>
        <p:spPr>
          <a:xfrm>
            <a:off x="992778" y="6133199"/>
            <a:ext cx="7895480" cy="365125"/>
          </a:xfrm>
        </p:spPr>
        <p:txBody>
          <a:bodyPr/>
          <a:lstStyle>
            <a:lvl1pPr algn="l">
              <a:defRPr sz="1000"/>
            </a:lvl1pPr>
          </a:lstStyle>
          <a:p>
            <a:r>
              <a:rPr lang="pt-BR" smtClean="0"/>
              <a:t>Clique para editar o título da disciplina</a:t>
            </a:r>
            <a:endParaRPr lang="pt-BR" dirty="0">
              <a:solidFill>
                <a:schemeClr val="tx1">
                  <a:lumMod val="50000"/>
                  <a:lumOff val="50000"/>
                </a:schemeClr>
              </a:solidFill>
            </a:endParaRPr>
          </a:p>
        </p:txBody>
      </p:sp>
    </p:spTree>
    <p:extLst>
      <p:ext uri="{BB962C8B-B14F-4D97-AF65-F5344CB8AC3E}">
        <p14:creationId xmlns:p14="http://schemas.microsoft.com/office/powerpoint/2010/main" val="17413379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ítulo + imagem + objeto">
    <p:spTree>
      <p:nvGrpSpPr>
        <p:cNvPr id="1" name=""/>
        <p:cNvGrpSpPr/>
        <p:nvPr/>
      </p:nvGrpSpPr>
      <p:grpSpPr>
        <a:xfrm>
          <a:off x="0" y="0"/>
          <a:ext cx="0" cy="0"/>
          <a:chOff x="0" y="0"/>
          <a:chExt cx="0" cy="0"/>
        </a:xfrm>
      </p:grpSpPr>
      <p:sp>
        <p:nvSpPr>
          <p:cNvPr id="7" name="Text Placeholder 2"/>
          <p:cNvSpPr>
            <a:spLocks noGrp="1"/>
          </p:cNvSpPr>
          <p:nvPr>
            <p:ph type="body" idx="11" hasCustomPrompt="1"/>
          </p:nvPr>
        </p:nvSpPr>
        <p:spPr>
          <a:xfrm>
            <a:off x="992777" y="498269"/>
            <a:ext cx="3868340" cy="823912"/>
          </a:xfrm>
        </p:spPr>
        <p:txBody>
          <a:bodyPr anchor="ctr">
            <a:normAutofit/>
          </a:bodyPr>
          <a:lstStyle>
            <a:lvl1pPr marL="0" indent="0" algn="l">
              <a:buNone/>
              <a:defRPr sz="2800" b="1">
                <a:solidFill>
                  <a:srgbClr val="0053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smtClean="0"/>
              <a:t>Clique para editar título</a:t>
            </a:r>
          </a:p>
        </p:txBody>
      </p:sp>
      <p:sp>
        <p:nvSpPr>
          <p:cNvPr id="8" name="Text Placeholder 2"/>
          <p:cNvSpPr>
            <a:spLocks noGrp="1"/>
          </p:cNvSpPr>
          <p:nvPr>
            <p:ph type="body" idx="12" hasCustomPrompt="1"/>
          </p:nvPr>
        </p:nvSpPr>
        <p:spPr>
          <a:xfrm>
            <a:off x="5011137" y="498269"/>
            <a:ext cx="3868340" cy="823912"/>
          </a:xfrm>
        </p:spPr>
        <p:txBody>
          <a:bodyPr anchor="ctr">
            <a:normAutofit/>
          </a:bodyPr>
          <a:lstStyle>
            <a:lvl1pPr marL="0" indent="0" algn="l">
              <a:buNone/>
              <a:defRPr sz="2800" b="1">
                <a:solidFill>
                  <a:srgbClr val="0053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smtClean="0"/>
              <a:t>Clique para editar título</a:t>
            </a:r>
          </a:p>
        </p:txBody>
      </p:sp>
      <p:sp>
        <p:nvSpPr>
          <p:cNvPr id="17" name="Picture Placeholder 2"/>
          <p:cNvSpPr>
            <a:spLocks noGrp="1" noChangeAspect="1"/>
          </p:cNvSpPr>
          <p:nvPr>
            <p:ph type="pic" idx="15"/>
          </p:nvPr>
        </p:nvSpPr>
        <p:spPr>
          <a:xfrm>
            <a:off x="992777" y="1527999"/>
            <a:ext cx="3868340" cy="4158211"/>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smtClean="0"/>
              <a:t>Clique no ícone para adicionar </a:t>
            </a:r>
          </a:p>
          <a:p>
            <a:r>
              <a:rPr lang="pt-BR" dirty="0" smtClean="0"/>
              <a:t>uma imagem</a:t>
            </a:r>
            <a:endParaRPr lang="en-US" dirty="0"/>
          </a:p>
        </p:txBody>
      </p:sp>
      <p:sp>
        <p:nvSpPr>
          <p:cNvPr id="13" name="Content Placeholder 2"/>
          <p:cNvSpPr>
            <a:spLocks noGrp="1"/>
          </p:cNvSpPr>
          <p:nvPr>
            <p:ph idx="16" hasCustomPrompt="1"/>
          </p:nvPr>
        </p:nvSpPr>
        <p:spPr>
          <a:xfrm>
            <a:off x="5011137" y="1527999"/>
            <a:ext cx="3878391" cy="4158211"/>
          </a:xfrm>
        </p:spPr>
        <p:txBody>
          <a:bodyPr>
            <a:normAutofit/>
          </a:bodyPr>
          <a:lstStyle>
            <a:lvl1pPr marL="0" indent="0" algn="ctr">
              <a:buNone/>
              <a:defRPr sz="2000" baseline="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pt-BR" dirty="0" smtClean="0"/>
              <a:t>Clique no ícone para adicionar </a:t>
            </a:r>
          </a:p>
          <a:p>
            <a:r>
              <a:rPr lang="en-US" dirty="0" smtClean="0"/>
              <a:t>um </a:t>
            </a:r>
            <a:r>
              <a:rPr lang="en-US" dirty="0" err="1" smtClean="0"/>
              <a:t>objeto</a:t>
            </a:r>
            <a:endParaRPr lang="pt-BR" dirty="0" smtClean="0"/>
          </a:p>
        </p:txBody>
      </p:sp>
      <p:sp>
        <p:nvSpPr>
          <p:cNvPr id="27" name="Retângulo 26"/>
          <p:cNvSpPr/>
          <p:nvPr userDrawn="1"/>
        </p:nvSpPr>
        <p:spPr>
          <a:xfrm>
            <a:off x="0" y="0"/>
            <a:ext cx="548803"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27"/>
          <p:cNvSpPr/>
          <p:nvPr userDrawn="1"/>
        </p:nvSpPr>
        <p:spPr>
          <a:xfrm>
            <a:off x="0" y="6656173"/>
            <a:ext cx="9144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28"/>
          <p:cNvSpPr/>
          <p:nvPr userDrawn="1"/>
        </p:nvSpPr>
        <p:spPr>
          <a:xfrm>
            <a:off x="3476" y="6589859"/>
            <a:ext cx="9144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0" name="Imagem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386567" y="900198"/>
            <a:ext cx="1321936" cy="221767"/>
          </a:xfrm>
          <a:prstGeom prst="rect">
            <a:avLst/>
          </a:prstGeom>
        </p:spPr>
      </p:pic>
      <p:pic>
        <p:nvPicPr>
          <p:cNvPr id="31" name="Imagem 30"/>
          <p:cNvPicPr>
            <a:picLocks noChangeAspect="1"/>
          </p:cNvPicPr>
          <p:nvPr userDrawn="1"/>
        </p:nvPicPr>
        <p:blipFill rotWithShape="1">
          <a:blip r:embed="rId3" cstate="print">
            <a:extLst>
              <a:ext uri="{28A0092B-C50C-407E-A947-70E740481C1C}">
                <a14:useLocalDpi xmlns:a14="http://schemas.microsoft.com/office/drawing/2010/main" val="0"/>
              </a:ext>
            </a:extLst>
          </a:blip>
          <a:srcRect r="84913"/>
          <a:stretch/>
        </p:blipFill>
        <p:spPr>
          <a:xfrm>
            <a:off x="111263" y="3848570"/>
            <a:ext cx="393834" cy="2610394"/>
          </a:xfrm>
          <a:prstGeom prst="rect">
            <a:avLst/>
          </a:prstGeom>
        </p:spPr>
      </p:pic>
      <p:sp>
        <p:nvSpPr>
          <p:cNvPr id="32" name="Text Placeholder 2"/>
          <p:cNvSpPr>
            <a:spLocks noGrp="1"/>
          </p:cNvSpPr>
          <p:nvPr>
            <p:ph type="body" idx="20" hasCustomPrompt="1"/>
          </p:nvPr>
        </p:nvSpPr>
        <p:spPr>
          <a:xfrm>
            <a:off x="5021188" y="5782801"/>
            <a:ext cx="3868340"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smtClean="0"/>
              <a:t>Clique para editar o link da imagem</a:t>
            </a:r>
          </a:p>
        </p:txBody>
      </p:sp>
      <p:sp>
        <p:nvSpPr>
          <p:cNvPr id="33" name="Text Placeholder 2"/>
          <p:cNvSpPr>
            <a:spLocks noGrp="1"/>
          </p:cNvSpPr>
          <p:nvPr>
            <p:ph type="body" idx="21"/>
          </p:nvPr>
        </p:nvSpPr>
        <p:spPr>
          <a:xfrm>
            <a:off x="992777" y="5777745"/>
            <a:ext cx="3868340"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pt-BR" dirty="0" smtClean="0"/>
          </a:p>
        </p:txBody>
      </p:sp>
      <p:sp>
        <p:nvSpPr>
          <p:cNvPr id="34" name="Footer Placeholder 4"/>
          <p:cNvSpPr>
            <a:spLocks noGrp="1"/>
          </p:cNvSpPr>
          <p:nvPr>
            <p:ph type="ftr" sz="quarter" idx="22"/>
          </p:nvPr>
        </p:nvSpPr>
        <p:spPr>
          <a:xfrm>
            <a:off x="992778" y="6133199"/>
            <a:ext cx="7895480" cy="365125"/>
          </a:xfrm>
        </p:spPr>
        <p:txBody>
          <a:bodyPr/>
          <a:lstStyle>
            <a:lvl1pPr algn="l">
              <a:defRPr sz="1000"/>
            </a:lvl1pPr>
          </a:lstStyle>
          <a:p>
            <a:r>
              <a:rPr lang="pt-BR" smtClean="0"/>
              <a:t>Clique para editar o título da disciplina</a:t>
            </a:r>
            <a:endParaRPr lang="pt-BR" dirty="0">
              <a:solidFill>
                <a:schemeClr val="tx1">
                  <a:lumMod val="50000"/>
                  <a:lumOff val="50000"/>
                </a:schemeClr>
              </a:solidFill>
            </a:endParaRPr>
          </a:p>
        </p:txBody>
      </p:sp>
    </p:spTree>
    <p:extLst>
      <p:ext uri="{BB962C8B-B14F-4D97-AF65-F5344CB8AC3E}">
        <p14:creationId xmlns:p14="http://schemas.microsoft.com/office/powerpoint/2010/main" val="122692433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ítulo + texto + imagem2">
    <p:spTree>
      <p:nvGrpSpPr>
        <p:cNvPr id="1" name=""/>
        <p:cNvGrpSpPr/>
        <p:nvPr/>
      </p:nvGrpSpPr>
      <p:grpSpPr>
        <a:xfrm>
          <a:off x="0" y="0"/>
          <a:ext cx="0" cy="0"/>
          <a:chOff x="0" y="0"/>
          <a:chExt cx="0" cy="0"/>
        </a:xfrm>
      </p:grpSpPr>
      <p:sp>
        <p:nvSpPr>
          <p:cNvPr id="8" name="Picture Placeholder 2"/>
          <p:cNvSpPr>
            <a:spLocks noGrp="1" noChangeAspect="1"/>
          </p:cNvSpPr>
          <p:nvPr>
            <p:ph type="pic" idx="10"/>
          </p:nvPr>
        </p:nvSpPr>
        <p:spPr>
          <a:xfrm>
            <a:off x="5011137" y="498270"/>
            <a:ext cx="3878391" cy="5192996"/>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smtClean="0"/>
              <a:t>Clique no ícone para adicionar </a:t>
            </a:r>
          </a:p>
          <a:p>
            <a:r>
              <a:rPr lang="pt-BR" dirty="0" smtClean="0"/>
              <a:t>uma imagem</a:t>
            </a:r>
            <a:endParaRPr lang="en-US" dirty="0"/>
          </a:p>
        </p:txBody>
      </p:sp>
      <p:sp>
        <p:nvSpPr>
          <p:cNvPr id="9" name="Text Placeholder 2"/>
          <p:cNvSpPr>
            <a:spLocks noGrp="1"/>
          </p:cNvSpPr>
          <p:nvPr>
            <p:ph type="body" idx="1" hasCustomPrompt="1"/>
          </p:nvPr>
        </p:nvSpPr>
        <p:spPr>
          <a:xfrm>
            <a:off x="992777" y="1479465"/>
            <a:ext cx="3868340" cy="4417800"/>
          </a:xfrm>
        </p:spPr>
        <p:txBody>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smtClean="0"/>
              <a:t>Clique para editar o texto</a:t>
            </a:r>
          </a:p>
        </p:txBody>
      </p:sp>
      <p:sp>
        <p:nvSpPr>
          <p:cNvPr id="16" name="Text Placeholder 2"/>
          <p:cNvSpPr>
            <a:spLocks noGrp="1"/>
          </p:cNvSpPr>
          <p:nvPr>
            <p:ph type="body" idx="11" hasCustomPrompt="1"/>
          </p:nvPr>
        </p:nvSpPr>
        <p:spPr>
          <a:xfrm>
            <a:off x="992777" y="498269"/>
            <a:ext cx="3868340" cy="823912"/>
          </a:xfrm>
        </p:spPr>
        <p:txBody>
          <a:bodyPr anchor="ctr">
            <a:normAutofit/>
          </a:bodyPr>
          <a:lstStyle>
            <a:lvl1pPr marL="0" indent="0" algn="l">
              <a:buNone/>
              <a:defRPr sz="2800" b="1">
                <a:solidFill>
                  <a:srgbClr val="0053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smtClean="0"/>
              <a:t>Clique para editar título</a:t>
            </a:r>
          </a:p>
        </p:txBody>
      </p:sp>
      <p:sp>
        <p:nvSpPr>
          <p:cNvPr id="26" name="Retângulo 25"/>
          <p:cNvSpPr/>
          <p:nvPr userDrawn="1"/>
        </p:nvSpPr>
        <p:spPr>
          <a:xfrm>
            <a:off x="0" y="0"/>
            <a:ext cx="548803"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Retângulo 26"/>
          <p:cNvSpPr/>
          <p:nvPr userDrawn="1"/>
        </p:nvSpPr>
        <p:spPr>
          <a:xfrm>
            <a:off x="0" y="6656173"/>
            <a:ext cx="9144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27"/>
          <p:cNvSpPr/>
          <p:nvPr userDrawn="1"/>
        </p:nvSpPr>
        <p:spPr>
          <a:xfrm>
            <a:off x="3476" y="6589859"/>
            <a:ext cx="9144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9" name="Imagem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386567" y="900198"/>
            <a:ext cx="1321936" cy="221767"/>
          </a:xfrm>
          <a:prstGeom prst="rect">
            <a:avLst/>
          </a:prstGeom>
        </p:spPr>
      </p:pic>
      <p:pic>
        <p:nvPicPr>
          <p:cNvPr id="30" name="Imagem 29"/>
          <p:cNvPicPr>
            <a:picLocks noChangeAspect="1"/>
          </p:cNvPicPr>
          <p:nvPr userDrawn="1"/>
        </p:nvPicPr>
        <p:blipFill rotWithShape="1">
          <a:blip r:embed="rId3" cstate="print">
            <a:extLst>
              <a:ext uri="{28A0092B-C50C-407E-A947-70E740481C1C}">
                <a14:useLocalDpi xmlns:a14="http://schemas.microsoft.com/office/drawing/2010/main" val="0"/>
              </a:ext>
            </a:extLst>
          </a:blip>
          <a:srcRect r="84913"/>
          <a:stretch/>
        </p:blipFill>
        <p:spPr>
          <a:xfrm>
            <a:off x="111263" y="3848570"/>
            <a:ext cx="393834" cy="2610394"/>
          </a:xfrm>
          <a:prstGeom prst="rect">
            <a:avLst/>
          </a:prstGeom>
        </p:spPr>
      </p:pic>
      <p:sp>
        <p:nvSpPr>
          <p:cNvPr id="34" name="Text Placeholder 2"/>
          <p:cNvSpPr>
            <a:spLocks noGrp="1"/>
          </p:cNvSpPr>
          <p:nvPr>
            <p:ph type="body" idx="15"/>
          </p:nvPr>
        </p:nvSpPr>
        <p:spPr>
          <a:xfrm>
            <a:off x="5021188" y="5782801"/>
            <a:ext cx="3868340"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pt-BR" dirty="0" smtClean="0"/>
          </a:p>
        </p:txBody>
      </p:sp>
      <p:sp>
        <p:nvSpPr>
          <p:cNvPr id="35" name="Footer Placeholder 4"/>
          <p:cNvSpPr>
            <a:spLocks noGrp="1"/>
          </p:cNvSpPr>
          <p:nvPr>
            <p:ph type="ftr" sz="quarter" idx="16"/>
          </p:nvPr>
        </p:nvSpPr>
        <p:spPr>
          <a:xfrm>
            <a:off x="992778" y="6133199"/>
            <a:ext cx="7895480" cy="365125"/>
          </a:xfrm>
        </p:spPr>
        <p:txBody>
          <a:bodyPr/>
          <a:lstStyle>
            <a:lvl1pPr algn="l">
              <a:defRPr sz="1000"/>
            </a:lvl1pPr>
          </a:lstStyle>
          <a:p>
            <a:r>
              <a:rPr lang="pt-BR" smtClean="0"/>
              <a:t>Clique para editar o título da disciplina</a:t>
            </a:r>
            <a:endParaRPr lang="pt-BR" dirty="0">
              <a:solidFill>
                <a:schemeClr val="tx1">
                  <a:lumMod val="50000"/>
                  <a:lumOff val="50000"/>
                </a:schemeClr>
              </a:solidFill>
            </a:endParaRPr>
          </a:p>
        </p:txBody>
      </p:sp>
    </p:spTree>
    <p:extLst>
      <p:ext uri="{BB962C8B-B14F-4D97-AF65-F5344CB8AC3E}">
        <p14:creationId xmlns:p14="http://schemas.microsoft.com/office/powerpoint/2010/main" val="34249447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ítulo + texto + objeto2">
    <p:spTree>
      <p:nvGrpSpPr>
        <p:cNvPr id="1" name=""/>
        <p:cNvGrpSpPr/>
        <p:nvPr/>
      </p:nvGrpSpPr>
      <p:grpSpPr>
        <a:xfrm>
          <a:off x="0" y="0"/>
          <a:ext cx="0" cy="0"/>
          <a:chOff x="0" y="0"/>
          <a:chExt cx="0" cy="0"/>
        </a:xfrm>
      </p:grpSpPr>
      <p:sp>
        <p:nvSpPr>
          <p:cNvPr id="9" name="Text Placeholder 2"/>
          <p:cNvSpPr>
            <a:spLocks noGrp="1"/>
          </p:cNvSpPr>
          <p:nvPr>
            <p:ph type="body" idx="1" hasCustomPrompt="1"/>
          </p:nvPr>
        </p:nvSpPr>
        <p:spPr>
          <a:xfrm>
            <a:off x="992777" y="1479465"/>
            <a:ext cx="3868340" cy="4417800"/>
          </a:xfrm>
        </p:spPr>
        <p:txBody>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smtClean="0"/>
              <a:t>Clique para editar o texto</a:t>
            </a:r>
          </a:p>
        </p:txBody>
      </p:sp>
      <p:sp>
        <p:nvSpPr>
          <p:cNvPr id="16" name="Text Placeholder 2"/>
          <p:cNvSpPr>
            <a:spLocks noGrp="1"/>
          </p:cNvSpPr>
          <p:nvPr>
            <p:ph type="body" idx="11" hasCustomPrompt="1"/>
          </p:nvPr>
        </p:nvSpPr>
        <p:spPr>
          <a:xfrm>
            <a:off x="992777" y="498269"/>
            <a:ext cx="3868340" cy="823912"/>
          </a:xfrm>
        </p:spPr>
        <p:txBody>
          <a:bodyPr anchor="ctr">
            <a:normAutofit/>
          </a:bodyPr>
          <a:lstStyle>
            <a:lvl1pPr marL="0" indent="0" algn="l">
              <a:buNone/>
              <a:defRPr sz="2800" b="1">
                <a:solidFill>
                  <a:srgbClr val="0053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smtClean="0"/>
              <a:t>Clique para editar título</a:t>
            </a:r>
          </a:p>
        </p:txBody>
      </p:sp>
      <p:sp>
        <p:nvSpPr>
          <p:cNvPr id="13" name="Content Placeholder 2"/>
          <p:cNvSpPr>
            <a:spLocks noGrp="1"/>
          </p:cNvSpPr>
          <p:nvPr>
            <p:ph idx="13" hasCustomPrompt="1"/>
          </p:nvPr>
        </p:nvSpPr>
        <p:spPr>
          <a:xfrm>
            <a:off x="5011137" y="498268"/>
            <a:ext cx="3878391" cy="5192997"/>
          </a:xfrm>
        </p:spPr>
        <p:txBody>
          <a:bodyPr>
            <a:normAutofit/>
          </a:bodyPr>
          <a:lstStyle>
            <a:lvl1pPr marL="0" indent="0" algn="ctr">
              <a:buNone/>
              <a:defRPr sz="2000" baseline="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pt-BR" dirty="0" smtClean="0"/>
              <a:t>Clique no ícone para adicionar </a:t>
            </a:r>
          </a:p>
          <a:p>
            <a:r>
              <a:rPr lang="en-US" dirty="0" smtClean="0"/>
              <a:t>um </a:t>
            </a:r>
            <a:r>
              <a:rPr lang="en-US" dirty="0" err="1" smtClean="0"/>
              <a:t>objeto</a:t>
            </a:r>
            <a:endParaRPr lang="pt-BR" dirty="0" smtClean="0"/>
          </a:p>
        </p:txBody>
      </p:sp>
      <p:sp>
        <p:nvSpPr>
          <p:cNvPr id="26" name="Retângulo 25"/>
          <p:cNvSpPr/>
          <p:nvPr userDrawn="1"/>
        </p:nvSpPr>
        <p:spPr>
          <a:xfrm>
            <a:off x="0" y="0"/>
            <a:ext cx="548803"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Retângulo 26"/>
          <p:cNvSpPr/>
          <p:nvPr userDrawn="1"/>
        </p:nvSpPr>
        <p:spPr>
          <a:xfrm>
            <a:off x="0" y="6656173"/>
            <a:ext cx="9144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27"/>
          <p:cNvSpPr/>
          <p:nvPr userDrawn="1"/>
        </p:nvSpPr>
        <p:spPr>
          <a:xfrm>
            <a:off x="3476" y="6589859"/>
            <a:ext cx="9144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9" name="Imagem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386567" y="900198"/>
            <a:ext cx="1321936" cy="221767"/>
          </a:xfrm>
          <a:prstGeom prst="rect">
            <a:avLst/>
          </a:prstGeom>
        </p:spPr>
      </p:pic>
      <p:pic>
        <p:nvPicPr>
          <p:cNvPr id="30" name="Imagem 29"/>
          <p:cNvPicPr>
            <a:picLocks noChangeAspect="1"/>
          </p:cNvPicPr>
          <p:nvPr userDrawn="1"/>
        </p:nvPicPr>
        <p:blipFill rotWithShape="1">
          <a:blip r:embed="rId3" cstate="print">
            <a:extLst>
              <a:ext uri="{28A0092B-C50C-407E-A947-70E740481C1C}">
                <a14:useLocalDpi xmlns:a14="http://schemas.microsoft.com/office/drawing/2010/main" val="0"/>
              </a:ext>
            </a:extLst>
          </a:blip>
          <a:srcRect r="84913"/>
          <a:stretch/>
        </p:blipFill>
        <p:spPr>
          <a:xfrm>
            <a:off x="111263" y="3848570"/>
            <a:ext cx="393834" cy="2610394"/>
          </a:xfrm>
          <a:prstGeom prst="rect">
            <a:avLst/>
          </a:prstGeom>
        </p:spPr>
      </p:pic>
      <p:sp>
        <p:nvSpPr>
          <p:cNvPr id="31" name="Text Placeholder 2"/>
          <p:cNvSpPr>
            <a:spLocks noGrp="1"/>
          </p:cNvSpPr>
          <p:nvPr>
            <p:ph type="body" idx="15" hasCustomPrompt="1"/>
          </p:nvPr>
        </p:nvSpPr>
        <p:spPr>
          <a:xfrm>
            <a:off x="5021188" y="5782801"/>
            <a:ext cx="3868340"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smtClean="0"/>
              <a:t>Clique para editar o link da imagem</a:t>
            </a:r>
          </a:p>
        </p:txBody>
      </p:sp>
      <p:sp>
        <p:nvSpPr>
          <p:cNvPr id="32" name="Footer Placeholder 4"/>
          <p:cNvSpPr>
            <a:spLocks noGrp="1"/>
          </p:cNvSpPr>
          <p:nvPr>
            <p:ph type="ftr" sz="quarter" idx="16"/>
          </p:nvPr>
        </p:nvSpPr>
        <p:spPr>
          <a:xfrm>
            <a:off x="992778" y="6133199"/>
            <a:ext cx="7895480" cy="365125"/>
          </a:xfrm>
        </p:spPr>
        <p:txBody>
          <a:bodyPr/>
          <a:lstStyle>
            <a:lvl1pPr algn="l">
              <a:defRPr sz="1000"/>
            </a:lvl1pPr>
          </a:lstStyle>
          <a:p>
            <a:r>
              <a:rPr lang="pt-BR" smtClean="0"/>
              <a:t>Clique para editar o título da disciplina</a:t>
            </a:r>
            <a:endParaRPr lang="pt-BR" dirty="0">
              <a:solidFill>
                <a:schemeClr val="tx1">
                  <a:lumMod val="50000"/>
                  <a:lumOff val="50000"/>
                </a:schemeClr>
              </a:solidFill>
            </a:endParaRPr>
          </a:p>
        </p:txBody>
      </p:sp>
    </p:spTree>
    <p:extLst>
      <p:ext uri="{BB962C8B-B14F-4D97-AF65-F5344CB8AC3E}">
        <p14:creationId xmlns:p14="http://schemas.microsoft.com/office/powerpoint/2010/main" val="19290393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ítulo + texto + 2 imagem">
    <p:spTree>
      <p:nvGrpSpPr>
        <p:cNvPr id="1" name=""/>
        <p:cNvGrpSpPr/>
        <p:nvPr/>
      </p:nvGrpSpPr>
      <p:grpSpPr>
        <a:xfrm>
          <a:off x="0" y="0"/>
          <a:ext cx="0" cy="0"/>
          <a:chOff x="0" y="0"/>
          <a:chExt cx="0" cy="0"/>
        </a:xfrm>
      </p:grpSpPr>
      <p:sp>
        <p:nvSpPr>
          <p:cNvPr id="9" name="Text Placeholder 2"/>
          <p:cNvSpPr>
            <a:spLocks noGrp="1"/>
          </p:cNvSpPr>
          <p:nvPr>
            <p:ph type="body" idx="1" hasCustomPrompt="1"/>
          </p:nvPr>
        </p:nvSpPr>
        <p:spPr>
          <a:xfrm>
            <a:off x="992777" y="1479465"/>
            <a:ext cx="3868340" cy="4417800"/>
          </a:xfrm>
        </p:spPr>
        <p:txBody>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smtClean="0"/>
              <a:t>Clique para editar o texto</a:t>
            </a:r>
          </a:p>
        </p:txBody>
      </p:sp>
      <p:sp>
        <p:nvSpPr>
          <p:cNvPr id="16" name="Text Placeholder 2"/>
          <p:cNvSpPr>
            <a:spLocks noGrp="1"/>
          </p:cNvSpPr>
          <p:nvPr>
            <p:ph type="body" idx="11" hasCustomPrompt="1"/>
          </p:nvPr>
        </p:nvSpPr>
        <p:spPr>
          <a:xfrm>
            <a:off x="992777" y="498269"/>
            <a:ext cx="3868340" cy="823912"/>
          </a:xfrm>
        </p:spPr>
        <p:txBody>
          <a:bodyPr anchor="ctr">
            <a:normAutofit/>
          </a:bodyPr>
          <a:lstStyle>
            <a:lvl1pPr marL="0" indent="0" algn="l">
              <a:buNone/>
              <a:defRPr sz="2800" b="1">
                <a:solidFill>
                  <a:srgbClr val="0053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smtClean="0"/>
              <a:t>Clique para editar título</a:t>
            </a:r>
          </a:p>
        </p:txBody>
      </p:sp>
      <p:sp>
        <p:nvSpPr>
          <p:cNvPr id="13" name="Picture Placeholder 2"/>
          <p:cNvSpPr>
            <a:spLocks noGrp="1" noChangeAspect="1"/>
          </p:cNvSpPr>
          <p:nvPr>
            <p:ph type="pic" idx="13"/>
          </p:nvPr>
        </p:nvSpPr>
        <p:spPr>
          <a:xfrm>
            <a:off x="5011137" y="498270"/>
            <a:ext cx="3878391" cy="2471354"/>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smtClean="0"/>
              <a:t>Clique no ícone para adicionar </a:t>
            </a:r>
          </a:p>
          <a:p>
            <a:r>
              <a:rPr lang="pt-BR" dirty="0" smtClean="0"/>
              <a:t>uma imagem</a:t>
            </a:r>
            <a:endParaRPr lang="en-US" dirty="0"/>
          </a:p>
        </p:txBody>
      </p:sp>
      <p:sp>
        <p:nvSpPr>
          <p:cNvPr id="26" name="Retângulo 25"/>
          <p:cNvSpPr/>
          <p:nvPr userDrawn="1"/>
        </p:nvSpPr>
        <p:spPr>
          <a:xfrm>
            <a:off x="0" y="0"/>
            <a:ext cx="548803"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Retângulo 26"/>
          <p:cNvSpPr/>
          <p:nvPr userDrawn="1"/>
        </p:nvSpPr>
        <p:spPr>
          <a:xfrm>
            <a:off x="0" y="6656173"/>
            <a:ext cx="9144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27"/>
          <p:cNvSpPr/>
          <p:nvPr userDrawn="1"/>
        </p:nvSpPr>
        <p:spPr>
          <a:xfrm>
            <a:off x="3476" y="6589859"/>
            <a:ext cx="9144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9" name="Imagem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386567" y="900198"/>
            <a:ext cx="1321936" cy="221767"/>
          </a:xfrm>
          <a:prstGeom prst="rect">
            <a:avLst/>
          </a:prstGeom>
        </p:spPr>
      </p:pic>
      <p:pic>
        <p:nvPicPr>
          <p:cNvPr id="30" name="Imagem 29"/>
          <p:cNvPicPr>
            <a:picLocks noChangeAspect="1"/>
          </p:cNvPicPr>
          <p:nvPr userDrawn="1"/>
        </p:nvPicPr>
        <p:blipFill rotWithShape="1">
          <a:blip r:embed="rId3" cstate="print">
            <a:extLst>
              <a:ext uri="{28A0092B-C50C-407E-A947-70E740481C1C}">
                <a14:useLocalDpi xmlns:a14="http://schemas.microsoft.com/office/drawing/2010/main" val="0"/>
              </a:ext>
            </a:extLst>
          </a:blip>
          <a:srcRect r="84913"/>
          <a:stretch/>
        </p:blipFill>
        <p:spPr>
          <a:xfrm>
            <a:off x="111263" y="3848570"/>
            <a:ext cx="393834" cy="2610394"/>
          </a:xfrm>
          <a:prstGeom prst="rect">
            <a:avLst/>
          </a:prstGeom>
        </p:spPr>
      </p:pic>
      <p:sp>
        <p:nvSpPr>
          <p:cNvPr id="31" name="Text Placeholder 2"/>
          <p:cNvSpPr>
            <a:spLocks noGrp="1"/>
          </p:cNvSpPr>
          <p:nvPr>
            <p:ph type="body" idx="15"/>
          </p:nvPr>
        </p:nvSpPr>
        <p:spPr>
          <a:xfrm>
            <a:off x="5021188" y="5782801"/>
            <a:ext cx="3868340"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pt-BR" dirty="0" smtClean="0"/>
          </a:p>
        </p:txBody>
      </p:sp>
      <p:sp>
        <p:nvSpPr>
          <p:cNvPr id="32" name="Picture Placeholder 2"/>
          <p:cNvSpPr>
            <a:spLocks noGrp="1" noChangeAspect="1"/>
          </p:cNvSpPr>
          <p:nvPr>
            <p:ph type="pic" idx="16"/>
          </p:nvPr>
        </p:nvSpPr>
        <p:spPr>
          <a:xfrm>
            <a:off x="5011137" y="3140535"/>
            <a:ext cx="3878391" cy="2471354"/>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smtClean="0"/>
              <a:t>Clique no ícone para adicionar </a:t>
            </a:r>
          </a:p>
          <a:p>
            <a:r>
              <a:rPr lang="pt-BR" dirty="0" smtClean="0"/>
              <a:t>uma imagem</a:t>
            </a:r>
            <a:endParaRPr lang="en-US" dirty="0"/>
          </a:p>
        </p:txBody>
      </p:sp>
      <p:sp>
        <p:nvSpPr>
          <p:cNvPr id="33" name="Footer Placeholder 4"/>
          <p:cNvSpPr>
            <a:spLocks noGrp="1"/>
          </p:cNvSpPr>
          <p:nvPr>
            <p:ph type="ftr" sz="quarter" idx="17"/>
          </p:nvPr>
        </p:nvSpPr>
        <p:spPr>
          <a:xfrm>
            <a:off x="992778" y="6133199"/>
            <a:ext cx="7895480" cy="365125"/>
          </a:xfrm>
        </p:spPr>
        <p:txBody>
          <a:bodyPr/>
          <a:lstStyle>
            <a:lvl1pPr algn="l">
              <a:defRPr sz="1000"/>
            </a:lvl1pPr>
          </a:lstStyle>
          <a:p>
            <a:r>
              <a:rPr lang="pt-BR" smtClean="0"/>
              <a:t>Clique para editar o título da disciplina</a:t>
            </a:r>
            <a:endParaRPr lang="pt-BR" dirty="0">
              <a:solidFill>
                <a:schemeClr val="tx1">
                  <a:lumMod val="50000"/>
                  <a:lumOff val="50000"/>
                </a:schemeClr>
              </a:solidFill>
            </a:endParaRPr>
          </a:p>
        </p:txBody>
      </p:sp>
    </p:spTree>
    <p:extLst>
      <p:ext uri="{BB962C8B-B14F-4D97-AF65-F5344CB8AC3E}">
        <p14:creationId xmlns:p14="http://schemas.microsoft.com/office/powerpoint/2010/main" val="209902683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imagem">
    <p:spTree>
      <p:nvGrpSpPr>
        <p:cNvPr id="1" name=""/>
        <p:cNvGrpSpPr/>
        <p:nvPr/>
      </p:nvGrpSpPr>
      <p:grpSpPr>
        <a:xfrm>
          <a:off x="0" y="0"/>
          <a:ext cx="0" cy="0"/>
          <a:chOff x="0" y="0"/>
          <a:chExt cx="0" cy="0"/>
        </a:xfrm>
      </p:grpSpPr>
      <p:sp>
        <p:nvSpPr>
          <p:cNvPr id="13" name="Picture Placeholder 2"/>
          <p:cNvSpPr>
            <a:spLocks noGrp="1" noChangeAspect="1"/>
          </p:cNvSpPr>
          <p:nvPr>
            <p:ph type="pic" idx="13"/>
          </p:nvPr>
        </p:nvSpPr>
        <p:spPr>
          <a:xfrm>
            <a:off x="5011137" y="498270"/>
            <a:ext cx="3878391" cy="2471354"/>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smtClean="0"/>
              <a:t>Clique no ícone para adicionar </a:t>
            </a:r>
          </a:p>
          <a:p>
            <a:r>
              <a:rPr lang="pt-BR" dirty="0" smtClean="0"/>
              <a:t>uma imagem</a:t>
            </a:r>
            <a:endParaRPr lang="en-US" dirty="0"/>
          </a:p>
        </p:txBody>
      </p:sp>
      <p:sp>
        <p:nvSpPr>
          <p:cNvPr id="26" name="Retângulo 25"/>
          <p:cNvSpPr/>
          <p:nvPr userDrawn="1"/>
        </p:nvSpPr>
        <p:spPr>
          <a:xfrm>
            <a:off x="0" y="0"/>
            <a:ext cx="548803"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Retângulo 26"/>
          <p:cNvSpPr/>
          <p:nvPr userDrawn="1"/>
        </p:nvSpPr>
        <p:spPr>
          <a:xfrm>
            <a:off x="0" y="6656173"/>
            <a:ext cx="9144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27"/>
          <p:cNvSpPr/>
          <p:nvPr userDrawn="1"/>
        </p:nvSpPr>
        <p:spPr>
          <a:xfrm>
            <a:off x="3476" y="6589859"/>
            <a:ext cx="9144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9" name="Imagem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386567" y="900198"/>
            <a:ext cx="1321936" cy="221767"/>
          </a:xfrm>
          <a:prstGeom prst="rect">
            <a:avLst/>
          </a:prstGeom>
        </p:spPr>
      </p:pic>
      <p:pic>
        <p:nvPicPr>
          <p:cNvPr id="30" name="Imagem 29"/>
          <p:cNvPicPr>
            <a:picLocks noChangeAspect="1"/>
          </p:cNvPicPr>
          <p:nvPr userDrawn="1"/>
        </p:nvPicPr>
        <p:blipFill rotWithShape="1">
          <a:blip r:embed="rId3" cstate="print">
            <a:extLst>
              <a:ext uri="{28A0092B-C50C-407E-A947-70E740481C1C}">
                <a14:useLocalDpi xmlns:a14="http://schemas.microsoft.com/office/drawing/2010/main" val="0"/>
              </a:ext>
            </a:extLst>
          </a:blip>
          <a:srcRect r="84913"/>
          <a:stretch/>
        </p:blipFill>
        <p:spPr>
          <a:xfrm>
            <a:off x="111263" y="3848570"/>
            <a:ext cx="393834" cy="2610394"/>
          </a:xfrm>
          <a:prstGeom prst="rect">
            <a:avLst/>
          </a:prstGeom>
        </p:spPr>
      </p:pic>
      <p:sp>
        <p:nvSpPr>
          <p:cNvPr id="31" name="Text Placeholder 2"/>
          <p:cNvSpPr>
            <a:spLocks noGrp="1"/>
          </p:cNvSpPr>
          <p:nvPr>
            <p:ph type="body" idx="15"/>
          </p:nvPr>
        </p:nvSpPr>
        <p:spPr>
          <a:xfrm>
            <a:off x="5021188" y="5782801"/>
            <a:ext cx="3868340"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pt-BR" dirty="0" smtClean="0"/>
          </a:p>
        </p:txBody>
      </p:sp>
      <p:sp>
        <p:nvSpPr>
          <p:cNvPr id="32" name="Picture Placeholder 2"/>
          <p:cNvSpPr>
            <a:spLocks noGrp="1" noChangeAspect="1"/>
          </p:cNvSpPr>
          <p:nvPr>
            <p:ph type="pic" idx="16"/>
          </p:nvPr>
        </p:nvSpPr>
        <p:spPr>
          <a:xfrm>
            <a:off x="5011137" y="3140535"/>
            <a:ext cx="3878391" cy="2471354"/>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smtClean="0"/>
              <a:t>Clique no ícone para adicionar </a:t>
            </a:r>
          </a:p>
          <a:p>
            <a:r>
              <a:rPr lang="pt-BR" dirty="0" smtClean="0"/>
              <a:t>uma imagem</a:t>
            </a:r>
            <a:endParaRPr lang="en-US" dirty="0"/>
          </a:p>
        </p:txBody>
      </p:sp>
      <p:sp>
        <p:nvSpPr>
          <p:cNvPr id="33" name="Footer Placeholder 4"/>
          <p:cNvSpPr>
            <a:spLocks noGrp="1"/>
          </p:cNvSpPr>
          <p:nvPr>
            <p:ph type="ftr" sz="quarter" idx="17"/>
          </p:nvPr>
        </p:nvSpPr>
        <p:spPr>
          <a:xfrm>
            <a:off x="992778" y="6133199"/>
            <a:ext cx="7895480" cy="365125"/>
          </a:xfrm>
        </p:spPr>
        <p:txBody>
          <a:bodyPr/>
          <a:lstStyle>
            <a:lvl1pPr algn="l">
              <a:defRPr sz="1000"/>
            </a:lvl1pPr>
          </a:lstStyle>
          <a:p>
            <a:r>
              <a:rPr lang="pt-BR" smtClean="0"/>
              <a:t>Clique para editar o título da disciplina</a:t>
            </a:r>
            <a:endParaRPr lang="pt-BR" dirty="0">
              <a:solidFill>
                <a:schemeClr val="tx1">
                  <a:lumMod val="50000"/>
                  <a:lumOff val="50000"/>
                </a:schemeClr>
              </a:solidFill>
            </a:endParaRPr>
          </a:p>
        </p:txBody>
      </p:sp>
      <p:sp>
        <p:nvSpPr>
          <p:cNvPr id="14" name="Picture Placeholder 2"/>
          <p:cNvSpPr>
            <a:spLocks noGrp="1" noChangeAspect="1"/>
          </p:cNvSpPr>
          <p:nvPr>
            <p:ph type="pic" idx="18"/>
          </p:nvPr>
        </p:nvSpPr>
        <p:spPr>
          <a:xfrm>
            <a:off x="992777" y="3140535"/>
            <a:ext cx="3878391" cy="2471354"/>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smtClean="0"/>
              <a:t>Clique no ícone para adicionar </a:t>
            </a:r>
          </a:p>
          <a:p>
            <a:r>
              <a:rPr lang="pt-BR" dirty="0" smtClean="0"/>
              <a:t>uma imagem</a:t>
            </a:r>
            <a:endParaRPr lang="en-US" dirty="0"/>
          </a:p>
        </p:txBody>
      </p:sp>
      <p:sp>
        <p:nvSpPr>
          <p:cNvPr id="15" name="Picture Placeholder 2"/>
          <p:cNvSpPr>
            <a:spLocks noGrp="1" noChangeAspect="1"/>
          </p:cNvSpPr>
          <p:nvPr>
            <p:ph type="pic" idx="19"/>
          </p:nvPr>
        </p:nvSpPr>
        <p:spPr>
          <a:xfrm>
            <a:off x="992777" y="498270"/>
            <a:ext cx="3878391" cy="2471354"/>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smtClean="0"/>
              <a:t>Clique no ícone para adicionar </a:t>
            </a:r>
          </a:p>
          <a:p>
            <a:r>
              <a:rPr lang="pt-BR" dirty="0" smtClean="0"/>
              <a:t>uma imagem</a:t>
            </a:r>
            <a:endParaRPr lang="en-US" dirty="0"/>
          </a:p>
        </p:txBody>
      </p:sp>
    </p:spTree>
    <p:extLst>
      <p:ext uri="{BB962C8B-B14F-4D97-AF65-F5344CB8AC3E}">
        <p14:creationId xmlns:p14="http://schemas.microsoft.com/office/powerpoint/2010/main" val="339086361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ítulo + texto + imagem + objeto">
    <p:spTree>
      <p:nvGrpSpPr>
        <p:cNvPr id="1" name=""/>
        <p:cNvGrpSpPr/>
        <p:nvPr/>
      </p:nvGrpSpPr>
      <p:grpSpPr>
        <a:xfrm>
          <a:off x="0" y="0"/>
          <a:ext cx="0" cy="0"/>
          <a:chOff x="0" y="0"/>
          <a:chExt cx="0" cy="0"/>
        </a:xfrm>
      </p:grpSpPr>
      <p:sp>
        <p:nvSpPr>
          <p:cNvPr id="9" name="Text Placeholder 2"/>
          <p:cNvSpPr>
            <a:spLocks noGrp="1"/>
          </p:cNvSpPr>
          <p:nvPr>
            <p:ph type="body" idx="1" hasCustomPrompt="1"/>
          </p:nvPr>
        </p:nvSpPr>
        <p:spPr>
          <a:xfrm>
            <a:off x="992777" y="1479465"/>
            <a:ext cx="3868340" cy="4417800"/>
          </a:xfrm>
        </p:spPr>
        <p:txBody>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smtClean="0"/>
              <a:t>Clique para editar o texto</a:t>
            </a:r>
          </a:p>
        </p:txBody>
      </p:sp>
      <p:sp>
        <p:nvSpPr>
          <p:cNvPr id="16" name="Text Placeholder 2"/>
          <p:cNvSpPr>
            <a:spLocks noGrp="1"/>
          </p:cNvSpPr>
          <p:nvPr>
            <p:ph type="body" idx="11" hasCustomPrompt="1"/>
          </p:nvPr>
        </p:nvSpPr>
        <p:spPr>
          <a:xfrm>
            <a:off x="992777" y="498269"/>
            <a:ext cx="3868340" cy="823912"/>
          </a:xfrm>
        </p:spPr>
        <p:txBody>
          <a:bodyPr anchor="ctr">
            <a:normAutofit/>
          </a:bodyPr>
          <a:lstStyle>
            <a:lvl1pPr marL="0" indent="0" algn="l">
              <a:buNone/>
              <a:defRPr sz="2800" b="1">
                <a:solidFill>
                  <a:srgbClr val="0053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smtClean="0"/>
              <a:t>Clique para editar título</a:t>
            </a:r>
          </a:p>
        </p:txBody>
      </p:sp>
      <p:sp>
        <p:nvSpPr>
          <p:cNvPr id="18" name="Content Placeholder 2"/>
          <p:cNvSpPr>
            <a:spLocks noGrp="1"/>
          </p:cNvSpPr>
          <p:nvPr>
            <p:ph idx="14" hasCustomPrompt="1"/>
          </p:nvPr>
        </p:nvSpPr>
        <p:spPr>
          <a:xfrm>
            <a:off x="5011136" y="3130237"/>
            <a:ext cx="3878391" cy="2491950"/>
          </a:xfrm>
        </p:spPr>
        <p:txBody>
          <a:bodyPr>
            <a:normAutofit/>
          </a:bodyPr>
          <a:lstStyle>
            <a:lvl1pPr marL="0" indent="0" algn="ctr">
              <a:buNone/>
              <a:defRPr sz="2000" baseline="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pt-BR" dirty="0" smtClean="0"/>
              <a:t>Clique no ícone para adicionar </a:t>
            </a:r>
          </a:p>
          <a:p>
            <a:r>
              <a:rPr lang="en-US" dirty="0" smtClean="0"/>
              <a:t>um </a:t>
            </a:r>
            <a:r>
              <a:rPr lang="en-US" dirty="0" err="1" smtClean="0"/>
              <a:t>objeto</a:t>
            </a:r>
            <a:endParaRPr lang="pt-BR" dirty="0" smtClean="0"/>
          </a:p>
        </p:txBody>
      </p:sp>
      <p:sp>
        <p:nvSpPr>
          <p:cNvPr id="27" name="Retângulo 26"/>
          <p:cNvSpPr/>
          <p:nvPr userDrawn="1"/>
        </p:nvSpPr>
        <p:spPr>
          <a:xfrm>
            <a:off x="0" y="0"/>
            <a:ext cx="548803"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27"/>
          <p:cNvSpPr/>
          <p:nvPr userDrawn="1"/>
        </p:nvSpPr>
        <p:spPr>
          <a:xfrm>
            <a:off x="0" y="6656173"/>
            <a:ext cx="9144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28"/>
          <p:cNvSpPr/>
          <p:nvPr userDrawn="1"/>
        </p:nvSpPr>
        <p:spPr>
          <a:xfrm>
            <a:off x="3476" y="6589859"/>
            <a:ext cx="9144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0" name="Imagem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386567" y="900198"/>
            <a:ext cx="1321936" cy="221767"/>
          </a:xfrm>
          <a:prstGeom prst="rect">
            <a:avLst/>
          </a:prstGeom>
        </p:spPr>
      </p:pic>
      <p:pic>
        <p:nvPicPr>
          <p:cNvPr id="31" name="Imagem 30"/>
          <p:cNvPicPr>
            <a:picLocks noChangeAspect="1"/>
          </p:cNvPicPr>
          <p:nvPr userDrawn="1"/>
        </p:nvPicPr>
        <p:blipFill rotWithShape="1">
          <a:blip r:embed="rId3" cstate="print">
            <a:extLst>
              <a:ext uri="{28A0092B-C50C-407E-A947-70E740481C1C}">
                <a14:useLocalDpi xmlns:a14="http://schemas.microsoft.com/office/drawing/2010/main" val="0"/>
              </a:ext>
            </a:extLst>
          </a:blip>
          <a:srcRect r="84913"/>
          <a:stretch/>
        </p:blipFill>
        <p:spPr>
          <a:xfrm>
            <a:off x="111263" y="3848570"/>
            <a:ext cx="393834" cy="2610394"/>
          </a:xfrm>
          <a:prstGeom prst="rect">
            <a:avLst/>
          </a:prstGeom>
        </p:spPr>
      </p:pic>
      <p:sp>
        <p:nvSpPr>
          <p:cNvPr id="32" name="Picture Placeholder 2"/>
          <p:cNvSpPr>
            <a:spLocks noGrp="1" noChangeAspect="1"/>
          </p:cNvSpPr>
          <p:nvPr>
            <p:ph type="pic" idx="16"/>
          </p:nvPr>
        </p:nvSpPr>
        <p:spPr>
          <a:xfrm>
            <a:off x="5011137" y="498270"/>
            <a:ext cx="3878391" cy="2471354"/>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smtClean="0"/>
              <a:t>Clique no ícone para adicionar </a:t>
            </a:r>
          </a:p>
          <a:p>
            <a:r>
              <a:rPr lang="pt-BR" dirty="0" smtClean="0"/>
              <a:t>uma imagem</a:t>
            </a:r>
            <a:endParaRPr lang="en-US" dirty="0"/>
          </a:p>
        </p:txBody>
      </p:sp>
      <p:sp>
        <p:nvSpPr>
          <p:cNvPr id="33" name="Text Placeholder 2"/>
          <p:cNvSpPr>
            <a:spLocks noGrp="1"/>
          </p:cNvSpPr>
          <p:nvPr>
            <p:ph type="body" idx="17"/>
          </p:nvPr>
        </p:nvSpPr>
        <p:spPr>
          <a:xfrm>
            <a:off x="5021188" y="5782801"/>
            <a:ext cx="3868340"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pt-BR" dirty="0" smtClean="0"/>
          </a:p>
        </p:txBody>
      </p:sp>
      <p:sp>
        <p:nvSpPr>
          <p:cNvPr id="34" name="Footer Placeholder 4"/>
          <p:cNvSpPr>
            <a:spLocks noGrp="1"/>
          </p:cNvSpPr>
          <p:nvPr>
            <p:ph type="ftr" sz="quarter" idx="18"/>
          </p:nvPr>
        </p:nvSpPr>
        <p:spPr>
          <a:xfrm>
            <a:off x="992778" y="6133199"/>
            <a:ext cx="7895480" cy="365125"/>
          </a:xfrm>
        </p:spPr>
        <p:txBody>
          <a:bodyPr/>
          <a:lstStyle>
            <a:lvl1pPr algn="l">
              <a:defRPr sz="1000"/>
            </a:lvl1pPr>
          </a:lstStyle>
          <a:p>
            <a:r>
              <a:rPr lang="pt-BR" smtClean="0"/>
              <a:t>Clique para editar o título da disciplina</a:t>
            </a:r>
            <a:endParaRPr lang="pt-BR" dirty="0">
              <a:solidFill>
                <a:schemeClr val="tx1">
                  <a:lumMod val="50000"/>
                  <a:lumOff val="50000"/>
                </a:schemeClr>
              </a:solidFill>
            </a:endParaRPr>
          </a:p>
        </p:txBody>
      </p:sp>
    </p:spTree>
    <p:extLst>
      <p:ext uri="{BB962C8B-B14F-4D97-AF65-F5344CB8AC3E}">
        <p14:creationId xmlns:p14="http://schemas.microsoft.com/office/powerpoint/2010/main" val="208246711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o + imagem">
    <p:spTree>
      <p:nvGrpSpPr>
        <p:cNvPr id="1" name=""/>
        <p:cNvGrpSpPr/>
        <p:nvPr/>
      </p:nvGrpSpPr>
      <p:grpSpPr>
        <a:xfrm>
          <a:off x="0" y="0"/>
          <a:ext cx="0" cy="0"/>
          <a:chOff x="0" y="0"/>
          <a:chExt cx="0" cy="0"/>
        </a:xfrm>
      </p:grpSpPr>
      <p:sp>
        <p:nvSpPr>
          <p:cNvPr id="5" name="Picture Placeholder 2"/>
          <p:cNvSpPr>
            <a:spLocks noGrp="1" noChangeAspect="1"/>
          </p:cNvSpPr>
          <p:nvPr>
            <p:ph type="pic" idx="10"/>
          </p:nvPr>
        </p:nvSpPr>
        <p:spPr>
          <a:xfrm>
            <a:off x="5011137" y="498270"/>
            <a:ext cx="3878391" cy="5192996"/>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smtClean="0"/>
              <a:t>Clique no ícone para adicionar </a:t>
            </a:r>
          </a:p>
          <a:p>
            <a:r>
              <a:rPr lang="pt-BR" dirty="0" smtClean="0"/>
              <a:t>uma imagem</a:t>
            </a:r>
            <a:endParaRPr lang="en-US" dirty="0"/>
          </a:p>
        </p:txBody>
      </p:sp>
      <p:sp>
        <p:nvSpPr>
          <p:cNvPr id="6" name="Text Placeholder 2"/>
          <p:cNvSpPr>
            <a:spLocks noGrp="1"/>
          </p:cNvSpPr>
          <p:nvPr>
            <p:ph type="body" idx="1" hasCustomPrompt="1"/>
          </p:nvPr>
        </p:nvSpPr>
        <p:spPr>
          <a:xfrm>
            <a:off x="992777" y="498269"/>
            <a:ext cx="3868340" cy="5398995"/>
          </a:xfrm>
        </p:spPr>
        <p:txBody>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smtClean="0"/>
              <a:t>Clique para editar o texto</a:t>
            </a:r>
          </a:p>
        </p:txBody>
      </p:sp>
      <p:sp>
        <p:nvSpPr>
          <p:cNvPr id="22" name="Retângulo 21"/>
          <p:cNvSpPr/>
          <p:nvPr userDrawn="1"/>
        </p:nvSpPr>
        <p:spPr>
          <a:xfrm>
            <a:off x="0" y="0"/>
            <a:ext cx="548803"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tângulo 22"/>
          <p:cNvSpPr/>
          <p:nvPr userDrawn="1"/>
        </p:nvSpPr>
        <p:spPr>
          <a:xfrm>
            <a:off x="0" y="6656173"/>
            <a:ext cx="9144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p:cNvSpPr/>
          <p:nvPr userDrawn="1"/>
        </p:nvSpPr>
        <p:spPr>
          <a:xfrm>
            <a:off x="3476" y="6589859"/>
            <a:ext cx="9144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5" name="Imagem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386567" y="900198"/>
            <a:ext cx="1321936" cy="221767"/>
          </a:xfrm>
          <a:prstGeom prst="rect">
            <a:avLst/>
          </a:prstGeom>
        </p:spPr>
      </p:pic>
      <p:pic>
        <p:nvPicPr>
          <p:cNvPr id="26" name="Imagem 25"/>
          <p:cNvPicPr>
            <a:picLocks noChangeAspect="1"/>
          </p:cNvPicPr>
          <p:nvPr userDrawn="1"/>
        </p:nvPicPr>
        <p:blipFill rotWithShape="1">
          <a:blip r:embed="rId3" cstate="print">
            <a:extLst>
              <a:ext uri="{28A0092B-C50C-407E-A947-70E740481C1C}">
                <a14:useLocalDpi xmlns:a14="http://schemas.microsoft.com/office/drawing/2010/main" val="0"/>
              </a:ext>
            </a:extLst>
          </a:blip>
          <a:srcRect r="84913"/>
          <a:stretch/>
        </p:blipFill>
        <p:spPr>
          <a:xfrm>
            <a:off x="111263" y="3848570"/>
            <a:ext cx="393834" cy="2610394"/>
          </a:xfrm>
          <a:prstGeom prst="rect">
            <a:avLst/>
          </a:prstGeom>
        </p:spPr>
      </p:pic>
      <p:sp>
        <p:nvSpPr>
          <p:cNvPr id="27" name="Text Placeholder 2"/>
          <p:cNvSpPr>
            <a:spLocks noGrp="1"/>
          </p:cNvSpPr>
          <p:nvPr>
            <p:ph type="body" idx="17"/>
          </p:nvPr>
        </p:nvSpPr>
        <p:spPr>
          <a:xfrm>
            <a:off x="5021188" y="5782801"/>
            <a:ext cx="3868340"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pt-BR" dirty="0" smtClean="0"/>
          </a:p>
        </p:txBody>
      </p:sp>
      <p:sp>
        <p:nvSpPr>
          <p:cNvPr id="28" name="Footer Placeholder 4"/>
          <p:cNvSpPr>
            <a:spLocks noGrp="1"/>
          </p:cNvSpPr>
          <p:nvPr>
            <p:ph type="ftr" sz="quarter" idx="11"/>
          </p:nvPr>
        </p:nvSpPr>
        <p:spPr>
          <a:xfrm>
            <a:off x="992778" y="6133199"/>
            <a:ext cx="7895480" cy="365125"/>
          </a:xfrm>
        </p:spPr>
        <p:txBody>
          <a:bodyPr/>
          <a:lstStyle>
            <a:lvl1pPr algn="l">
              <a:defRPr sz="1000"/>
            </a:lvl1pPr>
          </a:lstStyle>
          <a:p>
            <a:r>
              <a:rPr lang="pt-BR" smtClean="0"/>
              <a:t>Clique para editar o título da disciplina</a:t>
            </a:r>
            <a:endParaRPr lang="pt-BR" dirty="0">
              <a:solidFill>
                <a:schemeClr val="tx1">
                  <a:lumMod val="50000"/>
                  <a:lumOff val="50000"/>
                </a:schemeClr>
              </a:solidFill>
            </a:endParaRPr>
          </a:p>
        </p:txBody>
      </p:sp>
    </p:spTree>
    <p:extLst>
      <p:ext uri="{BB962C8B-B14F-4D97-AF65-F5344CB8AC3E}">
        <p14:creationId xmlns:p14="http://schemas.microsoft.com/office/powerpoint/2010/main" val="33004704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ertura">
    <p:spTree>
      <p:nvGrpSpPr>
        <p:cNvPr id="1" name=""/>
        <p:cNvGrpSpPr/>
        <p:nvPr/>
      </p:nvGrpSpPr>
      <p:grpSpPr>
        <a:xfrm>
          <a:off x="0" y="0"/>
          <a:ext cx="0" cy="0"/>
          <a:chOff x="0" y="0"/>
          <a:chExt cx="0" cy="0"/>
        </a:xfrm>
      </p:grpSpPr>
      <p:sp>
        <p:nvSpPr>
          <p:cNvPr id="7" name="Picture Placeholder 2"/>
          <p:cNvSpPr>
            <a:spLocks noGrp="1" noChangeAspect="1"/>
          </p:cNvSpPr>
          <p:nvPr>
            <p:ph type="pic" idx="10"/>
          </p:nvPr>
        </p:nvSpPr>
        <p:spPr>
          <a:xfrm>
            <a:off x="0" y="0"/>
            <a:ext cx="9144000" cy="4181293"/>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smtClean="0"/>
          </a:p>
          <a:p>
            <a:r>
              <a:rPr lang="pt-BR" dirty="0" smtClean="0"/>
              <a:t>Clique no ícone para adicionar uma imagem</a:t>
            </a:r>
            <a:endParaRPr lang="en-US" dirty="0"/>
          </a:p>
        </p:txBody>
      </p:sp>
      <p:sp>
        <p:nvSpPr>
          <p:cNvPr id="8" name="Title 1"/>
          <p:cNvSpPr>
            <a:spLocks noGrp="1"/>
          </p:cNvSpPr>
          <p:nvPr>
            <p:ph type="ctrTitle" hasCustomPrompt="1"/>
          </p:nvPr>
        </p:nvSpPr>
        <p:spPr>
          <a:xfrm>
            <a:off x="0" y="4181294"/>
            <a:ext cx="9152309" cy="1413136"/>
          </a:xfrm>
          <a:solidFill>
            <a:srgbClr val="005388"/>
          </a:solidFill>
          <a:ln>
            <a:solidFill>
              <a:srgbClr val="005388"/>
            </a:solidFill>
          </a:ln>
          <a:effectLst>
            <a:outerShdw blurRad="50800" dist="38100" dir="8100000" algn="tr" rotWithShape="0">
              <a:prstClr val="black">
                <a:alpha val="40000"/>
              </a:prstClr>
            </a:outerShdw>
          </a:effectLst>
        </p:spPr>
        <p:txBody>
          <a:bodyPr anchor="ctr">
            <a:normAutofit/>
          </a:bodyPr>
          <a:lstStyle>
            <a:lvl1pPr algn="ctr">
              <a:defRPr sz="4000" b="1">
                <a:solidFill>
                  <a:schemeClr val="bg1"/>
                </a:solidFill>
                <a:latin typeface="+mn-lt"/>
              </a:defRPr>
            </a:lvl1pPr>
          </a:lstStyle>
          <a:p>
            <a:r>
              <a:rPr lang="pt-BR" dirty="0" smtClean="0"/>
              <a:t>Clique para editar </a:t>
            </a:r>
            <a:br>
              <a:rPr lang="pt-BR" dirty="0" smtClean="0"/>
            </a:br>
            <a:r>
              <a:rPr lang="pt-BR" dirty="0" smtClean="0"/>
              <a:t>o título da aula</a:t>
            </a:r>
            <a:endParaRPr lang="en-US" dirty="0"/>
          </a:p>
        </p:txBody>
      </p:sp>
      <p:sp>
        <p:nvSpPr>
          <p:cNvPr id="9" name="Espaço Reservado para Texto 2"/>
          <p:cNvSpPr>
            <a:spLocks noGrp="1"/>
          </p:cNvSpPr>
          <p:nvPr>
            <p:ph type="body" idx="1" hasCustomPrompt="1"/>
          </p:nvPr>
        </p:nvSpPr>
        <p:spPr>
          <a:xfrm>
            <a:off x="-1" y="5943489"/>
            <a:ext cx="9152311" cy="584886"/>
          </a:xfrm>
        </p:spPr>
        <p:txBody>
          <a:bodyPr anchor="ctr">
            <a:normAutofit/>
          </a:bodyPr>
          <a:lstStyle>
            <a:lvl1pPr marL="0" indent="0" algn="ctr">
              <a:buNone/>
              <a:defRPr sz="1800" baseline="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smtClean="0"/>
              <a:t>Clique para editar o nome do professor(a)</a:t>
            </a:r>
          </a:p>
        </p:txBody>
      </p:sp>
    </p:spTree>
    <p:extLst>
      <p:ext uri="{BB962C8B-B14F-4D97-AF65-F5344CB8AC3E}">
        <p14:creationId xmlns:p14="http://schemas.microsoft.com/office/powerpoint/2010/main" val="186994635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o + objeto">
    <p:spTree>
      <p:nvGrpSpPr>
        <p:cNvPr id="1" name=""/>
        <p:cNvGrpSpPr/>
        <p:nvPr/>
      </p:nvGrpSpPr>
      <p:grpSpPr>
        <a:xfrm>
          <a:off x="0" y="0"/>
          <a:ext cx="0" cy="0"/>
          <a:chOff x="0" y="0"/>
          <a:chExt cx="0" cy="0"/>
        </a:xfrm>
      </p:grpSpPr>
      <p:sp>
        <p:nvSpPr>
          <p:cNvPr id="7" name="Content Placeholder 2"/>
          <p:cNvSpPr>
            <a:spLocks noGrp="1"/>
          </p:cNvSpPr>
          <p:nvPr>
            <p:ph idx="11" hasCustomPrompt="1"/>
          </p:nvPr>
        </p:nvSpPr>
        <p:spPr>
          <a:xfrm>
            <a:off x="5011137" y="498268"/>
            <a:ext cx="3878391" cy="5192997"/>
          </a:xfrm>
        </p:spPr>
        <p:txBody>
          <a:bodyPr>
            <a:normAutofit/>
          </a:bodyPr>
          <a:lstStyle>
            <a:lvl1pPr marL="0" indent="0" algn="ctr">
              <a:buNone/>
              <a:defRPr sz="2000" baseline="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pt-BR" dirty="0" smtClean="0"/>
              <a:t>Clique no ícone para adicionar </a:t>
            </a:r>
          </a:p>
          <a:p>
            <a:r>
              <a:rPr lang="en-US" dirty="0" smtClean="0"/>
              <a:t>um </a:t>
            </a:r>
            <a:r>
              <a:rPr lang="en-US" dirty="0" err="1" smtClean="0"/>
              <a:t>objeto</a:t>
            </a:r>
            <a:endParaRPr lang="pt-BR" dirty="0" smtClean="0"/>
          </a:p>
        </p:txBody>
      </p:sp>
      <p:sp>
        <p:nvSpPr>
          <p:cNvPr id="12" name="Text Placeholder 2"/>
          <p:cNvSpPr>
            <a:spLocks noGrp="1"/>
          </p:cNvSpPr>
          <p:nvPr>
            <p:ph type="body" idx="15" hasCustomPrompt="1"/>
          </p:nvPr>
        </p:nvSpPr>
        <p:spPr>
          <a:xfrm>
            <a:off x="992777" y="498269"/>
            <a:ext cx="3868340" cy="5398995"/>
          </a:xfrm>
        </p:spPr>
        <p:txBody>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smtClean="0"/>
              <a:t>Clique para editar o texto</a:t>
            </a:r>
          </a:p>
        </p:txBody>
      </p:sp>
      <p:sp>
        <p:nvSpPr>
          <p:cNvPr id="24" name="Retângulo 23"/>
          <p:cNvSpPr/>
          <p:nvPr userDrawn="1"/>
        </p:nvSpPr>
        <p:spPr>
          <a:xfrm>
            <a:off x="0" y="0"/>
            <a:ext cx="548803"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userDrawn="1"/>
        </p:nvSpPr>
        <p:spPr>
          <a:xfrm>
            <a:off x="0" y="6656173"/>
            <a:ext cx="9144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Retângulo 25"/>
          <p:cNvSpPr/>
          <p:nvPr userDrawn="1"/>
        </p:nvSpPr>
        <p:spPr>
          <a:xfrm>
            <a:off x="3476" y="6589859"/>
            <a:ext cx="9144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7" name="Imagem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386567" y="900198"/>
            <a:ext cx="1321936" cy="221767"/>
          </a:xfrm>
          <a:prstGeom prst="rect">
            <a:avLst/>
          </a:prstGeom>
        </p:spPr>
      </p:pic>
      <p:pic>
        <p:nvPicPr>
          <p:cNvPr id="28" name="Imagem 27"/>
          <p:cNvPicPr>
            <a:picLocks noChangeAspect="1"/>
          </p:cNvPicPr>
          <p:nvPr userDrawn="1"/>
        </p:nvPicPr>
        <p:blipFill rotWithShape="1">
          <a:blip r:embed="rId3" cstate="print">
            <a:extLst>
              <a:ext uri="{28A0092B-C50C-407E-A947-70E740481C1C}">
                <a14:useLocalDpi xmlns:a14="http://schemas.microsoft.com/office/drawing/2010/main" val="0"/>
              </a:ext>
            </a:extLst>
          </a:blip>
          <a:srcRect r="84913"/>
          <a:stretch/>
        </p:blipFill>
        <p:spPr>
          <a:xfrm>
            <a:off x="111263" y="3848570"/>
            <a:ext cx="393834" cy="2610394"/>
          </a:xfrm>
          <a:prstGeom prst="rect">
            <a:avLst/>
          </a:prstGeom>
        </p:spPr>
      </p:pic>
      <p:sp>
        <p:nvSpPr>
          <p:cNvPr id="29" name="Text Placeholder 2"/>
          <p:cNvSpPr>
            <a:spLocks noGrp="1"/>
          </p:cNvSpPr>
          <p:nvPr>
            <p:ph type="body" idx="17" hasCustomPrompt="1"/>
          </p:nvPr>
        </p:nvSpPr>
        <p:spPr>
          <a:xfrm>
            <a:off x="5021188" y="5782801"/>
            <a:ext cx="3868340"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smtClean="0"/>
              <a:t>Clique para editar o link da imagem</a:t>
            </a:r>
          </a:p>
        </p:txBody>
      </p:sp>
      <p:sp>
        <p:nvSpPr>
          <p:cNvPr id="30" name="Footer Placeholder 4"/>
          <p:cNvSpPr>
            <a:spLocks noGrp="1"/>
          </p:cNvSpPr>
          <p:nvPr>
            <p:ph type="ftr" sz="quarter" idx="18"/>
          </p:nvPr>
        </p:nvSpPr>
        <p:spPr>
          <a:xfrm>
            <a:off x="992778" y="6133199"/>
            <a:ext cx="7895480" cy="365125"/>
          </a:xfrm>
        </p:spPr>
        <p:txBody>
          <a:bodyPr/>
          <a:lstStyle>
            <a:lvl1pPr algn="l">
              <a:defRPr sz="1000"/>
            </a:lvl1pPr>
          </a:lstStyle>
          <a:p>
            <a:r>
              <a:rPr lang="pt-BR" smtClean="0"/>
              <a:t>Clique para editar o título da disciplina</a:t>
            </a:r>
            <a:endParaRPr lang="pt-BR" dirty="0">
              <a:solidFill>
                <a:schemeClr val="tx1">
                  <a:lumMod val="50000"/>
                  <a:lumOff val="50000"/>
                </a:schemeClr>
              </a:solidFill>
            </a:endParaRPr>
          </a:p>
        </p:txBody>
      </p:sp>
    </p:spTree>
    <p:extLst>
      <p:ext uri="{BB962C8B-B14F-4D97-AF65-F5344CB8AC3E}">
        <p14:creationId xmlns:p14="http://schemas.microsoft.com/office/powerpoint/2010/main" val="215696266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m total">
    <p:spTree>
      <p:nvGrpSpPr>
        <p:cNvPr id="1" name=""/>
        <p:cNvGrpSpPr/>
        <p:nvPr/>
      </p:nvGrpSpPr>
      <p:grpSpPr>
        <a:xfrm>
          <a:off x="0" y="0"/>
          <a:ext cx="0" cy="0"/>
          <a:chOff x="0" y="0"/>
          <a:chExt cx="0" cy="0"/>
        </a:xfrm>
      </p:grpSpPr>
      <p:sp>
        <p:nvSpPr>
          <p:cNvPr id="8" name="Picture Placeholder 2"/>
          <p:cNvSpPr>
            <a:spLocks noGrp="1" noChangeAspect="1"/>
          </p:cNvSpPr>
          <p:nvPr>
            <p:ph type="pic" idx="10"/>
          </p:nvPr>
        </p:nvSpPr>
        <p:spPr>
          <a:xfrm>
            <a:off x="548802" y="0"/>
            <a:ext cx="8595197" cy="6866565"/>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smtClean="0"/>
              <a:t>Clique no ícone para adicionar </a:t>
            </a:r>
          </a:p>
          <a:p>
            <a:r>
              <a:rPr lang="pt-BR" dirty="0" smtClean="0"/>
              <a:t>uma imagem</a:t>
            </a:r>
            <a:endParaRPr lang="en-US" dirty="0"/>
          </a:p>
        </p:txBody>
      </p:sp>
      <p:sp>
        <p:nvSpPr>
          <p:cNvPr id="17" name="Retângulo 16"/>
          <p:cNvSpPr/>
          <p:nvPr userDrawn="1"/>
        </p:nvSpPr>
        <p:spPr>
          <a:xfrm>
            <a:off x="0" y="0"/>
            <a:ext cx="548803"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0" name="Imagem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386567" y="900198"/>
            <a:ext cx="1321936" cy="221767"/>
          </a:xfrm>
          <a:prstGeom prst="rect">
            <a:avLst/>
          </a:prstGeom>
        </p:spPr>
      </p:pic>
      <p:pic>
        <p:nvPicPr>
          <p:cNvPr id="21" name="Imagem 20"/>
          <p:cNvPicPr>
            <a:picLocks noChangeAspect="1"/>
          </p:cNvPicPr>
          <p:nvPr userDrawn="1"/>
        </p:nvPicPr>
        <p:blipFill rotWithShape="1">
          <a:blip r:embed="rId3" cstate="print">
            <a:extLst>
              <a:ext uri="{28A0092B-C50C-407E-A947-70E740481C1C}">
                <a14:useLocalDpi xmlns:a14="http://schemas.microsoft.com/office/drawing/2010/main" val="0"/>
              </a:ext>
            </a:extLst>
          </a:blip>
          <a:srcRect r="84913"/>
          <a:stretch/>
        </p:blipFill>
        <p:spPr>
          <a:xfrm>
            <a:off x="111263" y="3848570"/>
            <a:ext cx="393834" cy="2610394"/>
          </a:xfrm>
          <a:prstGeom prst="rect">
            <a:avLst/>
          </a:prstGeom>
        </p:spPr>
      </p:pic>
    </p:spTree>
    <p:extLst>
      <p:ext uri="{BB962C8B-B14F-4D97-AF65-F5344CB8AC3E}">
        <p14:creationId xmlns:p14="http://schemas.microsoft.com/office/powerpoint/2010/main" val="75236639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bjeto total">
    <p:spTree>
      <p:nvGrpSpPr>
        <p:cNvPr id="1" name=""/>
        <p:cNvGrpSpPr/>
        <p:nvPr/>
      </p:nvGrpSpPr>
      <p:grpSpPr>
        <a:xfrm>
          <a:off x="0" y="0"/>
          <a:ext cx="0" cy="0"/>
          <a:chOff x="0" y="0"/>
          <a:chExt cx="0" cy="0"/>
        </a:xfrm>
      </p:grpSpPr>
      <p:sp>
        <p:nvSpPr>
          <p:cNvPr id="6" name="Content Placeholder 2"/>
          <p:cNvSpPr>
            <a:spLocks noGrp="1"/>
          </p:cNvSpPr>
          <p:nvPr>
            <p:ph idx="16" hasCustomPrompt="1"/>
          </p:nvPr>
        </p:nvSpPr>
        <p:spPr>
          <a:xfrm>
            <a:off x="548802" y="0"/>
            <a:ext cx="8595198" cy="6858000"/>
          </a:xfrm>
        </p:spPr>
        <p:txBody>
          <a:bodyPr>
            <a:normAutofit/>
          </a:bodyPr>
          <a:lstStyle>
            <a:lvl1pPr marL="0" indent="0" algn="ctr">
              <a:buNone/>
              <a:defRPr sz="2000" baseline="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pt-BR" dirty="0" smtClean="0"/>
              <a:t>Clique no ícone para adicionar </a:t>
            </a:r>
          </a:p>
          <a:p>
            <a:r>
              <a:rPr lang="en-US" dirty="0" smtClean="0"/>
              <a:t>um </a:t>
            </a:r>
            <a:r>
              <a:rPr lang="en-US" dirty="0" err="1" smtClean="0"/>
              <a:t>objeto</a:t>
            </a:r>
            <a:endParaRPr lang="pt-BR" dirty="0" smtClean="0"/>
          </a:p>
        </p:txBody>
      </p:sp>
      <p:sp>
        <p:nvSpPr>
          <p:cNvPr id="16" name="Retângulo 15"/>
          <p:cNvSpPr/>
          <p:nvPr userDrawn="1"/>
        </p:nvSpPr>
        <p:spPr>
          <a:xfrm>
            <a:off x="0" y="0"/>
            <a:ext cx="548803"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9" name="Imagem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386567" y="900198"/>
            <a:ext cx="1321936" cy="221767"/>
          </a:xfrm>
          <a:prstGeom prst="rect">
            <a:avLst/>
          </a:prstGeom>
        </p:spPr>
      </p:pic>
      <p:pic>
        <p:nvPicPr>
          <p:cNvPr id="20" name="Imagem 19"/>
          <p:cNvPicPr>
            <a:picLocks noChangeAspect="1"/>
          </p:cNvPicPr>
          <p:nvPr userDrawn="1"/>
        </p:nvPicPr>
        <p:blipFill rotWithShape="1">
          <a:blip r:embed="rId3" cstate="print">
            <a:extLst>
              <a:ext uri="{28A0092B-C50C-407E-A947-70E740481C1C}">
                <a14:useLocalDpi xmlns:a14="http://schemas.microsoft.com/office/drawing/2010/main" val="0"/>
              </a:ext>
            </a:extLst>
          </a:blip>
          <a:srcRect r="84913"/>
          <a:stretch/>
        </p:blipFill>
        <p:spPr>
          <a:xfrm>
            <a:off x="111263" y="3848570"/>
            <a:ext cx="393834" cy="2610394"/>
          </a:xfrm>
          <a:prstGeom prst="rect">
            <a:avLst/>
          </a:prstGeom>
        </p:spPr>
      </p:pic>
    </p:spTree>
    <p:extLst>
      <p:ext uri="{BB962C8B-B14F-4D97-AF65-F5344CB8AC3E}">
        <p14:creationId xmlns:p14="http://schemas.microsoft.com/office/powerpoint/2010/main" val="47580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m topo + título + texto">
    <p:spTree>
      <p:nvGrpSpPr>
        <p:cNvPr id="1" name=""/>
        <p:cNvGrpSpPr/>
        <p:nvPr/>
      </p:nvGrpSpPr>
      <p:grpSpPr>
        <a:xfrm>
          <a:off x="0" y="0"/>
          <a:ext cx="0" cy="0"/>
          <a:chOff x="0" y="0"/>
          <a:chExt cx="0" cy="0"/>
        </a:xfrm>
      </p:grpSpPr>
      <p:sp>
        <p:nvSpPr>
          <p:cNvPr id="11" name="Picture Placeholder 2"/>
          <p:cNvSpPr>
            <a:spLocks noGrp="1" noChangeAspect="1"/>
          </p:cNvSpPr>
          <p:nvPr>
            <p:ph type="pic" idx="10"/>
          </p:nvPr>
        </p:nvSpPr>
        <p:spPr>
          <a:xfrm>
            <a:off x="548802" y="0"/>
            <a:ext cx="8595198" cy="2162175"/>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smtClean="0"/>
              <a:t>Clique no ícone para adicionar </a:t>
            </a:r>
          </a:p>
          <a:p>
            <a:r>
              <a:rPr lang="pt-BR" dirty="0" smtClean="0"/>
              <a:t>uma imagem</a:t>
            </a:r>
            <a:endParaRPr lang="en-US" dirty="0"/>
          </a:p>
        </p:txBody>
      </p:sp>
      <p:sp>
        <p:nvSpPr>
          <p:cNvPr id="12" name="Text Placeholder 2"/>
          <p:cNvSpPr>
            <a:spLocks noGrp="1"/>
          </p:cNvSpPr>
          <p:nvPr>
            <p:ph type="body" idx="15" hasCustomPrompt="1"/>
          </p:nvPr>
        </p:nvSpPr>
        <p:spPr>
          <a:xfrm>
            <a:off x="992776" y="3408056"/>
            <a:ext cx="7896751" cy="2239664"/>
          </a:xfrm>
        </p:spPr>
        <p:txBody>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smtClean="0"/>
              <a:t>Clique para editar o texto</a:t>
            </a:r>
          </a:p>
        </p:txBody>
      </p:sp>
      <p:sp>
        <p:nvSpPr>
          <p:cNvPr id="16" name="Text Placeholder 2"/>
          <p:cNvSpPr>
            <a:spLocks noGrp="1"/>
          </p:cNvSpPr>
          <p:nvPr>
            <p:ph type="body" idx="17" hasCustomPrompt="1"/>
          </p:nvPr>
        </p:nvSpPr>
        <p:spPr>
          <a:xfrm>
            <a:off x="992777" y="2446714"/>
            <a:ext cx="7896751" cy="823912"/>
          </a:xfrm>
        </p:spPr>
        <p:txBody>
          <a:bodyPr anchor="ctr">
            <a:normAutofit/>
          </a:bodyPr>
          <a:lstStyle>
            <a:lvl1pPr marL="0" indent="0">
              <a:buNone/>
              <a:defRPr sz="2800" b="1">
                <a:solidFill>
                  <a:srgbClr val="0053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smtClean="0"/>
              <a:t>Clique para editar título</a:t>
            </a:r>
          </a:p>
        </p:txBody>
      </p:sp>
      <p:sp>
        <p:nvSpPr>
          <p:cNvPr id="25" name="Retângulo 24"/>
          <p:cNvSpPr/>
          <p:nvPr userDrawn="1"/>
        </p:nvSpPr>
        <p:spPr>
          <a:xfrm>
            <a:off x="0" y="0"/>
            <a:ext cx="548803"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Retângulo 25"/>
          <p:cNvSpPr/>
          <p:nvPr userDrawn="1"/>
        </p:nvSpPr>
        <p:spPr>
          <a:xfrm>
            <a:off x="0" y="6656173"/>
            <a:ext cx="9144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Retângulo 26"/>
          <p:cNvSpPr/>
          <p:nvPr userDrawn="1"/>
        </p:nvSpPr>
        <p:spPr>
          <a:xfrm>
            <a:off x="3476" y="6589859"/>
            <a:ext cx="9144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8" name="Imagem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386567" y="900198"/>
            <a:ext cx="1321936" cy="221767"/>
          </a:xfrm>
          <a:prstGeom prst="rect">
            <a:avLst/>
          </a:prstGeom>
        </p:spPr>
      </p:pic>
      <p:pic>
        <p:nvPicPr>
          <p:cNvPr id="29" name="Imagem 28"/>
          <p:cNvPicPr>
            <a:picLocks noChangeAspect="1"/>
          </p:cNvPicPr>
          <p:nvPr userDrawn="1"/>
        </p:nvPicPr>
        <p:blipFill rotWithShape="1">
          <a:blip r:embed="rId3" cstate="print">
            <a:extLst>
              <a:ext uri="{28A0092B-C50C-407E-A947-70E740481C1C}">
                <a14:useLocalDpi xmlns:a14="http://schemas.microsoft.com/office/drawing/2010/main" val="0"/>
              </a:ext>
            </a:extLst>
          </a:blip>
          <a:srcRect r="84913"/>
          <a:stretch/>
        </p:blipFill>
        <p:spPr>
          <a:xfrm>
            <a:off x="111263" y="3848570"/>
            <a:ext cx="393834" cy="2610394"/>
          </a:xfrm>
          <a:prstGeom prst="rect">
            <a:avLst/>
          </a:prstGeom>
        </p:spPr>
      </p:pic>
      <p:sp>
        <p:nvSpPr>
          <p:cNvPr id="30" name="Text Placeholder 2"/>
          <p:cNvSpPr>
            <a:spLocks noGrp="1"/>
          </p:cNvSpPr>
          <p:nvPr>
            <p:ph type="body" idx="18"/>
          </p:nvPr>
        </p:nvSpPr>
        <p:spPr>
          <a:xfrm>
            <a:off x="5021188" y="5782801"/>
            <a:ext cx="3868340"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pt-BR" dirty="0" smtClean="0"/>
          </a:p>
        </p:txBody>
      </p:sp>
      <p:sp>
        <p:nvSpPr>
          <p:cNvPr id="31" name="Footer Placeholder 4"/>
          <p:cNvSpPr>
            <a:spLocks noGrp="1"/>
          </p:cNvSpPr>
          <p:nvPr>
            <p:ph type="ftr" sz="quarter" idx="11"/>
          </p:nvPr>
        </p:nvSpPr>
        <p:spPr>
          <a:xfrm>
            <a:off x="992778" y="6133199"/>
            <a:ext cx="7895480" cy="365125"/>
          </a:xfrm>
        </p:spPr>
        <p:txBody>
          <a:bodyPr/>
          <a:lstStyle>
            <a:lvl1pPr algn="l">
              <a:defRPr sz="1000"/>
            </a:lvl1pPr>
          </a:lstStyle>
          <a:p>
            <a:r>
              <a:rPr lang="pt-BR" smtClean="0"/>
              <a:t>Clique para editar o título da disciplina</a:t>
            </a:r>
            <a:endParaRPr lang="pt-BR" dirty="0">
              <a:solidFill>
                <a:schemeClr val="tx1">
                  <a:lumMod val="50000"/>
                  <a:lumOff val="50000"/>
                </a:schemeClr>
              </a:solidFill>
            </a:endParaRPr>
          </a:p>
        </p:txBody>
      </p:sp>
    </p:spTree>
    <p:extLst>
      <p:ext uri="{BB962C8B-B14F-4D97-AF65-F5344CB8AC3E}">
        <p14:creationId xmlns:p14="http://schemas.microsoft.com/office/powerpoint/2010/main" val="188158510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m topo + texto">
    <p:spTree>
      <p:nvGrpSpPr>
        <p:cNvPr id="1" name=""/>
        <p:cNvGrpSpPr/>
        <p:nvPr/>
      </p:nvGrpSpPr>
      <p:grpSpPr>
        <a:xfrm>
          <a:off x="0" y="0"/>
          <a:ext cx="0" cy="0"/>
          <a:chOff x="0" y="0"/>
          <a:chExt cx="0" cy="0"/>
        </a:xfrm>
      </p:grpSpPr>
      <p:sp>
        <p:nvSpPr>
          <p:cNvPr id="11" name="Picture Placeholder 2"/>
          <p:cNvSpPr>
            <a:spLocks noGrp="1" noChangeAspect="1"/>
          </p:cNvSpPr>
          <p:nvPr>
            <p:ph type="pic" idx="10"/>
          </p:nvPr>
        </p:nvSpPr>
        <p:spPr>
          <a:xfrm>
            <a:off x="548802" y="0"/>
            <a:ext cx="8595198" cy="2162175"/>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smtClean="0"/>
              <a:t>Clique no ícone para adicionar </a:t>
            </a:r>
          </a:p>
          <a:p>
            <a:r>
              <a:rPr lang="pt-BR" dirty="0" smtClean="0"/>
              <a:t>uma imagem</a:t>
            </a:r>
            <a:endParaRPr lang="en-US" dirty="0"/>
          </a:p>
        </p:txBody>
      </p:sp>
      <p:sp>
        <p:nvSpPr>
          <p:cNvPr id="12" name="Text Placeholder 2"/>
          <p:cNvSpPr>
            <a:spLocks noGrp="1"/>
          </p:cNvSpPr>
          <p:nvPr>
            <p:ph type="body" idx="15" hasCustomPrompt="1"/>
          </p:nvPr>
        </p:nvSpPr>
        <p:spPr>
          <a:xfrm>
            <a:off x="992776" y="2447926"/>
            <a:ext cx="7896751" cy="3103996"/>
          </a:xfrm>
        </p:spPr>
        <p:txBody>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smtClean="0"/>
              <a:t>Clique para editar o texto</a:t>
            </a:r>
          </a:p>
        </p:txBody>
      </p:sp>
      <p:sp>
        <p:nvSpPr>
          <p:cNvPr id="24" name="Retângulo 23"/>
          <p:cNvSpPr/>
          <p:nvPr userDrawn="1"/>
        </p:nvSpPr>
        <p:spPr>
          <a:xfrm>
            <a:off x="0" y="0"/>
            <a:ext cx="548803"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userDrawn="1"/>
        </p:nvSpPr>
        <p:spPr>
          <a:xfrm>
            <a:off x="0" y="6656173"/>
            <a:ext cx="9144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Retângulo 25"/>
          <p:cNvSpPr/>
          <p:nvPr userDrawn="1"/>
        </p:nvSpPr>
        <p:spPr>
          <a:xfrm>
            <a:off x="3476" y="6589859"/>
            <a:ext cx="9144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7" name="Imagem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386567" y="900198"/>
            <a:ext cx="1321936" cy="221767"/>
          </a:xfrm>
          <a:prstGeom prst="rect">
            <a:avLst/>
          </a:prstGeom>
        </p:spPr>
      </p:pic>
      <p:pic>
        <p:nvPicPr>
          <p:cNvPr id="28" name="Imagem 27"/>
          <p:cNvPicPr>
            <a:picLocks noChangeAspect="1"/>
          </p:cNvPicPr>
          <p:nvPr userDrawn="1"/>
        </p:nvPicPr>
        <p:blipFill rotWithShape="1">
          <a:blip r:embed="rId3" cstate="print">
            <a:extLst>
              <a:ext uri="{28A0092B-C50C-407E-A947-70E740481C1C}">
                <a14:useLocalDpi xmlns:a14="http://schemas.microsoft.com/office/drawing/2010/main" val="0"/>
              </a:ext>
            </a:extLst>
          </a:blip>
          <a:srcRect r="84913"/>
          <a:stretch/>
        </p:blipFill>
        <p:spPr>
          <a:xfrm>
            <a:off x="111263" y="3848570"/>
            <a:ext cx="393834" cy="2610394"/>
          </a:xfrm>
          <a:prstGeom prst="rect">
            <a:avLst/>
          </a:prstGeom>
        </p:spPr>
      </p:pic>
      <p:sp>
        <p:nvSpPr>
          <p:cNvPr id="29" name="Text Placeholder 2"/>
          <p:cNvSpPr>
            <a:spLocks noGrp="1"/>
          </p:cNvSpPr>
          <p:nvPr>
            <p:ph type="body" idx="17"/>
          </p:nvPr>
        </p:nvSpPr>
        <p:spPr>
          <a:xfrm>
            <a:off x="5021188" y="5782801"/>
            <a:ext cx="3868340"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pt-BR" dirty="0" smtClean="0"/>
          </a:p>
        </p:txBody>
      </p:sp>
      <p:sp>
        <p:nvSpPr>
          <p:cNvPr id="30" name="Footer Placeholder 4"/>
          <p:cNvSpPr>
            <a:spLocks noGrp="1"/>
          </p:cNvSpPr>
          <p:nvPr>
            <p:ph type="ftr" sz="quarter" idx="11"/>
          </p:nvPr>
        </p:nvSpPr>
        <p:spPr>
          <a:xfrm>
            <a:off x="992778" y="6133199"/>
            <a:ext cx="7895480" cy="365125"/>
          </a:xfrm>
        </p:spPr>
        <p:txBody>
          <a:bodyPr/>
          <a:lstStyle>
            <a:lvl1pPr algn="l">
              <a:defRPr sz="1000"/>
            </a:lvl1pPr>
          </a:lstStyle>
          <a:p>
            <a:r>
              <a:rPr lang="pt-BR" smtClean="0"/>
              <a:t>Clique para editar o título da disciplina</a:t>
            </a:r>
            <a:endParaRPr lang="pt-BR" dirty="0">
              <a:solidFill>
                <a:schemeClr val="tx1">
                  <a:lumMod val="50000"/>
                  <a:lumOff val="50000"/>
                </a:schemeClr>
              </a:solidFill>
            </a:endParaRPr>
          </a:p>
        </p:txBody>
      </p:sp>
    </p:spTree>
    <p:extLst>
      <p:ext uri="{BB962C8B-B14F-4D97-AF65-F5344CB8AC3E}">
        <p14:creationId xmlns:p14="http://schemas.microsoft.com/office/powerpoint/2010/main" val="105686362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ítulo + imagem">
    <p:spTree>
      <p:nvGrpSpPr>
        <p:cNvPr id="1" name=""/>
        <p:cNvGrpSpPr/>
        <p:nvPr/>
      </p:nvGrpSpPr>
      <p:grpSpPr>
        <a:xfrm>
          <a:off x="0" y="0"/>
          <a:ext cx="0" cy="0"/>
          <a:chOff x="0" y="0"/>
          <a:chExt cx="0" cy="0"/>
        </a:xfrm>
      </p:grpSpPr>
      <p:sp>
        <p:nvSpPr>
          <p:cNvPr id="15" name="Picture Placeholder 2"/>
          <p:cNvSpPr>
            <a:spLocks noGrp="1" noChangeAspect="1"/>
          </p:cNvSpPr>
          <p:nvPr>
            <p:ph type="pic" idx="12"/>
          </p:nvPr>
        </p:nvSpPr>
        <p:spPr>
          <a:xfrm>
            <a:off x="992776" y="1519761"/>
            <a:ext cx="7896751" cy="4171504"/>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smtClean="0"/>
              <a:t>Clique no ícone para adicionar </a:t>
            </a:r>
          </a:p>
          <a:p>
            <a:r>
              <a:rPr lang="pt-BR" dirty="0" smtClean="0"/>
              <a:t>uma imagem</a:t>
            </a:r>
            <a:endParaRPr lang="en-US" dirty="0"/>
          </a:p>
        </p:txBody>
      </p:sp>
      <p:sp>
        <p:nvSpPr>
          <p:cNvPr id="14" name="Espaço Reservado para Texto 5"/>
          <p:cNvSpPr>
            <a:spLocks noGrp="1"/>
          </p:cNvSpPr>
          <p:nvPr>
            <p:ph type="body" idx="11"/>
          </p:nvPr>
        </p:nvSpPr>
        <p:spPr>
          <a:xfrm>
            <a:off x="992776" y="498269"/>
            <a:ext cx="7896751" cy="823912"/>
          </a:xfrm>
        </p:spPr>
        <p:txBody>
          <a:bodyPr anchor="ctr"/>
          <a:lstStyle>
            <a:lvl1pPr marL="0" indent="0">
              <a:buNone/>
              <a:defRPr b="1">
                <a:solidFill>
                  <a:srgbClr val="005388"/>
                </a:solidFill>
              </a:defRPr>
            </a:lvl1pPr>
          </a:lstStyle>
          <a:p>
            <a:pPr algn="l"/>
            <a:endParaRPr lang="pt-BR" dirty="0"/>
          </a:p>
        </p:txBody>
      </p:sp>
      <p:sp>
        <p:nvSpPr>
          <p:cNvPr id="25" name="Retângulo 24"/>
          <p:cNvSpPr/>
          <p:nvPr userDrawn="1"/>
        </p:nvSpPr>
        <p:spPr>
          <a:xfrm>
            <a:off x="0" y="0"/>
            <a:ext cx="548803"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Retângulo 25"/>
          <p:cNvSpPr/>
          <p:nvPr userDrawn="1"/>
        </p:nvSpPr>
        <p:spPr>
          <a:xfrm>
            <a:off x="0" y="6656173"/>
            <a:ext cx="9144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Retângulo 26"/>
          <p:cNvSpPr/>
          <p:nvPr userDrawn="1"/>
        </p:nvSpPr>
        <p:spPr>
          <a:xfrm>
            <a:off x="3476" y="6589859"/>
            <a:ext cx="9144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8" name="Imagem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386567" y="900198"/>
            <a:ext cx="1321936" cy="221767"/>
          </a:xfrm>
          <a:prstGeom prst="rect">
            <a:avLst/>
          </a:prstGeom>
        </p:spPr>
      </p:pic>
      <p:pic>
        <p:nvPicPr>
          <p:cNvPr id="29" name="Imagem 28"/>
          <p:cNvPicPr>
            <a:picLocks noChangeAspect="1"/>
          </p:cNvPicPr>
          <p:nvPr userDrawn="1"/>
        </p:nvPicPr>
        <p:blipFill rotWithShape="1">
          <a:blip r:embed="rId3" cstate="print">
            <a:extLst>
              <a:ext uri="{28A0092B-C50C-407E-A947-70E740481C1C}">
                <a14:useLocalDpi xmlns:a14="http://schemas.microsoft.com/office/drawing/2010/main" val="0"/>
              </a:ext>
            </a:extLst>
          </a:blip>
          <a:srcRect r="84913"/>
          <a:stretch/>
        </p:blipFill>
        <p:spPr>
          <a:xfrm>
            <a:off x="111263" y="3848570"/>
            <a:ext cx="393834" cy="2610394"/>
          </a:xfrm>
          <a:prstGeom prst="rect">
            <a:avLst/>
          </a:prstGeom>
        </p:spPr>
      </p:pic>
      <p:sp>
        <p:nvSpPr>
          <p:cNvPr id="30" name="Text Placeholder 2"/>
          <p:cNvSpPr>
            <a:spLocks noGrp="1"/>
          </p:cNvSpPr>
          <p:nvPr>
            <p:ph type="body" idx="17"/>
          </p:nvPr>
        </p:nvSpPr>
        <p:spPr>
          <a:xfrm>
            <a:off x="5021188" y="5782801"/>
            <a:ext cx="3868340"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pt-BR" dirty="0" smtClean="0"/>
          </a:p>
        </p:txBody>
      </p:sp>
      <p:sp>
        <p:nvSpPr>
          <p:cNvPr id="31" name="Footer Placeholder 4"/>
          <p:cNvSpPr>
            <a:spLocks noGrp="1"/>
          </p:cNvSpPr>
          <p:nvPr>
            <p:ph type="ftr" sz="quarter" idx="18"/>
          </p:nvPr>
        </p:nvSpPr>
        <p:spPr>
          <a:xfrm>
            <a:off x="992778" y="6133199"/>
            <a:ext cx="7895480" cy="365125"/>
          </a:xfrm>
        </p:spPr>
        <p:txBody>
          <a:bodyPr/>
          <a:lstStyle>
            <a:lvl1pPr algn="l">
              <a:defRPr sz="1000"/>
            </a:lvl1pPr>
          </a:lstStyle>
          <a:p>
            <a:r>
              <a:rPr lang="pt-BR" smtClean="0"/>
              <a:t>Clique para editar o título da disciplina</a:t>
            </a:r>
            <a:endParaRPr lang="pt-BR" dirty="0">
              <a:solidFill>
                <a:schemeClr val="tx1">
                  <a:lumMod val="50000"/>
                  <a:lumOff val="50000"/>
                </a:schemeClr>
              </a:solidFill>
            </a:endParaRPr>
          </a:p>
        </p:txBody>
      </p:sp>
    </p:spTree>
    <p:extLst>
      <p:ext uri="{BB962C8B-B14F-4D97-AF65-F5344CB8AC3E}">
        <p14:creationId xmlns:p14="http://schemas.microsoft.com/office/powerpoint/2010/main" val="265459160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ítulo + objeto">
    <p:spTree>
      <p:nvGrpSpPr>
        <p:cNvPr id="1" name=""/>
        <p:cNvGrpSpPr/>
        <p:nvPr/>
      </p:nvGrpSpPr>
      <p:grpSpPr>
        <a:xfrm>
          <a:off x="0" y="0"/>
          <a:ext cx="0" cy="0"/>
          <a:chOff x="0" y="0"/>
          <a:chExt cx="0" cy="0"/>
        </a:xfrm>
      </p:grpSpPr>
      <p:sp>
        <p:nvSpPr>
          <p:cNvPr id="10" name="Content Placeholder 2"/>
          <p:cNvSpPr>
            <a:spLocks noGrp="1"/>
          </p:cNvSpPr>
          <p:nvPr>
            <p:ph idx="16" hasCustomPrompt="1"/>
          </p:nvPr>
        </p:nvSpPr>
        <p:spPr>
          <a:xfrm>
            <a:off x="992776" y="1519761"/>
            <a:ext cx="7896752" cy="4171504"/>
          </a:xfrm>
        </p:spPr>
        <p:txBody>
          <a:bodyPr>
            <a:normAutofit/>
          </a:bodyPr>
          <a:lstStyle>
            <a:lvl1pPr marL="0" indent="0" algn="ctr">
              <a:buNone/>
              <a:defRPr sz="2000" baseline="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pt-BR" dirty="0" smtClean="0"/>
              <a:t>Clique no ícone para adicionar </a:t>
            </a:r>
          </a:p>
          <a:p>
            <a:r>
              <a:rPr lang="en-US" dirty="0" smtClean="0"/>
              <a:t>um </a:t>
            </a:r>
            <a:r>
              <a:rPr lang="en-US" dirty="0" err="1" smtClean="0"/>
              <a:t>objeto</a:t>
            </a:r>
            <a:endParaRPr lang="pt-BR" dirty="0" smtClean="0"/>
          </a:p>
        </p:txBody>
      </p:sp>
      <p:sp>
        <p:nvSpPr>
          <p:cNvPr id="14" name="Espaço Reservado para Texto 5"/>
          <p:cNvSpPr>
            <a:spLocks noGrp="1"/>
          </p:cNvSpPr>
          <p:nvPr>
            <p:ph type="body" idx="11"/>
          </p:nvPr>
        </p:nvSpPr>
        <p:spPr>
          <a:xfrm>
            <a:off x="992776" y="498269"/>
            <a:ext cx="7896751" cy="823912"/>
          </a:xfrm>
        </p:spPr>
        <p:txBody>
          <a:bodyPr anchor="ctr"/>
          <a:lstStyle>
            <a:lvl1pPr marL="0" indent="0">
              <a:buNone/>
              <a:defRPr b="1">
                <a:solidFill>
                  <a:srgbClr val="005388"/>
                </a:solidFill>
              </a:defRPr>
            </a:lvl1pPr>
          </a:lstStyle>
          <a:p>
            <a:pPr algn="l"/>
            <a:endParaRPr lang="pt-BR" dirty="0"/>
          </a:p>
        </p:txBody>
      </p:sp>
      <p:sp>
        <p:nvSpPr>
          <p:cNvPr id="24" name="Retângulo 23"/>
          <p:cNvSpPr/>
          <p:nvPr userDrawn="1"/>
        </p:nvSpPr>
        <p:spPr>
          <a:xfrm>
            <a:off x="0" y="0"/>
            <a:ext cx="548803"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userDrawn="1"/>
        </p:nvSpPr>
        <p:spPr>
          <a:xfrm>
            <a:off x="0" y="6656173"/>
            <a:ext cx="9144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Retângulo 25"/>
          <p:cNvSpPr/>
          <p:nvPr userDrawn="1"/>
        </p:nvSpPr>
        <p:spPr>
          <a:xfrm>
            <a:off x="3476" y="6589859"/>
            <a:ext cx="9144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7" name="Imagem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386567" y="900198"/>
            <a:ext cx="1321936" cy="221767"/>
          </a:xfrm>
          <a:prstGeom prst="rect">
            <a:avLst/>
          </a:prstGeom>
        </p:spPr>
      </p:pic>
      <p:pic>
        <p:nvPicPr>
          <p:cNvPr id="28" name="Imagem 27"/>
          <p:cNvPicPr>
            <a:picLocks noChangeAspect="1"/>
          </p:cNvPicPr>
          <p:nvPr userDrawn="1"/>
        </p:nvPicPr>
        <p:blipFill rotWithShape="1">
          <a:blip r:embed="rId3" cstate="print">
            <a:extLst>
              <a:ext uri="{28A0092B-C50C-407E-A947-70E740481C1C}">
                <a14:useLocalDpi xmlns:a14="http://schemas.microsoft.com/office/drawing/2010/main" val="0"/>
              </a:ext>
            </a:extLst>
          </a:blip>
          <a:srcRect r="84913"/>
          <a:stretch/>
        </p:blipFill>
        <p:spPr>
          <a:xfrm>
            <a:off x="111263" y="3848570"/>
            <a:ext cx="393834" cy="2610394"/>
          </a:xfrm>
          <a:prstGeom prst="rect">
            <a:avLst/>
          </a:prstGeom>
        </p:spPr>
      </p:pic>
      <p:sp>
        <p:nvSpPr>
          <p:cNvPr id="29" name="Text Placeholder 2"/>
          <p:cNvSpPr>
            <a:spLocks noGrp="1"/>
          </p:cNvSpPr>
          <p:nvPr>
            <p:ph type="body" idx="18"/>
          </p:nvPr>
        </p:nvSpPr>
        <p:spPr>
          <a:xfrm>
            <a:off x="5021188" y="5782801"/>
            <a:ext cx="3868340"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pt-BR" dirty="0" smtClean="0"/>
          </a:p>
        </p:txBody>
      </p:sp>
      <p:sp>
        <p:nvSpPr>
          <p:cNvPr id="30" name="Footer Placeholder 4"/>
          <p:cNvSpPr>
            <a:spLocks noGrp="1"/>
          </p:cNvSpPr>
          <p:nvPr>
            <p:ph type="ftr" sz="quarter" idx="19"/>
          </p:nvPr>
        </p:nvSpPr>
        <p:spPr>
          <a:xfrm>
            <a:off x="992778" y="6133199"/>
            <a:ext cx="7895480" cy="365125"/>
          </a:xfrm>
        </p:spPr>
        <p:txBody>
          <a:bodyPr/>
          <a:lstStyle>
            <a:lvl1pPr algn="l">
              <a:defRPr sz="1000"/>
            </a:lvl1pPr>
          </a:lstStyle>
          <a:p>
            <a:r>
              <a:rPr lang="pt-BR" smtClean="0"/>
              <a:t>Clique para editar o título da disciplina</a:t>
            </a:r>
            <a:endParaRPr lang="pt-BR" dirty="0">
              <a:solidFill>
                <a:schemeClr val="tx1">
                  <a:lumMod val="50000"/>
                  <a:lumOff val="50000"/>
                </a:schemeClr>
              </a:solidFill>
            </a:endParaRPr>
          </a:p>
        </p:txBody>
      </p:sp>
    </p:spTree>
    <p:extLst>
      <p:ext uri="{BB962C8B-B14F-4D97-AF65-F5344CB8AC3E}">
        <p14:creationId xmlns:p14="http://schemas.microsoft.com/office/powerpoint/2010/main" val="9690409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ítulo + texto pequeno + imagem direita">
    <p:spTree>
      <p:nvGrpSpPr>
        <p:cNvPr id="1" name=""/>
        <p:cNvGrpSpPr/>
        <p:nvPr/>
      </p:nvGrpSpPr>
      <p:grpSpPr>
        <a:xfrm>
          <a:off x="0" y="0"/>
          <a:ext cx="0" cy="0"/>
          <a:chOff x="0" y="0"/>
          <a:chExt cx="0" cy="0"/>
        </a:xfrm>
      </p:grpSpPr>
      <p:sp>
        <p:nvSpPr>
          <p:cNvPr id="15" name="Title 1"/>
          <p:cNvSpPr>
            <a:spLocks noGrp="1"/>
          </p:cNvSpPr>
          <p:nvPr>
            <p:ph type="title"/>
          </p:nvPr>
        </p:nvSpPr>
        <p:spPr>
          <a:xfrm>
            <a:off x="995605" y="498268"/>
            <a:ext cx="2949178" cy="1559132"/>
          </a:xfrm>
        </p:spPr>
        <p:txBody>
          <a:bodyPr anchor="ctr">
            <a:normAutofit/>
          </a:bodyPr>
          <a:lstStyle>
            <a:lvl1pPr>
              <a:defRPr sz="2800" b="1">
                <a:solidFill>
                  <a:srgbClr val="005388"/>
                </a:solidFill>
                <a:latin typeface="+mn-lt"/>
              </a:defRPr>
            </a:lvl1pPr>
          </a:lstStyle>
          <a:p>
            <a:r>
              <a:rPr lang="pt-BR" smtClean="0"/>
              <a:t>Clique para editar o título mestre</a:t>
            </a:r>
            <a:endParaRPr lang="en-US" dirty="0"/>
          </a:p>
        </p:txBody>
      </p:sp>
      <p:sp>
        <p:nvSpPr>
          <p:cNvPr id="16" name="Text Placeholder 3"/>
          <p:cNvSpPr>
            <a:spLocks noGrp="1"/>
          </p:cNvSpPr>
          <p:nvPr>
            <p:ph type="body" sz="half" idx="2"/>
          </p:nvPr>
        </p:nvSpPr>
        <p:spPr>
          <a:xfrm>
            <a:off x="995605" y="2281646"/>
            <a:ext cx="2949178" cy="3615618"/>
          </a:xfrm>
        </p:spPr>
        <p:txBody>
          <a:bodyPr>
            <a:normAutofit/>
          </a:bodyPr>
          <a:lstStyle>
            <a:lvl1pPr marL="0" indent="0">
              <a:lnSpc>
                <a:spcPct val="100000"/>
              </a:lnSpc>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22" name="Picture Placeholder 2"/>
          <p:cNvSpPr>
            <a:spLocks noGrp="1" noChangeAspect="1"/>
          </p:cNvSpPr>
          <p:nvPr>
            <p:ph type="pic" idx="12"/>
          </p:nvPr>
        </p:nvSpPr>
        <p:spPr>
          <a:xfrm>
            <a:off x="4136570" y="0"/>
            <a:ext cx="5007429" cy="5691265"/>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smtClean="0"/>
              <a:t>Clique no ícone para adicionar </a:t>
            </a:r>
          </a:p>
          <a:p>
            <a:r>
              <a:rPr lang="pt-BR" dirty="0" smtClean="0"/>
              <a:t>uma imagem</a:t>
            </a:r>
            <a:endParaRPr lang="en-US" dirty="0"/>
          </a:p>
        </p:txBody>
      </p:sp>
      <p:sp>
        <p:nvSpPr>
          <p:cNvPr id="32" name="Retângulo 31"/>
          <p:cNvSpPr/>
          <p:nvPr userDrawn="1"/>
        </p:nvSpPr>
        <p:spPr>
          <a:xfrm>
            <a:off x="0" y="0"/>
            <a:ext cx="548803"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Retângulo 32"/>
          <p:cNvSpPr/>
          <p:nvPr userDrawn="1"/>
        </p:nvSpPr>
        <p:spPr>
          <a:xfrm>
            <a:off x="0" y="6656173"/>
            <a:ext cx="9144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Retângulo 33"/>
          <p:cNvSpPr/>
          <p:nvPr userDrawn="1"/>
        </p:nvSpPr>
        <p:spPr>
          <a:xfrm>
            <a:off x="3476" y="6589859"/>
            <a:ext cx="9144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5" name="Imagem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386567" y="900198"/>
            <a:ext cx="1321936" cy="221767"/>
          </a:xfrm>
          <a:prstGeom prst="rect">
            <a:avLst/>
          </a:prstGeom>
        </p:spPr>
      </p:pic>
      <p:pic>
        <p:nvPicPr>
          <p:cNvPr id="36" name="Imagem 35"/>
          <p:cNvPicPr>
            <a:picLocks noChangeAspect="1"/>
          </p:cNvPicPr>
          <p:nvPr userDrawn="1"/>
        </p:nvPicPr>
        <p:blipFill rotWithShape="1">
          <a:blip r:embed="rId3" cstate="print">
            <a:extLst>
              <a:ext uri="{28A0092B-C50C-407E-A947-70E740481C1C}">
                <a14:useLocalDpi xmlns:a14="http://schemas.microsoft.com/office/drawing/2010/main" val="0"/>
              </a:ext>
            </a:extLst>
          </a:blip>
          <a:srcRect r="84913"/>
          <a:stretch/>
        </p:blipFill>
        <p:spPr>
          <a:xfrm>
            <a:off x="111263" y="3848570"/>
            <a:ext cx="393834" cy="2610394"/>
          </a:xfrm>
          <a:prstGeom prst="rect">
            <a:avLst/>
          </a:prstGeom>
        </p:spPr>
      </p:pic>
      <p:sp>
        <p:nvSpPr>
          <p:cNvPr id="37" name="Text Placeholder 2"/>
          <p:cNvSpPr>
            <a:spLocks noGrp="1"/>
          </p:cNvSpPr>
          <p:nvPr>
            <p:ph type="body" idx="17"/>
          </p:nvPr>
        </p:nvSpPr>
        <p:spPr>
          <a:xfrm>
            <a:off x="5021188" y="5782801"/>
            <a:ext cx="3868340"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pt-BR" dirty="0" smtClean="0"/>
          </a:p>
        </p:txBody>
      </p:sp>
      <p:sp>
        <p:nvSpPr>
          <p:cNvPr id="38" name="Footer Placeholder 4"/>
          <p:cNvSpPr>
            <a:spLocks noGrp="1"/>
          </p:cNvSpPr>
          <p:nvPr>
            <p:ph type="ftr" sz="quarter" idx="11"/>
          </p:nvPr>
        </p:nvSpPr>
        <p:spPr>
          <a:xfrm>
            <a:off x="992778" y="6133199"/>
            <a:ext cx="7895480" cy="365125"/>
          </a:xfrm>
        </p:spPr>
        <p:txBody>
          <a:bodyPr/>
          <a:lstStyle>
            <a:lvl1pPr algn="l">
              <a:defRPr sz="1000"/>
            </a:lvl1pPr>
          </a:lstStyle>
          <a:p>
            <a:r>
              <a:rPr lang="pt-BR" smtClean="0"/>
              <a:t>Clique para editar o título da disciplina</a:t>
            </a:r>
            <a:endParaRPr lang="pt-BR" dirty="0">
              <a:solidFill>
                <a:schemeClr val="tx1">
                  <a:lumMod val="50000"/>
                  <a:lumOff val="50000"/>
                </a:schemeClr>
              </a:solidFill>
            </a:endParaRPr>
          </a:p>
        </p:txBody>
      </p:sp>
    </p:spTree>
    <p:extLst>
      <p:ext uri="{BB962C8B-B14F-4D97-AF65-F5344CB8AC3E}">
        <p14:creationId xmlns:p14="http://schemas.microsoft.com/office/powerpoint/2010/main" val="24026527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ítulo + texto pequeno + imagem esquerda">
    <p:spTree>
      <p:nvGrpSpPr>
        <p:cNvPr id="1" name=""/>
        <p:cNvGrpSpPr/>
        <p:nvPr/>
      </p:nvGrpSpPr>
      <p:grpSpPr>
        <a:xfrm>
          <a:off x="0" y="0"/>
          <a:ext cx="0" cy="0"/>
          <a:chOff x="0" y="0"/>
          <a:chExt cx="0" cy="0"/>
        </a:xfrm>
      </p:grpSpPr>
      <p:sp>
        <p:nvSpPr>
          <p:cNvPr id="15" name="Title 1"/>
          <p:cNvSpPr>
            <a:spLocks noGrp="1"/>
          </p:cNvSpPr>
          <p:nvPr>
            <p:ph type="title"/>
          </p:nvPr>
        </p:nvSpPr>
        <p:spPr>
          <a:xfrm>
            <a:off x="5939080" y="498268"/>
            <a:ext cx="2949178" cy="1559132"/>
          </a:xfrm>
        </p:spPr>
        <p:txBody>
          <a:bodyPr anchor="ctr">
            <a:normAutofit/>
          </a:bodyPr>
          <a:lstStyle>
            <a:lvl1pPr>
              <a:defRPr sz="2800" b="1">
                <a:solidFill>
                  <a:srgbClr val="005388"/>
                </a:solidFill>
                <a:latin typeface="+mn-lt"/>
              </a:defRPr>
            </a:lvl1pPr>
          </a:lstStyle>
          <a:p>
            <a:r>
              <a:rPr lang="pt-BR" smtClean="0"/>
              <a:t>Clique para editar o título mestre</a:t>
            </a:r>
            <a:endParaRPr lang="en-US" dirty="0"/>
          </a:p>
        </p:txBody>
      </p:sp>
      <p:sp>
        <p:nvSpPr>
          <p:cNvPr id="16" name="Text Placeholder 3"/>
          <p:cNvSpPr>
            <a:spLocks noGrp="1"/>
          </p:cNvSpPr>
          <p:nvPr>
            <p:ph type="body" sz="half" idx="2"/>
          </p:nvPr>
        </p:nvSpPr>
        <p:spPr>
          <a:xfrm>
            <a:off x="5939080" y="2281646"/>
            <a:ext cx="2949178" cy="3615618"/>
          </a:xfrm>
        </p:spPr>
        <p:txBody>
          <a:bodyPr>
            <a:normAutofit/>
          </a:bodyPr>
          <a:lstStyle>
            <a:lvl1pPr marL="0" indent="0">
              <a:lnSpc>
                <a:spcPct val="100000"/>
              </a:lnSpc>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22" name="Picture Placeholder 2"/>
          <p:cNvSpPr>
            <a:spLocks noGrp="1" noChangeAspect="1"/>
          </p:cNvSpPr>
          <p:nvPr>
            <p:ph type="pic" idx="12"/>
          </p:nvPr>
        </p:nvSpPr>
        <p:spPr>
          <a:xfrm>
            <a:off x="992777" y="498269"/>
            <a:ext cx="4588872" cy="5195088"/>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smtClean="0"/>
              <a:t>Clique no ícone para adicionar </a:t>
            </a:r>
          </a:p>
          <a:p>
            <a:r>
              <a:rPr lang="pt-BR" dirty="0" smtClean="0"/>
              <a:t>uma imagem</a:t>
            </a:r>
            <a:endParaRPr lang="en-US" dirty="0"/>
          </a:p>
        </p:txBody>
      </p:sp>
      <p:sp>
        <p:nvSpPr>
          <p:cNvPr id="11" name="Footer Placeholder 4"/>
          <p:cNvSpPr>
            <a:spLocks noGrp="1"/>
          </p:cNvSpPr>
          <p:nvPr>
            <p:ph type="ftr" sz="quarter" idx="11"/>
          </p:nvPr>
        </p:nvSpPr>
        <p:spPr>
          <a:xfrm>
            <a:off x="992778" y="6133199"/>
            <a:ext cx="7895480" cy="365125"/>
          </a:xfrm>
        </p:spPr>
        <p:txBody>
          <a:bodyPr/>
          <a:lstStyle>
            <a:lvl1pPr algn="l">
              <a:defRPr sz="1000"/>
            </a:lvl1pPr>
          </a:lstStyle>
          <a:p>
            <a:r>
              <a:rPr lang="pt-BR" smtClean="0"/>
              <a:t>Clique para editar o título da disciplina</a:t>
            </a:r>
            <a:endParaRPr lang="pt-BR" dirty="0">
              <a:solidFill>
                <a:schemeClr val="tx1">
                  <a:lumMod val="50000"/>
                  <a:lumOff val="50000"/>
                </a:schemeClr>
              </a:solidFill>
            </a:endParaRPr>
          </a:p>
        </p:txBody>
      </p:sp>
      <p:sp>
        <p:nvSpPr>
          <p:cNvPr id="26" name="Retângulo 25"/>
          <p:cNvSpPr/>
          <p:nvPr userDrawn="1"/>
        </p:nvSpPr>
        <p:spPr>
          <a:xfrm>
            <a:off x="0" y="0"/>
            <a:ext cx="548803"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Retângulo 26"/>
          <p:cNvSpPr/>
          <p:nvPr userDrawn="1"/>
        </p:nvSpPr>
        <p:spPr>
          <a:xfrm>
            <a:off x="0" y="6656173"/>
            <a:ext cx="9144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27"/>
          <p:cNvSpPr/>
          <p:nvPr userDrawn="1"/>
        </p:nvSpPr>
        <p:spPr>
          <a:xfrm>
            <a:off x="3476" y="6589859"/>
            <a:ext cx="9144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9" name="Imagem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386567" y="900198"/>
            <a:ext cx="1321936" cy="221767"/>
          </a:xfrm>
          <a:prstGeom prst="rect">
            <a:avLst/>
          </a:prstGeom>
        </p:spPr>
      </p:pic>
      <p:pic>
        <p:nvPicPr>
          <p:cNvPr id="30" name="Imagem 29"/>
          <p:cNvPicPr>
            <a:picLocks noChangeAspect="1"/>
          </p:cNvPicPr>
          <p:nvPr userDrawn="1"/>
        </p:nvPicPr>
        <p:blipFill rotWithShape="1">
          <a:blip r:embed="rId3" cstate="print">
            <a:extLst>
              <a:ext uri="{28A0092B-C50C-407E-A947-70E740481C1C}">
                <a14:useLocalDpi xmlns:a14="http://schemas.microsoft.com/office/drawing/2010/main" val="0"/>
              </a:ext>
            </a:extLst>
          </a:blip>
          <a:srcRect r="84913"/>
          <a:stretch/>
        </p:blipFill>
        <p:spPr>
          <a:xfrm>
            <a:off x="111263" y="3848570"/>
            <a:ext cx="393834" cy="2610394"/>
          </a:xfrm>
          <a:prstGeom prst="rect">
            <a:avLst/>
          </a:prstGeom>
        </p:spPr>
      </p:pic>
      <p:sp>
        <p:nvSpPr>
          <p:cNvPr id="31" name="Text Placeholder 2"/>
          <p:cNvSpPr>
            <a:spLocks noGrp="1"/>
          </p:cNvSpPr>
          <p:nvPr>
            <p:ph type="body" idx="17"/>
          </p:nvPr>
        </p:nvSpPr>
        <p:spPr>
          <a:xfrm>
            <a:off x="992777" y="5784891"/>
            <a:ext cx="3868340" cy="119518"/>
          </a:xfrm>
        </p:spPr>
        <p:txBody>
          <a:bodyPr anchor="ctr">
            <a:noAutofit/>
          </a:bodyPr>
          <a:lstStyle>
            <a:lvl1pPr marL="0" indent="0" algn="l">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pt-BR" dirty="0" smtClean="0"/>
          </a:p>
        </p:txBody>
      </p:sp>
    </p:spTree>
    <p:extLst>
      <p:ext uri="{BB962C8B-B14F-4D97-AF65-F5344CB8AC3E}">
        <p14:creationId xmlns:p14="http://schemas.microsoft.com/office/powerpoint/2010/main" val="69952255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ídeo">
    <p:spTree>
      <p:nvGrpSpPr>
        <p:cNvPr id="1" name=""/>
        <p:cNvGrpSpPr/>
        <p:nvPr/>
      </p:nvGrpSpPr>
      <p:grpSpPr>
        <a:xfrm>
          <a:off x="0" y="0"/>
          <a:ext cx="0" cy="0"/>
          <a:chOff x="0" y="0"/>
          <a:chExt cx="0" cy="0"/>
        </a:xfrm>
      </p:grpSpPr>
      <p:pic>
        <p:nvPicPr>
          <p:cNvPr id="19" name="Imagem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9027" y="1954752"/>
            <a:ext cx="6064249" cy="3542482"/>
          </a:xfrm>
          <a:prstGeom prst="rect">
            <a:avLst/>
          </a:prstGeom>
          <a:effectLst>
            <a:outerShdw blurRad="63500" sx="102000" sy="102000" algn="ctr" rotWithShape="0">
              <a:prstClr val="black">
                <a:alpha val="40000"/>
              </a:prstClr>
            </a:outerShdw>
          </a:effectLst>
        </p:spPr>
      </p:pic>
      <p:sp>
        <p:nvSpPr>
          <p:cNvPr id="20" name="Text Placeholder 2"/>
          <p:cNvSpPr>
            <a:spLocks noGrp="1"/>
          </p:cNvSpPr>
          <p:nvPr>
            <p:ph type="body" idx="11" hasCustomPrompt="1"/>
          </p:nvPr>
        </p:nvSpPr>
        <p:spPr>
          <a:xfrm>
            <a:off x="1909027" y="1206270"/>
            <a:ext cx="6064248" cy="551339"/>
          </a:xfrm>
        </p:spPr>
        <p:txBody>
          <a:bodyPr anchor="ctr">
            <a:normAutofit/>
          </a:bodyPr>
          <a:lstStyle>
            <a:lvl1pPr marL="0" indent="0" algn="ctr">
              <a:buNone/>
              <a:defRPr sz="2000" b="0">
                <a:solidFill>
                  <a:srgbClr val="0053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smtClean="0"/>
              <a:t>Clique para editar título do vídeo</a:t>
            </a:r>
          </a:p>
        </p:txBody>
      </p:sp>
      <p:sp>
        <p:nvSpPr>
          <p:cNvPr id="21" name="Espaço Reservado para Texto 2"/>
          <p:cNvSpPr>
            <a:spLocks noGrp="1"/>
          </p:cNvSpPr>
          <p:nvPr>
            <p:ph type="body" idx="15" hasCustomPrompt="1"/>
          </p:nvPr>
        </p:nvSpPr>
        <p:spPr>
          <a:xfrm>
            <a:off x="1909028" y="5662966"/>
            <a:ext cx="6064248" cy="169653"/>
          </a:xfrm>
        </p:spPr>
        <p:txBody>
          <a:bodyPr anchor="ctr">
            <a:noAutofit/>
          </a:bodyPr>
          <a:lstStyle>
            <a:lvl1pPr marL="0" indent="0" algn="ctr">
              <a:buNone/>
              <a:defRPr sz="1200" baseline="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smtClean="0"/>
              <a:t>Clique para editar o link do vídeo</a:t>
            </a:r>
          </a:p>
        </p:txBody>
      </p:sp>
      <p:sp>
        <p:nvSpPr>
          <p:cNvPr id="31" name="Retângulo 30"/>
          <p:cNvSpPr/>
          <p:nvPr userDrawn="1"/>
        </p:nvSpPr>
        <p:spPr>
          <a:xfrm>
            <a:off x="0" y="0"/>
            <a:ext cx="548803"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tângulo 31"/>
          <p:cNvSpPr/>
          <p:nvPr userDrawn="1"/>
        </p:nvSpPr>
        <p:spPr>
          <a:xfrm>
            <a:off x="0" y="6656173"/>
            <a:ext cx="9144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Retângulo 32"/>
          <p:cNvSpPr/>
          <p:nvPr userDrawn="1"/>
        </p:nvSpPr>
        <p:spPr>
          <a:xfrm>
            <a:off x="3476" y="6589859"/>
            <a:ext cx="9144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4" name="Imagem 3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386567" y="900198"/>
            <a:ext cx="1321936" cy="221767"/>
          </a:xfrm>
          <a:prstGeom prst="rect">
            <a:avLst/>
          </a:prstGeom>
        </p:spPr>
      </p:pic>
      <p:pic>
        <p:nvPicPr>
          <p:cNvPr id="35" name="Imagem 34"/>
          <p:cNvPicPr>
            <a:picLocks noChangeAspect="1"/>
          </p:cNvPicPr>
          <p:nvPr userDrawn="1"/>
        </p:nvPicPr>
        <p:blipFill rotWithShape="1">
          <a:blip r:embed="rId4" cstate="print">
            <a:extLst>
              <a:ext uri="{28A0092B-C50C-407E-A947-70E740481C1C}">
                <a14:useLocalDpi xmlns:a14="http://schemas.microsoft.com/office/drawing/2010/main" val="0"/>
              </a:ext>
            </a:extLst>
          </a:blip>
          <a:srcRect r="84913"/>
          <a:stretch/>
        </p:blipFill>
        <p:spPr>
          <a:xfrm>
            <a:off x="111263" y="3848570"/>
            <a:ext cx="393834" cy="2610394"/>
          </a:xfrm>
          <a:prstGeom prst="rect">
            <a:avLst/>
          </a:prstGeom>
        </p:spPr>
      </p:pic>
      <p:sp>
        <p:nvSpPr>
          <p:cNvPr id="36" name="Text Placeholder 2"/>
          <p:cNvSpPr>
            <a:spLocks noGrp="1"/>
          </p:cNvSpPr>
          <p:nvPr>
            <p:ph type="body" idx="17" hasCustomPrompt="1"/>
          </p:nvPr>
        </p:nvSpPr>
        <p:spPr>
          <a:xfrm>
            <a:off x="1909027" y="496389"/>
            <a:ext cx="6064248" cy="544149"/>
          </a:xfrm>
        </p:spPr>
        <p:txBody>
          <a:bodyPr anchor="ctr"/>
          <a:lstStyle>
            <a:lvl1pPr marL="0" indent="0" algn="ctr">
              <a:buNone/>
              <a:defRPr sz="2400" b="1" baseline="0">
                <a:solidFill>
                  <a:srgbClr val="0053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smtClean="0"/>
              <a:t>Clique para editar o número do vídeo</a:t>
            </a:r>
          </a:p>
        </p:txBody>
      </p:sp>
      <p:sp>
        <p:nvSpPr>
          <p:cNvPr id="37" name="Footer Placeholder 4"/>
          <p:cNvSpPr>
            <a:spLocks noGrp="1"/>
          </p:cNvSpPr>
          <p:nvPr>
            <p:ph type="ftr" sz="quarter" idx="18"/>
          </p:nvPr>
        </p:nvSpPr>
        <p:spPr>
          <a:xfrm>
            <a:off x="992778" y="6133199"/>
            <a:ext cx="7895480" cy="365125"/>
          </a:xfrm>
        </p:spPr>
        <p:txBody>
          <a:bodyPr/>
          <a:lstStyle>
            <a:lvl1pPr algn="l">
              <a:defRPr sz="1000"/>
            </a:lvl1pPr>
          </a:lstStyle>
          <a:p>
            <a:r>
              <a:rPr lang="pt-BR" smtClean="0"/>
              <a:t>Clique para editar o título da disciplina</a:t>
            </a:r>
            <a:endParaRPr lang="pt-BR" dirty="0">
              <a:solidFill>
                <a:schemeClr val="tx1">
                  <a:lumMod val="50000"/>
                  <a:lumOff val="50000"/>
                </a:schemeClr>
              </a:solidFill>
            </a:endParaRPr>
          </a:p>
        </p:txBody>
      </p:sp>
    </p:spTree>
    <p:extLst>
      <p:ext uri="{BB962C8B-B14F-4D97-AF65-F5344CB8AC3E}">
        <p14:creationId xmlns:p14="http://schemas.microsoft.com/office/powerpoint/2010/main" val="95410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itação">
    <p:spTree>
      <p:nvGrpSpPr>
        <p:cNvPr id="1" name=""/>
        <p:cNvGrpSpPr/>
        <p:nvPr/>
      </p:nvGrpSpPr>
      <p:grpSpPr>
        <a:xfrm>
          <a:off x="0" y="0"/>
          <a:ext cx="0" cy="0"/>
          <a:chOff x="0" y="0"/>
          <a:chExt cx="0" cy="0"/>
        </a:xfrm>
      </p:grpSpPr>
      <p:sp>
        <p:nvSpPr>
          <p:cNvPr id="7" name="Retângulo 6"/>
          <p:cNvSpPr/>
          <p:nvPr userDrawn="1"/>
        </p:nvSpPr>
        <p:spPr>
          <a:xfrm>
            <a:off x="0" y="0"/>
            <a:ext cx="9144000"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7286" y="700193"/>
            <a:ext cx="7669427" cy="5474090"/>
          </a:xfrm>
          <a:prstGeom prst="rect">
            <a:avLst/>
          </a:prstGeom>
        </p:spPr>
      </p:pic>
      <p:sp>
        <p:nvSpPr>
          <p:cNvPr id="9" name="Title 1"/>
          <p:cNvSpPr>
            <a:spLocks noGrp="1"/>
          </p:cNvSpPr>
          <p:nvPr>
            <p:ph type="title" hasCustomPrompt="1"/>
          </p:nvPr>
        </p:nvSpPr>
        <p:spPr>
          <a:xfrm>
            <a:off x="2172601" y="1896569"/>
            <a:ext cx="5010793" cy="2852737"/>
          </a:xfrm>
        </p:spPr>
        <p:txBody>
          <a:bodyPr anchor="ctr">
            <a:normAutofit/>
          </a:bodyPr>
          <a:lstStyle>
            <a:lvl1pPr algn="ctr">
              <a:defRPr sz="5000" b="1">
                <a:solidFill>
                  <a:schemeClr val="bg1"/>
                </a:solidFill>
                <a:latin typeface="+mn-lt"/>
                <a:cs typeface="Times New Roman" panose="02020603050405020304" pitchFamily="18" charset="0"/>
              </a:defRPr>
            </a:lvl1pPr>
          </a:lstStyle>
          <a:p>
            <a:r>
              <a:rPr lang="pt-BR" dirty="0" smtClean="0"/>
              <a:t>Clique para </a:t>
            </a:r>
            <a:br>
              <a:rPr lang="pt-BR" dirty="0" smtClean="0"/>
            </a:br>
            <a:r>
              <a:rPr lang="pt-BR" dirty="0" smtClean="0"/>
              <a:t>editar</a:t>
            </a:r>
            <a:br>
              <a:rPr lang="pt-BR" dirty="0" smtClean="0"/>
            </a:br>
            <a:r>
              <a:rPr lang="pt-BR" dirty="0" smtClean="0"/>
              <a:t>o texto</a:t>
            </a:r>
            <a:endParaRPr lang="en-US" dirty="0"/>
          </a:p>
        </p:txBody>
      </p:sp>
      <p:sp>
        <p:nvSpPr>
          <p:cNvPr id="10" name="Espaço Reservado para Texto 2"/>
          <p:cNvSpPr>
            <a:spLocks noGrp="1"/>
          </p:cNvSpPr>
          <p:nvPr>
            <p:ph type="body" idx="1" hasCustomPrompt="1"/>
          </p:nvPr>
        </p:nvSpPr>
        <p:spPr>
          <a:xfrm>
            <a:off x="2172601" y="5181600"/>
            <a:ext cx="3890448" cy="271441"/>
          </a:xfrm>
        </p:spPr>
        <p:txBody>
          <a:bodyPr anchor="ctr">
            <a:normAutofit/>
          </a:bodyPr>
          <a:lstStyle>
            <a:lvl1pPr marL="0" indent="0" algn="l">
              <a:buNone/>
              <a:defRPr sz="1400" baseline="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smtClean="0"/>
              <a:t>Clique para editar o nome do autor(a)</a:t>
            </a:r>
          </a:p>
        </p:txBody>
      </p:sp>
    </p:spTree>
    <p:extLst>
      <p:ext uri="{BB962C8B-B14F-4D97-AF65-F5344CB8AC3E}">
        <p14:creationId xmlns:p14="http://schemas.microsoft.com/office/powerpoint/2010/main" val="270096975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echamento">
    <p:spTree>
      <p:nvGrpSpPr>
        <p:cNvPr id="1" name=""/>
        <p:cNvGrpSpPr/>
        <p:nvPr/>
      </p:nvGrpSpPr>
      <p:grpSpPr>
        <a:xfrm>
          <a:off x="0" y="0"/>
          <a:ext cx="0" cy="0"/>
          <a:chOff x="0" y="0"/>
          <a:chExt cx="0" cy="0"/>
        </a:xfrm>
      </p:grpSpPr>
      <p:sp>
        <p:nvSpPr>
          <p:cNvPr id="24" name="Retângulo 23"/>
          <p:cNvSpPr/>
          <p:nvPr userDrawn="1"/>
        </p:nvSpPr>
        <p:spPr>
          <a:xfrm>
            <a:off x="0" y="0"/>
            <a:ext cx="9144000"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5" name="Imagem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09109" y="3189933"/>
            <a:ext cx="2735813" cy="458958"/>
          </a:xfrm>
          <a:prstGeom prst="rect">
            <a:avLst/>
          </a:prstGeom>
        </p:spPr>
      </p:pic>
      <p:grpSp>
        <p:nvGrpSpPr>
          <p:cNvPr id="27" name="Agrupar 26"/>
          <p:cNvGrpSpPr/>
          <p:nvPr userDrawn="1"/>
        </p:nvGrpSpPr>
        <p:grpSpPr>
          <a:xfrm>
            <a:off x="205210" y="568735"/>
            <a:ext cx="393834" cy="5386075"/>
            <a:chOff x="205210" y="568735"/>
            <a:chExt cx="393834" cy="5386075"/>
          </a:xfrm>
        </p:grpSpPr>
        <p:pic>
          <p:nvPicPr>
            <p:cNvPr id="28" name="Imagem 27"/>
            <p:cNvPicPr>
              <a:picLocks noChangeAspect="1"/>
            </p:cNvPicPr>
            <p:nvPr userDrawn="1"/>
          </p:nvPicPr>
          <p:blipFill rotWithShape="1">
            <a:blip r:embed="rId3" cstate="print">
              <a:extLst>
                <a:ext uri="{28A0092B-C50C-407E-A947-70E740481C1C}">
                  <a14:useLocalDpi xmlns:a14="http://schemas.microsoft.com/office/drawing/2010/main" val="0"/>
                </a:ext>
              </a:extLst>
            </a:blip>
            <a:srcRect r="84913"/>
            <a:stretch/>
          </p:blipFill>
          <p:spPr>
            <a:xfrm>
              <a:off x="205210" y="3344416"/>
              <a:ext cx="393834" cy="2610394"/>
            </a:xfrm>
            <a:prstGeom prst="rect">
              <a:avLst/>
            </a:prstGeom>
          </p:spPr>
        </p:pic>
        <p:pic>
          <p:nvPicPr>
            <p:cNvPr id="29" name="Imagem 28"/>
            <p:cNvPicPr>
              <a:picLocks noChangeAspect="1"/>
            </p:cNvPicPr>
            <p:nvPr userDrawn="1"/>
          </p:nvPicPr>
          <p:blipFill rotWithShape="1">
            <a:blip r:embed="rId3" cstate="print">
              <a:extLst>
                <a:ext uri="{28A0092B-C50C-407E-A947-70E740481C1C}">
                  <a14:useLocalDpi xmlns:a14="http://schemas.microsoft.com/office/drawing/2010/main" val="0"/>
                </a:ext>
              </a:extLst>
            </a:blip>
            <a:srcRect r="84913"/>
            <a:stretch/>
          </p:blipFill>
          <p:spPr>
            <a:xfrm>
              <a:off x="205210" y="568735"/>
              <a:ext cx="393834" cy="2610394"/>
            </a:xfrm>
            <a:prstGeom prst="rect">
              <a:avLst/>
            </a:prstGeom>
          </p:spPr>
        </p:pic>
      </p:grpSp>
      <p:grpSp>
        <p:nvGrpSpPr>
          <p:cNvPr id="30" name="Agrupar 29"/>
          <p:cNvGrpSpPr/>
          <p:nvPr userDrawn="1"/>
        </p:nvGrpSpPr>
        <p:grpSpPr>
          <a:xfrm>
            <a:off x="8554987" y="726374"/>
            <a:ext cx="393834" cy="5386075"/>
            <a:chOff x="205210" y="568735"/>
            <a:chExt cx="393834" cy="5386075"/>
          </a:xfrm>
        </p:grpSpPr>
        <p:pic>
          <p:nvPicPr>
            <p:cNvPr id="31" name="Imagem 30"/>
            <p:cNvPicPr>
              <a:picLocks noChangeAspect="1"/>
            </p:cNvPicPr>
            <p:nvPr userDrawn="1"/>
          </p:nvPicPr>
          <p:blipFill rotWithShape="1">
            <a:blip r:embed="rId3" cstate="print">
              <a:extLst>
                <a:ext uri="{28A0092B-C50C-407E-A947-70E740481C1C}">
                  <a14:useLocalDpi xmlns:a14="http://schemas.microsoft.com/office/drawing/2010/main" val="0"/>
                </a:ext>
              </a:extLst>
            </a:blip>
            <a:srcRect r="84913"/>
            <a:stretch/>
          </p:blipFill>
          <p:spPr>
            <a:xfrm>
              <a:off x="205210" y="3344416"/>
              <a:ext cx="393834" cy="2610394"/>
            </a:xfrm>
            <a:prstGeom prst="rect">
              <a:avLst/>
            </a:prstGeom>
          </p:spPr>
        </p:pic>
        <p:pic>
          <p:nvPicPr>
            <p:cNvPr id="32" name="Imagem 31"/>
            <p:cNvPicPr>
              <a:picLocks noChangeAspect="1"/>
            </p:cNvPicPr>
            <p:nvPr userDrawn="1"/>
          </p:nvPicPr>
          <p:blipFill rotWithShape="1">
            <a:blip r:embed="rId3" cstate="print">
              <a:extLst>
                <a:ext uri="{28A0092B-C50C-407E-A947-70E740481C1C}">
                  <a14:useLocalDpi xmlns:a14="http://schemas.microsoft.com/office/drawing/2010/main" val="0"/>
                </a:ext>
              </a:extLst>
            </a:blip>
            <a:srcRect r="84913"/>
            <a:stretch/>
          </p:blipFill>
          <p:spPr>
            <a:xfrm>
              <a:off x="205210" y="568735"/>
              <a:ext cx="393834" cy="2610394"/>
            </a:xfrm>
            <a:prstGeom prst="rect">
              <a:avLst/>
            </a:prstGeom>
          </p:spPr>
        </p:pic>
      </p:grpSp>
    </p:spTree>
    <p:extLst>
      <p:ext uri="{BB962C8B-B14F-4D97-AF65-F5344CB8AC3E}">
        <p14:creationId xmlns:p14="http://schemas.microsoft.com/office/powerpoint/2010/main" val="34121603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tivos">
    <p:spTree>
      <p:nvGrpSpPr>
        <p:cNvPr id="1" name=""/>
        <p:cNvGrpSpPr/>
        <p:nvPr/>
      </p:nvGrpSpPr>
      <p:grpSpPr>
        <a:xfrm>
          <a:off x="0" y="0"/>
          <a:ext cx="0" cy="0"/>
          <a:chOff x="0" y="0"/>
          <a:chExt cx="0" cy="0"/>
        </a:xfrm>
      </p:grpSpPr>
      <p:sp>
        <p:nvSpPr>
          <p:cNvPr id="9" name="Retângulo 8"/>
          <p:cNvSpPr/>
          <p:nvPr userDrawn="1"/>
        </p:nvSpPr>
        <p:spPr>
          <a:xfrm>
            <a:off x="0" y="0"/>
            <a:ext cx="548803"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Text Placeholder 2"/>
          <p:cNvSpPr>
            <a:spLocks noGrp="1"/>
          </p:cNvSpPr>
          <p:nvPr>
            <p:ph type="body" idx="1" hasCustomPrompt="1"/>
          </p:nvPr>
        </p:nvSpPr>
        <p:spPr>
          <a:xfrm>
            <a:off x="992777" y="2209800"/>
            <a:ext cx="7896751" cy="4076700"/>
          </a:xfrm>
        </p:spPr>
        <p:txBody>
          <a:bodyPr>
            <a:normAutofit/>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smtClean="0"/>
              <a:t>Clique para editar texto</a:t>
            </a:r>
          </a:p>
        </p:txBody>
      </p:sp>
      <p:sp>
        <p:nvSpPr>
          <p:cNvPr id="11" name="Text Placeholder 2"/>
          <p:cNvSpPr>
            <a:spLocks noGrp="1"/>
          </p:cNvSpPr>
          <p:nvPr>
            <p:ph type="body" idx="10" hasCustomPrompt="1"/>
          </p:nvPr>
        </p:nvSpPr>
        <p:spPr>
          <a:xfrm>
            <a:off x="992777" y="498269"/>
            <a:ext cx="7896751" cy="444706"/>
          </a:xfrm>
        </p:spPr>
        <p:txBody>
          <a:bodyPr anchor="ctr">
            <a:normAutofit/>
          </a:bodyPr>
          <a:lstStyle>
            <a:lvl1pPr marL="0" indent="0">
              <a:buNone/>
              <a:defRPr sz="2800" b="1" baseline="0">
                <a:solidFill>
                  <a:srgbClr val="0053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smtClean="0"/>
              <a:t>Clique para editar o número da unidade</a:t>
            </a:r>
          </a:p>
        </p:txBody>
      </p:sp>
      <p:sp>
        <p:nvSpPr>
          <p:cNvPr id="12" name="Retângulo 11"/>
          <p:cNvSpPr/>
          <p:nvPr userDrawn="1"/>
        </p:nvSpPr>
        <p:spPr>
          <a:xfrm>
            <a:off x="0" y="6656173"/>
            <a:ext cx="9144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p:cNvSpPr/>
          <p:nvPr userDrawn="1"/>
        </p:nvSpPr>
        <p:spPr>
          <a:xfrm>
            <a:off x="3476" y="6589859"/>
            <a:ext cx="9144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4" name="Imagem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386567" y="900198"/>
            <a:ext cx="1321936" cy="221767"/>
          </a:xfrm>
          <a:prstGeom prst="rect">
            <a:avLst/>
          </a:prstGeom>
        </p:spPr>
      </p:pic>
      <p:pic>
        <p:nvPicPr>
          <p:cNvPr id="15" name="Imagem 14"/>
          <p:cNvPicPr>
            <a:picLocks noChangeAspect="1"/>
          </p:cNvPicPr>
          <p:nvPr userDrawn="1"/>
        </p:nvPicPr>
        <p:blipFill rotWithShape="1">
          <a:blip r:embed="rId3" cstate="print">
            <a:extLst>
              <a:ext uri="{28A0092B-C50C-407E-A947-70E740481C1C}">
                <a14:useLocalDpi xmlns:a14="http://schemas.microsoft.com/office/drawing/2010/main" val="0"/>
              </a:ext>
            </a:extLst>
          </a:blip>
          <a:srcRect r="84913"/>
          <a:stretch/>
        </p:blipFill>
        <p:spPr>
          <a:xfrm>
            <a:off x="111263" y="3848570"/>
            <a:ext cx="393834" cy="2610394"/>
          </a:xfrm>
          <a:prstGeom prst="rect">
            <a:avLst/>
          </a:prstGeom>
        </p:spPr>
      </p:pic>
      <p:sp>
        <p:nvSpPr>
          <p:cNvPr id="16" name="Text Placeholder 2"/>
          <p:cNvSpPr>
            <a:spLocks noGrp="1"/>
          </p:cNvSpPr>
          <p:nvPr>
            <p:ph type="body" idx="12" hasCustomPrompt="1"/>
          </p:nvPr>
        </p:nvSpPr>
        <p:spPr>
          <a:xfrm>
            <a:off x="992777" y="1042839"/>
            <a:ext cx="7896751" cy="938169"/>
          </a:xfrm>
        </p:spPr>
        <p:txBody>
          <a:bodyPr anchor="ctr">
            <a:normAutofit/>
          </a:bodyPr>
          <a:lstStyle>
            <a:lvl1pPr marL="0" indent="0">
              <a:buNone/>
              <a:defRPr sz="2400" b="0" baseline="0">
                <a:solidFill>
                  <a:srgbClr val="0053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smtClean="0"/>
              <a:t>Clique para editar o título da disciplina</a:t>
            </a:r>
          </a:p>
        </p:txBody>
      </p:sp>
    </p:spTree>
    <p:extLst>
      <p:ext uri="{BB962C8B-B14F-4D97-AF65-F5344CB8AC3E}">
        <p14:creationId xmlns:p14="http://schemas.microsoft.com/office/powerpoint/2010/main" val="20016051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 texto">
    <p:spTree>
      <p:nvGrpSpPr>
        <p:cNvPr id="1" name=""/>
        <p:cNvGrpSpPr/>
        <p:nvPr/>
      </p:nvGrpSpPr>
      <p:grpSpPr>
        <a:xfrm>
          <a:off x="0" y="0"/>
          <a:ext cx="0" cy="0"/>
          <a:chOff x="0" y="0"/>
          <a:chExt cx="0" cy="0"/>
        </a:xfrm>
      </p:grpSpPr>
      <p:sp>
        <p:nvSpPr>
          <p:cNvPr id="11" name="Text Placeholder 2"/>
          <p:cNvSpPr>
            <a:spLocks noGrp="1"/>
          </p:cNvSpPr>
          <p:nvPr>
            <p:ph type="body" idx="10" hasCustomPrompt="1"/>
          </p:nvPr>
        </p:nvSpPr>
        <p:spPr>
          <a:xfrm>
            <a:off x="992777" y="498269"/>
            <a:ext cx="7896751" cy="944990"/>
          </a:xfrm>
        </p:spPr>
        <p:txBody>
          <a:bodyPr anchor="ctr">
            <a:normAutofit/>
          </a:bodyPr>
          <a:lstStyle>
            <a:lvl1pPr marL="0" indent="0">
              <a:buNone/>
              <a:defRPr sz="2800" b="1" baseline="0">
                <a:solidFill>
                  <a:srgbClr val="0053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smtClean="0"/>
              <a:t>Clique para editar o título</a:t>
            </a:r>
          </a:p>
        </p:txBody>
      </p:sp>
      <p:sp>
        <p:nvSpPr>
          <p:cNvPr id="17" name="Text Placeholder 2"/>
          <p:cNvSpPr>
            <a:spLocks noGrp="1"/>
          </p:cNvSpPr>
          <p:nvPr>
            <p:ph type="body" idx="1" hasCustomPrompt="1"/>
          </p:nvPr>
        </p:nvSpPr>
        <p:spPr>
          <a:xfrm>
            <a:off x="992777" y="1672050"/>
            <a:ext cx="7896751" cy="4232358"/>
          </a:xfrm>
        </p:spPr>
        <p:txBody>
          <a:bodyPr>
            <a:normAutofit/>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smtClean="0"/>
              <a:t>Clique para editar texto</a:t>
            </a:r>
          </a:p>
        </p:txBody>
      </p:sp>
      <p:sp>
        <p:nvSpPr>
          <p:cNvPr id="27" name="Retângulo 26"/>
          <p:cNvSpPr/>
          <p:nvPr userDrawn="1"/>
        </p:nvSpPr>
        <p:spPr>
          <a:xfrm>
            <a:off x="0" y="0"/>
            <a:ext cx="548803"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27"/>
          <p:cNvSpPr/>
          <p:nvPr userDrawn="1"/>
        </p:nvSpPr>
        <p:spPr>
          <a:xfrm>
            <a:off x="0" y="6656173"/>
            <a:ext cx="9144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28"/>
          <p:cNvSpPr/>
          <p:nvPr userDrawn="1"/>
        </p:nvSpPr>
        <p:spPr>
          <a:xfrm>
            <a:off x="3476" y="6589859"/>
            <a:ext cx="9144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0" name="Imagem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386567" y="900198"/>
            <a:ext cx="1321936" cy="221767"/>
          </a:xfrm>
          <a:prstGeom prst="rect">
            <a:avLst/>
          </a:prstGeom>
        </p:spPr>
      </p:pic>
      <p:pic>
        <p:nvPicPr>
          <p:cNvPr id="31" name="Imagem 30"/>
          <p:cNvPicPr>
            <a:picLocks noChangeAspect="1"/>
          </p:cNvPicPr>
          <p:nvPr userDrawn="1"/>
        </p:nvPicPr>
        <p:blipFill rotWithShape="1">
          <a:blip r:embed="rId3" cstate="print">
            <a:extLst>
              <a:ext uri="{28A0092B-C50C-407E-A947-70E740481C1C}">
                <a14:useLocalDpi xmlns:a14="http://schemas.microsoft.com/office/drawing/2010/main" val="0"/>
              </a:ext>
            </a:extLst>
          </a:blip>
          <a:srcRect r="84913"/>
          <a:stretch/>
        </p:blipFill>
        <p:spPr>
          <a:xfrm>
            <a:off x="111263" y="3848570"/>
            <a:ext cx="393834" cy="2610394"/>
          </a:xfrm>
          <a:prstGeom prst="rect">
            <a:avLst/>
          </a:prstGeom>
        </p:spPr>
      </p:pic>
      <p:sp>
        <p:nvSpPr>
          <p:cNvPr id="33" name="Footer Placeholder 4"/>
          <p:cNvSpPr>
            <a:spLocks noGrp="1"/>
          </p:cNvSpPr>
          <p:nvPr>
            <p:ph type="ftr" sz="quarter" idx="11"/>
          </p:nvPr>
        </p:nvSpPr>
        <p:spPr>
          <a:xfrm>
            <a:off x="992778" y="6133199"/>
            <a:ext cx="7895480" cy="365125"/>
          </a:xfrm>
        </p:spPr>
        <p:txBody>
          <a:bodyPr/>
          <a:lstStyle>
            <a:lvl1pPr algn="l">
              <a:defRPr sz="1000"/>
            </a:lvl1pPr>
          </a:lstStyle>
          <a:p>
            <a:r>
              <a:rPr lang="pt-BR" smtClean="0"/>
              <a:t>Clique para editar o título da disciplina</a:t>
            </a:r>
            <a:endParaRPr lang="pt-BR" dirty="0">
              <a:solidFill>
                <a:schemeClr val="tx1">
                  <a:lumMod val="50000"/>
                  <a:lumOff val="50000"/>
                </a:schemeClr>
              </a:solidFill>
            </a:endParaRPr>
          </a:p>
        </p:txBody>
      </p:sp>
    </p:spTree>
    <p:extLst>
      <p:ext uri="{BB962C8B-B14F-4D97-AF65-F5344CB8AC3E}">
        <p14:creationId xmlns:p14="http://schemas.microsoft.com/office/powerpoint/2010/main" val="25975895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 2 coluna texto">
    <p:spTree>
      <p:nvGrpSpPr>
        <p:cNvPr id="1" name=""/>
        <p:cNvGrpSpPr/>
        <p:nvPr/>
      </p:nvGrpSpPr>
      <p:grpSpPr>
        <a:xfrm>
          <a:off x="0" y="0"/>
          <a:ext cx="0" cy="0"/>
          <a:chOff x="0" y="0"/>
          <a:chExt cx="0" cy="0"/>
        </a:xfrm>
      </p:grpSpPr>
      <p:sp>
        <p:nvSpPr>
          <p:cNvPr id="11" name="Text Placeholder 2"/>
          <p:cNvSpPr>
            <a:spLocks noGrp="1"/>
          </p:cNvSpPr>
          <p:nvPr>
            <p:ph type="body" idx="10" hasCustomPrompt="1"/>
          </p:nvPr>
        </p:nvSpPr>
        <p:spPr>
          <a:xfrm>
            <a:off x="992777" y="498269"/>
            <a:ext cx="7896751" cy="944990"/>
          </a:xfrm>
        </p:spPr>
        <p:txBody>
          <a:bodyPr anchor="ctr">
            <a:normAutofit/>
          </a:bodyPr>
          <a:lstStyle>
            <a:lvl1pPr marL="0" indent="0">
              <a:buNone/>
              <a:defRPr sz="2800" b="1" baseline="0">
                <a:solidFill>
                  <a:srgbClr val="0053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smtClean="0"/>
              <a:t>Clique para editar o título</a:t>
            </a:r>
          </a:p>
        </p:txBody>
      </p:sp>
      <p:sp>
        <p:nvSpPr>
          <p:cNvPr id="27" name="Retângulo 26"/>
          <p:cNvSpPr/>
          <p:nvPr userDrawn="1"/>
        </p:nvSpPr>
        <p:spPr>
          <a:xfrm>
            <a:off x="0" y="0"/>
            <a:ext cx="548803"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27"/>
          <p:cNvSpPr/>
          <p:nvPr userDrawn="1"/>
        </p:nvSpPr>
        <p:spPr>
          <a:xfrm>
            <a:off x="0" y="6656173"/>
            <a:ext cx="9144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28"/>
          <p:cNvSpPr/>
          <p:nvPr userDrawn="1"/>
        </p:nvSpPr>
        <p:spPr>
          <a:xfrm>
            <a:off x="3476" y="6589859"/>
            <a:ext cx="9144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0" name="Imagem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386567" y="900198"/>
            <a:ext cx="1321936" cy="221767"/>
          </a:xfrm>
          <a:prstGeom prst="rect">
            <a:avLst/>
          </a:prstGeom>
        </p:spPr>
      </p:pic>
      <p:pic>
        <p:nvPicPr>
          <p:cNvPr id="31" name="Imagem 30"/>
          <p:cNvPicPr>
            <a:picLocks noChangeAspect="1"/>
          </p:cNvPicPr>
          <p:nvPr userDrawn="1"/>
        </p:nvPicPr>
        <p:blipFill rotWithShape="1">
          <a:blip r:embed="rId3" cstate="print">
            <a:extLst>
              <a:ext uri="{28A0092B-C50C-407E-A947-70E740481C1C}">
                <a14:useLocalDpi xmlns:a14="http://schemas.microsoft.com/office/drawing/2010/main" val="0"/>
              </a:ext>
            </a:extLst>
          </a:blip>
          <a:srcRect r="84913"/>
          <a:stretch/>
        </p:blipFill>
        <p:spPr>
          <a:xfrm>
            <a:off x="111263" y="3848570"/>
            <a:ext cx="393834" cy="2610394"/>
          </a:xfrm>
          <a:prstGeom prst="rect">
            <a:avLst/>
          </a:prstGeom>
        </p:spPr>
      </p:pic>
      <p:sp>
        <p:nvSpPr>
          <p:cNvPr id="33" name="Footer Placeholder 4"/>
          <p:cNvSpPr>
            <a:spLocks noGrp="1"/>
          </p:cNvSpPr>
          <p:nvPr>
            <p:ph type="ftr" sz="quarter" idx="11"/>
          </p:nvPr>
        </p:nvSpPr>
        <p:spPr>
          <a:xfrm>
            <a:off x="992778" y="6133199"/>
            <a:ext cx="7895480" cy="365125"/>
          </a:xfrm>
        </p:spPr>
        <p:txBody>
          <a:bodyPr/>
          <a:lstStyle>
            <a:lvl1pPr algn="l">
              <a:defRPr sz="1000"/>
            </a:lvl1pPr>
          </a:lstStyle>
          <a:p>
            <a:r>
              <a:rPr lang="pt-BR" smtClean="0"/>
              <a:t>Clique para editar o título da disciplina</a:t>
            </a:r>
            <a:endParaRPr lang="pt-BR" dirty="0">
              <a:solidFill>
                <a:schemeClr val="tx1">
                  <a:lumMod val="50000"/>
                  <a:lumOff val="50000"/>
                </a:schemeClr>
              </a:solidFill>
            </a:endParaRPr>
          </a:p>
        </p:txBody>
      </p:sp>
      <p:sp>
        <p:nvSpPr>
          <p:cNvPr id="12" name="Text Placeholder 2"/>
          <p:cNvSpPr>
            <a:spLocks noGrp="1"/>
          </p:cNvSpPr>
          <p:nvPr>
            <p:ph type="body" idx="12" hasCustomPrompt="1"/>
          </p:nvPr>
        </p:nvSpPr>
        <p:spPr>
          <a:xfrm>
            <a:off x="992777" y="1672050"/>
            <a:ext cx="3868340" cy="4241690"/>
          </a:xfrm>
        </p:spPr>
        <p:txBody>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smtClean="0"/>
              <a:t>Clique para editar o texto</a:t>
            </a:r>
          </a:p>
        </p:txBody>
      </p:sp>
      <p:sp>
        <p:nvSpPr>
          <p:cNvPr id="13" name="Text Placeholder 2"/>
          <p:cNvSpPr>
            <a:spLocks noGrp="1"/>
          </p:cNvSpPr>
          <p:nvPr>
            <p:ph type="body" idx="13" hasCustomPrompt="1"/>
          </p:nvPr>
        </p:nvSpPr>
        <p:spPr>
          <a:xfrm>
            <a:off x="5019918" y="1672050"/>
            <a:ext cx="3868340" cy="4241690"/>
          </a:xfrm>
        </p:spPr>
        <p:txBody>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smtClean="0"/>
              <a:t>Clique para editar o texto</a:t>
            </a:r>
          </a:p>
        </p:txBody>
      </p:sp>
    </p:spTree>
    <p:extLst>
      <p:ext uri="{BB962C8B-B14F-4D97-AF65-F5344CB8AC3E}">
        <p14:creationId xmlns:p14="http://schemas.microsoft.com/office/powerpoint/2010/main" val="7761171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o simples">
    <p:spTree>
      <p:nvGrpSpPr>
        <p:cNvPr id="1" name=""/>
        <p:cNvGrpSpPr/>
        <p:nvPr/>
      </p:nvGrpSpPr>
      <p:grpSpPr>
        <a:xfrm>
          <a:off x="0" y="0"/>
          <a:ext cx="0" cy="0"/>
          <a:chOff x="0" y="0"/>
          <a:chExt cx="0" cy="0"/>
        </a:xfrm>
      </p:grpSpPr>
      <p:sp>
        <p:nvSpPr>
          <p:cNvPr id="10" name="Text Placeholder 2"/>
          <p:cNvSpPr>
            <a:spLocks noGrp="1"/>
          </p:cNvSpPr>
          <p:nvPr>
            <p:ph type="body" idx="1" hasCustomPrompt="1"/>
          </p:nvPr>
        </p:nvSpPr>
        <p:spPr>
          <a:xfrm>
            <a:off x="992777" y="498269"/>
            <a:ext cx="7896751" cy="5406139"/>
          </a:xfrm>
        </p:spPr>
        <p:txBody>
          <a:bodyPr>
            <a:normAutofit/>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smtClean="0"/>
              <a:t>Clique para editar texto</a:t>
            </a:r>
          </a:p>
        </p:txBody>
      </p:sp>
      <p:sp>
        <p:nvSpPr>
          <p:cNvPr id="26" name="Retângulo 25"/>
          <p:cNvSpPr/>
          <p:nvPr userDrawn="1"/>
        </p:nvSpPr>
        <p:spPr>
          <a:xfrm>
            <a:off x="0" y="0"/>
            <a:ext cx="548803"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Retângulo 26"/>
          <p:cNvSpPr/>
          <p:nvPr userDrawn="1"/>
        </p:nvSpPr>
        <p:spPr>
          <a:xfrm>
            <a:off x="0" y="6656173"/>
            <a:ext cx="9144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27"/>
          <p:cNvSpPr/>
          <p:nvPr userDrawn="1"/>
        </p:nvSpPr>
        <p:spPr>
          <a:xfrm>
            <a:off x="3476" y="6589859"/>
            <a:ext cx="9144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9" name="Imagem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386567" y="900198"/>
            <a:ext cx="1321936" cy="221767"/>
          </a:xfrm>
          <a:prstGeom prst="rect">
            <a:avLst/>
          </a:prstGeom>
        </p:spPr>
      </p:pic>
      <p:pic>
        <p:nvPicPr>
          <p:cNvPr id="30" name="Imagem 29"/>
          <p:cNvPicPr>
            <a:picLocks noChangeAspect="1"/>
          </p:cNvPicPr>
          <p:nvPr userDrawn="1"/>
        </p:nvPicPr>
        <p:blipFill rotWithShape="1">
          <a:blip r:embed="rId3" cstate="print">
            <a:extLst>
              <a:ext uri="{28A0092B-C50C-407E-A947-70E740481C1C}">
                <a14:useLocalDpi xmlns:a14="http://schemas.microsoft.com/office/drawing/2010/main" val="0"/>
              </a:ext>
            </a:extLst>
          </a:blip>
          <a:srcRect r="84913"/>
          <a:stretch/>
        </p:blipFill>
        <p:spPr>
          <a:xfrm>
            <a:off x="111263" y="3848570"/>
            <a:ext cx="393834" cy="2610394"/>
          </a:xfrm>
          <a:prstGeom prst="rect">
            <a:avLst/>
          </a:prstGeom>
        </p:spPr>
      </p:pic>
      <p:sp>
        <p:nvSpPr>
          <p:cNvPr id="31" name="Footer Placeholder 4"/>
          <p:cNvSpPr>
            <a:spLocks noGrp="1"/>
          </p:cNvSpPr>
          <p:nvPr>
            <p:ph type="ftr" sz="quarter" idx="11"/>
          </p:nvPr>
        </p:nvSpPr>
        <p:spPr>
          <a:xfrm>
            <a:off x="992778" y="6133199"/>
            <a:ext cx="7895480" cy="365125"/>
          </a:xfrm>
        </p:spPr>
        <p:txBody>
          <a:bodyPr/>
          <a:lstStyle>
            <a:lvl1pPr algn="l">
              <a:defRPr sz="1000"/>
            </a:lvl1pPr>
          </a:lstStyle>
          <a:p>
            <a:r>
              <a:rPr lang="pt-BR" smtClean="0"/>
              <a:t>Clique para editar o título da disciplina</a:t>
            </a:r>
            <a:endParaRPr lang="pt-BR" dirty="0">
              <a:solidFill>
                <a:schemeClr val="tx1">
                  <a:lumMod val="50000"/>
                  <a:lumOff val="50000"/>
                </a:schemeClr>
              </a:solidFill>
            </a:endParaRPr>
          </a:p>
        </p:txBody>
      </p:sp>
    </p:spTree>
    <p:extLst>
      <p:ext uri="{BB962C8B-B14F-4D97-AF65-F5344CB8AC3E}">
        <p14:creationId xmlns:p14="http://schemas.microsoft.com/office/powerpoint/2010/main" val="7000262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o simples 2 colunas">
    <p:spTree>
      <p:nvGrpSpPr>
        <p:cNvPr id="1" name=""/>
        <p:cNvGrpSpPr/>
        <p:nvPr/>
      </p:nvGrpSpPr>
      <p:grpSpPr>
        <a:xfrm>
          <a:off x="0" y="0"/>
          <a:ext cx="0" cy="0"/>
          <a:chOff x="0" y="0"/>
          <a:chExt cx="0" cy="0"/>
        </a:xfrm>
      </p:grpSpPr>
      <p:sp>
        <p:nvSpPr>
          <p:cNvPr id="26" name="Retângulo 25"/>
          <p:cNvSpPr/>
          <p:nvPr userDrawn="1"/>
        </p:nvSpPr>
        <p:spPr>
          <a:xfrm>
            <a:off x="0" y="0"/>
            <a:ext cx="548803"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Retângulo 26"/>
          <p:cNvSpPr/>
          <p:nvPr userDrawn="1"/>
        </p:nvSpPr>
        <p:spPr>
          <a:xfrm>
            <a:off x="0" y="6656173"/>
            <a:ext cx="9144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27"/>
          <p:cNvSpPr/>
          <p:nvPr userDrawn="1"/>
        </p:nvSpPr>
        <p:spPr>
          <a:xfrm>
            <a:off x="3476" y="6589859"/>
            <a:ext cx="9144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9" name="Imagem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386567" y="900198"/>
            <a:ext cx="1321936" cy="221767"/>
          </a:xfrm>
          <a:prstGeom prst="rect">
            <a:avLst/>
          </a:prstGeom>
        </p:spPr>
      </p:pic>
      <p:pic>
        <p:nvPicPr>
          <p:cNvPr id="30" name="Imagem 29"/>
          <p:cNvPicPr>
            <a:picLocks noChangeAspect="1"/>
          </p:cNvPicPr>
          <p:nvPr userDrawn="1"/>
        </p:nvPicPr>
        <p:blipFill rotWithShape="1">
          <a:blip r:embed="rId3" cstate="print">
            <a:extLst>
              <a:ext uri="{28A0092B-C50C-407E-A947-70E740481C1C}">
                <a14:useLocalDpi xmlns:a14="http://schemas.microsoft.com/office/drawing/2010/main" val="0"/>
              </a:ext>
            </a:extLst>
          </a:blip>
          <a:srcRect r="84913"/>
          <a:stretch/>
        </p:blipFill>
        <p:spPr>
          <a:xfrm>
            <a:off x="111263" y="3848570"/>
            <a:ext cx="393834" cy="2610394"/>
          </a:xfrm>
          <a:prstGeom prst="rect">
            <a:avLst/>
          </a:prstGeom>
        </p:spPr>
      </p:pic>
      <p:sp>
        <p:nvSpPr>
          <p:cNvPr id="31" name="Footer Placeholder 4"/>
          <p:cNvSpPr>
            <a:spLocks noGrp="1"/>
          </p:cNvSpPr>
          <p:nvPr>
            <p:ph type="ftr" sz="quarter" idx="11"/>
          </p:nvPr>
        </p:nvSpPr>
        <p:spPr>
          <a:xfrm>
            <a:off x="992778" y="6133199"/>
            <a:ext cx="7895480" cy="365125"/>
          </a:xfrm>
        </p:spPr>
        <p:txBody>
          <a:bodyPr/>
          <a:lstStyle>
            <a:lvl1pPr algn="l">
              <a:defRPr sz="1000"/>
            </a:lvl1pPr>
          </a:lstStyle>
          <a:p>
            <a:r>
              <a:rPr lang="pt-BR" smtClean="0"/>
              <a:t>Clique para editar o título da disciplina</a:t>
            </a:r>
            <a:endParaRPr lang="pt-BR" dirty="0">
              <a:solidFill>
                <a:schemeClr val="tx1">
                  <a:lumMod val="50000"/>
                  <a:lumOff val="50000"/>
                </a:schemeClr>
              </a:solidFill>
            </a:endParaRPr>
          </a:p>
        </p:txBody>
      </p:sp>
      <p:sp>
        <p:nvSpPr>
          <p:cNvPr id="9" name="Text Placeholder 2"/>
          <p:cNvSpPr>
            <a:spLocks noGrp="1"/>
          </p:cNvSpPr>
          <p:nvPr>
            <p:ph type="body" idx="12" hasCustomPrompt="1"/>
          </p:nvPr>
        </p:nvSpPr>
        <p:spPr>
          <a:xfrm>
            <a:off x="992777" y="498269"/>
            <a:ext cx="3868340" cy="5415471"/>
          </a:xfrm>
        </p:spPr>
        <p:txBody>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smtClean="0"/>
              <a:t>Clique para editar o texto</a:t>
            </a:r>
          </a:p>
        </p:txBody>
      </p:sp>
      <p:sp>
        <p:nvSpPr>
          <p:cNvPr id="11" name="Text Placeholder 2"/>
          <p:cNvSpPr>
            <a:spLocks noGrp="1"/>
          </p:cNvSpPr>
          <p:nvPr>
            <p:ph type="body" idx="13" hasCustomPrompt="1"/>
          </p:nvPr>
        </p:nvSpPr>
        <p:spPr>
          <a:xfrm>
            <a:off x="5019918" y="498268"/>
            <a:ext cx="3868340" cy="5415471"/>
          </a:xfrm>
        </p:spPr>
        <p:txBody>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smtClean="0"/>
              <a:t>Clique para editar o texto</a:t>
            </a:r>
          </a:p>
        </p:txBody>
      </p:sp>
    </p:spTree>
    <p:extLst>
      <p:ext uri="{BB962C8B-B14F-4D97-AF65-F5344CB8AC3E}">
        <p14:creationId xmlns:p14="http://schemas.microsoft.com/office/powerpoint/2010/main" val="168578175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tulo + texto + imagem1">
    <p:spTree>
      <p:nvGrpSpPr>
        <p:cNvPr id="1" name=""/>
        <p:cNvGrpSpPr/>
        <p:nvPr/>
      </p:nvGrpSpPr>
      <p:grpSpPr>
        <a:xfrm>
          <a:off x="0" y="0"/>
          <a:ext cx="0" cy="0"/>
          <a:chOff x="0" y="0"/>
          <a:chExt cx="0" cy="0"/>
        </a:xfrm>
      </p:grpSpPr>
      <p:sp>
        <p:nvSpPr>
          <p:cNvPr id="7" name="Text Placeholder 2"/>
          <p:cNvSpPr>
            <a:spLocks noGrp="1"/>
          </p:cNvSpPr>
          <p:nvPr>
            <p:ph type="body" idx="11" hasCustomPrompt="1"/>
          </p:nvPr>
        </p:nvSpPr>
        <p:spPr>
          <a:xfrm>
            <a:off x="992777" y="498269"/>
            <a:ext cx="7886700" cy="823912"/>
          </a:xfrm>
        </p:spPr>
        <p:txBody>
          <a:bodyPr anchor="ctr">
            <a:normAutofit/>
          </a:bodyPr>
          <a:lstStyle>
            <a:lvl1pPr marL="0" indent="0" algn="l">
              <a:buNone/>
              <a:defRPr sz="28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smtClean="0"/>
              <a:t>Clique para editar título</a:t>
            </a:r>
          </a:p>
        </p:txBody>
      </p:sp>
      <p:sp>
        <p:nvSpPr>
          <p:cNvPr id="18" name="Picture Placeholder 2"/>
          <p:cNvSpPr>
            <a:spLocks noGrp="1" noChangeAspect="1"/>
          </p:cNvSpPr>
          <p:nvPr>
            <p:ph type="pic" idx="16"/>
          </p:nvPr>
        </p:nvSpPr>
        <p:spPr>
          <a:xfrm>
            <a:off x="5011137" y="1527998"/>
            <a:ext cx="3868340" cy="4193533"/>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smtClean="0"/>
              <a:t>Clique no ícone para adicionar </a:t>
            </a:r>
          </a:p>
          <a:p>
            <a:r>
              <a:rPr lang="pt-BR" dirty="0" smtClean="0"/>
              <a:t>uma imagem</a:t>
            </a:r>
            <a:endParaRPr lang="en-US" dirty="0"/>
          </a:p>
        </p:txBody>
      </p:sp>
      <p:sp>
        <p:nvSpPr>
          <p:cNvPr id="19" name="Text Placeholder 2"/>
          <p:cNvSpPr>
            <a:spLocks noGrp="1"/>
          </p:cNvSpPr>
          <p:nvPr>
            <p:ph type="body" idx="1" hasCustomPrompt="1"/>
          </p:nvPr>
        </p:nvSpPr>
        <p:spPr>
          <a:xfrm>
            <a:off x="992777" y="1527998"/>
            <a:ext cx="3868340" cy="4369266"/>
          </a:xfrm>
        </p:spPr>
        <p:txBody>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smtClean="0"/>
              <a:t>Clique para editar o texto</a:t>
            </a:r>
          </a:p>
        </p:txBody>
      </p:sp>
      <p:sp>
        <p:nvSpPr>
          <p:cNvPr id="28" name="Retângulo 27"/>
          <p:cNvSpPr/>
          <p:nvPr userDrawn="1"/>
        </p:nvSpPr>
        <p:spPr>
          <a:xfrm>
            <a:off x="0" y="0"/>
            <a:ext cx="548803"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28"/>
          <p:cNvSpPr/>
          <p:nvPr userDrawn="1"/>
        </p:nvSpPr>
        <p:spPr>
          <a:xfrm>
            <a:off x="0" y="6656173"/>
            <a:ext cx="9144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Retângulo 29"/>
          <p:cNvSpPr/>
          <p:nvPr userDrawn="1"/>
        </p:nvSpPr>
        <p:spPr>
          <a:xfrm>
            <a:off x="3476" y="6589859"/>
            <a:ext cx="9144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1" name="Imagem 3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386567" y="900198"/>
            <a:ext cx="1321936" cy="221767"/>
          </a:xfrm>
          <a:prstGeom prst="rect">
            <a:avLst/>
          </a:prstGeom>
        </p:spPr>
      </p:pic>
      <p:pic>
        <p:nvPicPr>
          <p:cNvPr id="32" name="Imagem 31"/>
          <p:cNvPicPr>
            <a:picLocks noChangeAspect="1"/>
          </p:cNvPicPr>
          <p:nvPr userDrawn="1"/>
        </p:nvPicPr>
        <p:blipFill rotWithShape="1">
          <a:blip r:embed="rId3" cstate="print">
            <a:extLst>
              <a:ext uri="{28A0092B-C50C-407E-A947-70E740481C1C}">
                <a14:useLocalDpi xmlns:a14="http://schemas.microsoft.com/office/drawing/2010/main" val="0"/>
              </a:ext>
            </a:extLst>
          </a:blip>
          <a:srcRect r="84913"/>
          <a:stretch/>
        </p:blipFill>
        <p:spPr>
          <a:xfrm>
            <a:off x="111263" y="3848570"/>
            <a:ext cx="393834" cy="2610394"/>
          </a:xfrm>
          <a:prstGeom prst="rect">
            <a:avLst/>
          </a:prstGeom>
        </p:spPr>
      </p:pic>
      <p:sp>
        <p:nvSpPr>
          <p:cNvPr id="33" name="Text Placeholder 2"/>
          <p:cNvSpPr>
            <a:spLocks noGrp="1"/>
          </p:cNvSpPr>
          <p:nvPr>
            <p:ph type="body" idx="15"/>
          </p:nvPr>
        </p:nvSpPr>
        <p:spPr>
          <a:xfrm>
            <a:off x="5021188" y="5782801"/>
            <a:ext cx="3868340"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pt-BR" dirty="0" smtClean="0"/>
          </a:p>
        </p:txBody>
      </p:sp>
      <p:sp>
        <p:nvSpPr>
          <p:cNvPr id="34" name="Footer Placeholder 4"/>
          <p:cNvSpPr>
            <a:spLocks noGrp="1"/>
          </p:cNvSpPr>
          <p:nvPr>
            <p:ph type="ftr" sz="quarter" idx="17"/>
          </p:nvPr>
        </p:nvSpPr>
        <p:spPr>
          <a:xfrm>
            <a:off x="992778" y="6133199"/>
            <a:ext cx="7895480" cy="365125"/>
          </a:xfrm>
        </p:spPr>
        <p:txBody>
          <a:bodyPr/>
          <a:lstStyle>
            <a:lvl1pPr algn="l">
              <a:defRPr sz="1000"/>
            </a:lvl1pPr>
          </a:lstStyle>
          <a:p>
            <a:r>
              <a:rPr lang="pt-BR" smtClean="0"/>
              <a:t>Clique para editar o título da disciplina</a:t>
            </a:r>
            <a:endParaRPr lang="pt-BR" dirty="0">
              <a:solidFill>
                <a:schemeClr val="tx1">
                  <a:lumMod val="50000"/>
                  <a:lumOff val="50000"/>
                </a:schemeClr>
              </a:solidFill>
            </a:endParaRPr>
          </a:p>
        </p:txBody>
      </p:sp>
    </p:spTree>
    <p:extLst>
      <p:ext uri="{BB962C8B-B14F-4D97-AF65-F5344CB8AC3E}">
        <p14:creationId xmlns:p14="http://schemas.microsoft.com/office/powerpoint/2010/main" val="24791678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pt-B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smtClean="0"/>
              <a:t>Clique para editar o título da disciplina</a:t>
            </a:r>
            <a:endParaRPr lang="pt-B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13A1F5-6CB0-49BA-ABCC-F2C05E7CE592}" type="slidenum">
              <a:rPr lang="pt-BR" smtClean="0"/>
              <a:t>‹nº›</a:t>
            </a:fld>
            <a:endParaRPr lang="pt-BR"/>
          </a:p>
        </p:txBody>
      </p:sp>
    </p:spTree>
    <p:extLst>
      <p:ext uri="{BB962C8B-B14F-4D97-AF65-F5344CB8AC3E}">
        <p14:creationId xmlns:p14="http://schemas.microsoft.com/office/powerpoint/2010/main" val="2279268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89" r:id="rId5"/>
    <p:sldLayoutId id="2147483692" r:id="rId6"/>
    <p:sldLayoutId id="2147483665" r:id="rId7"/>
    <p:sldLayoutId id="2147483693" r:id="rId8"/>
    <p:sldLayoutId id="2147483690" r:id="rId9"/>
    <p:sldLayoutId id="2147483666" r:id="rId10"/>
    <p:sldLayoutId id="2147483691" r:id="rId11"/>
    <p:sldLayoutId id="2147483686" r:id="rId12"/>
    <p:sldLayoutId id="2147483675" r:id="rId13"/>
    <p:sldLayoutId id="2147483668" r:id="rId14"/>
    <p:sldLayoutId id="2147483685" r:id="rId15"/>
    <p:sldLayoutId id="2147483684" r:id="rId16"/>
    <p:sldLayoutId id="2147483694" r:id="rId17"/>
    <p:sldLayoutId id="2147483687" r:id="rId18"/>
    <p:sldLayoutId id="2147483667" r:id="rId19"/>
    <p:sldLayoutId id="2147483670" r:id="rId20"/>
    <p:sldLayoutId id="2147483669" r:id="rId21"/>
    <p:sldLayoutId id="2147483676" r:id="rId22"/>
    <p:sldLayoutId id="2147483678" r:id="rId23"/>
    <p:sldLayoutId id="2147483677" r:id="rId24"/>
    <p:sldLayoutId id="2147483671" r:id="rId25"/>
    <p:sldLayoutId id="2147483688" r:id="rId26"/>
    <p:sldLayoutId id="2147483672" r:id="rId27"/>
    <p:sldLayoutId id="2147483679" r:id="rId28"/>
    <p:sldLayoutId id="2147483673" r:id="rId29"/>
    <p:sldLayoutId id="2147483674" r:id="rId30"/>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m 31"/>
          <p:cNvPicPr>
            <a:picLocks noChangeAspect="1"/>
          </p:cNvPicPr>
          <p:nvPr/>
        </p:nvPicPr>
        <p:blipFill rotWithShape="1">
          <a:blip r:embed="rId2" cstate="print">
            <a:extLst>
              <a:ext uri="{28A0092B-C50C-407E-A947-70E740481C1C}">
                <a14:useLocalDpi xmlns:a14="http://schemas.microsoft.com/office/drawing/2010/main" val="0"/>
              </a:ext>
            </a:extLst>
          </a:blip>
          <a:srcRect l="2549"/>
          <a:stretch/>
        </p:blipFill>
        <p:spPr>
          <a:xfrm>
            <a:off x="-34834" y="0"/>
            <a:ext cx="8989985" cy="6857999"/>
          </a:xfrm>
          <a:prstGeom prst="rect">
            <a:avLst/>
          </a:prstGeom>
        </p:spPr>
      </p:pic>
      <p:sp>
        <p:nvSpPr>
          <p:cNvPr id="24" name="Título 23"/>
          <p:cNvSpPr>
            <a:spLocks noGrp="1"/>
          </p:cNvSpPr>
          <p:nvPr>
            <p:ph type="title"/>
          </p:nvPr>
        </p:nvSpPr>
        <p:spPr>
          <a:xfrm>
            <a:off x="628650" y="1609039"/>
            <a:ext cx="5900939" cy="4182161"/>
          </a:xfrm>
        </p:spPr>
        <p:txBody>
          <a:bodyPr/>
          <a:lstStyle/>
          <a:p>
            <a:r>
              <a:rPr lang="pt-BR" dirty="0" smtClean="0"/>
              <a:t>Estatística</a:t>
            </a:r>
            <a:br>
              <a:rPr lang="pt-BR" dirty="0" smtClean="0"/>
            </a:br>
            <a:r>
              <a:rPr lang="pt-BR" dirty="0" smtClean="0"/>
              <a:t/>
            </a:r>
            <a:br>
              <a:rPr lang="pt-BR" dirty="0" smtClean="0"/>
            </a:br>
            <a:endParaRPr lang="pt-BR" dirty="0"/>
          </a:p>
        </p:txBody>
      </p:sp>
    </p:spTree>
    <p:extLst>
      <p:ext uri="{BB962C8B-B14F-4D97-AF65-F5344CB8AC3E}">
        <p14:creationId xmlns:p14="http://schemas.microsoft.com/office/powerpoint/2010/main" val="5075927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
          </p:nvPr>
        </p:nvSpPr>
        <p:spPr>
          <a:xfrm>
            <a:off x="992775" y="1246912"/>
            <a:ext cx="7896751" cy="4076700"/>
          </a:xfrm>
        </p:spPr>
        <p:txBody>
          <a:bodyPr/>
          <a:lstStyle/>
          <a:p>
            <a:pPr algn="just"/>
            <a:r>
              <a:rPr lang="pt-BR" dirty="0"/>
              <a:t>As áreas numeradas no gráfico mostram a composição em volume, aproximada, dos gases na atmosfera terrestre, desde a sua formação até os dias atuais.</a:t>
            </a:r>
          </a:p>
        </p:txBody>
      </p:sp>
      <p:sp>
        <p:nvSpPr>
          <p:cNvPr id="4" name="Espaço Reservado para Texto 3"/>
          <p:cNvSpPr>
            <a:spLocks noGrp="1"/>
          </p:cNvSpPr>
          <p:nvPr>
            <p:ph type="body" idx="12"/>
          </p:nvPr>
        </p:nvSpPr>
        <p:spPr>
          <a:xfrm>
            <a:off x="992776" y="308743"/>
            <a:ext cx="7896751" cy="938169"/>
          </a:xfrm>
        </p:spPr>
        <p:txBody>
          <a:bodyPr/>
          <a:lstStyle/>
          <a:p>
            <a:r>
              <a:rPr lang="pt-BR" dirty="0" smtClean="0"/>
              <a:t>Gráficos. </a:t>
            </a:r>
            <a:endParaRPr lang="pt-BR" dirty="0"/>
          </a:p>
        </p:txBody>
      </p:sp>
      <p:pic>
        <p:nvPicPr>
          <p:cNvPr id="5" name="Imagem 4"/>
          <p:cNvPicPr>
            <a:picLocks noChangeAspect="1"/>
          </p:cNvPicPr>
          <p:nvPr/>
        </p:nvPicPr>
        <p:blipFill>
          <a:blip r:embed="rId2"/>
          <a:stretch>
            <a:fillRect/>
          </a:stretch>
        </p:blipFill>
        <p:spPr>
          <a:xfrm>
            <a:off x="2152266" y="2383396"/>
            <a:ext cx="4995508" cy="3780385"/>
          </a:xfrm>
          <a:prstGeom prst="rect">
            <a:avLst/>
          </a:prstGeom>
        </p:spPr>
      </p:pic>
    </p:spTree>
    <p:extLst>
      <p:ext uri="{BB962C8B-B14F-4D97-AF65-F5344CB8AC3E}">
        <p14:creationId xmlns:p14="http://schemas.microsoft.com/office/powerpoint/2010/main" val="1153488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
          </p:nvPr>
        </p:nvSpPr>
        <p:spPr>
          <a:xfrm>
            <a:off x="928382" y="445395"/>
            <a:ext cx="7896751" cy="5053884"/>
          </a:xfrm>
        </p:spPr>
        <p:txBody>
          <a:bodyPr>
            <a:normAutofit/>
          </a:bodyPr>
          <a:lstStyle/>
          <a:p>
            <a:pPr algn="just"/>
            <a:r>
              <a:rPr lang="pt-BR" dirty="0"/>
              <a:t>No que se refere à composição em volume da atmosfera terrestre há 2,5 bilhões de anos, pode-se afirmar que o </a:t>
            </a:r>
            <a:r>
              <a:rPr lang="pt-BR" dirty="0" smtClean="0"/>
              <a:t>volume de oxigênio</a:t>
            </a:r>
            <a:r>
              <a:rPr lang="pt-BR" dirty="0"/>
              <a:t>, </a:t>
            </a:r>
            <a:r>
              <a:rPr lang="pt-BR" dirty="0" smtClean="0"/>
              <a:t>em valores percentuais, era de, aproximadamente:</a:t>
            </a:r>
          </a:p>
          <a:p>
            <a:pPr marL="457200" indent="-457200" algn="just">
              <a:buAutoNum type="alphaLcParenR"/>
            </a:pPr>
            <a:r>
              <a:rPr lang="pt-BR" dirty="0" smtClean="0"/>
              <a:t>5%</a:t>
            </a:r>
          </a:p>
          <a:p>
            <a:pPr marL="457200" indent="-457200" algn="just">
              <a:buAutoNum type="alphaLcParenR"/>
            </a:pPr>
            <a:r>
              <a:rPr lang="pt-BR" dirty="0" smtClean="0"/>
              <a:t>21%</a:t>
            </a:r>
          </a:p>
          <a:p>
            <a:pPr marL="457200" indent="-457200" algn="just">
              <a:buAutoNum type="alphaLcParenR"/>
            </a:pPr>
            <a:r>
              <a:rPr lang="pt-BR" dirty="0" smtClean="0"/>
              <a:t>45%</a:t>
            </a:r>
          </a:p>
          <a:p>
            <a:pPr marL="457200" indent="-457200" algn="just">
              <a:buAutoNum type="alphaLcParenR"/>
            </a:pPr>
            <a:r>
              <a:rPr lang="pt-BR" dirty="0" smtClean="0"/>
              <a:t>77%</a:t>
            </a:r>
          </a:p>
          <a:p>
            <a:pPr marL="457200" indent="-457200" algn="just">
              <a:buAutoNum type="alphaLcParenR"/>
            </a:pPr>
            <a:r>
              <a:rPr lang="pt-BR" dirty="0" smtClean="0"/>
              <a:t>95%</a:t>
            </a:r>
            <a:endParaRPr lang="pt-BR" dirty="0"/>
          </a:p>
          <a:p>
            <a:pPr algn="just"/>
            <a:r>
              <a:rPr lang="pt-BR" dirty="0" smtClean="0"/>
              <a:t>Letra a. </a:t>
            </a:r>
          </a:p>
        </p:txBody>
      </p:sp>
    </p:spTree>
    <p:extLst>
      <p:ext uri="{BB962C8B-B14F-4D97-AF65-F5344CB8AC3E}">
        <p14:creationId xmlns:p14="http://schemas.microsoft.com/office/powerpoint/2010/main" val="115008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0178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pt-BR" dirty="0" smtClean="0"/>
              <a:t>Estatística. Interpretação de Dados. </a:t>
            </a:r>
            <a:endParaRPr lang="pt-BR" dirty="0"/>
          </a:p>
        </p:txBody>
      </p:sp>
      <p:sp>
        <p:nvSpPr>
          <p:cNvPr id="4" name="Espaço Reservado para Texto 3"/>
          <p:cNvSpPr>
            <a:spLocks noGrp="1"/>
          </p:cNvSpPr>
          <p:nvPr>
            <p:ph type="body" idx="1"/>
          </p:nvPr>
        </p:nvSpPr>
        <p:spPr/>
        <p:txBody>
          <a:bodyPr/>
          <a:lstStyle/>
          <a:p>
            <a:r>
              <a:rPr lang="pt-BR" dirty="0" smtClean="0"/>
              <a:t>Prof. Ms. </a:t>
            </a:r>
            <a:r>
              <a:rPr lang="pt-BR" dirty="0" err="1" smtClean="0"/>
              <a:t>Edimar</a:t>
            </a:r>
            <a:r>
              <a:rPr lang="pt-BR" dirty="0" smtClean="0"/>
              <a:t> </a:t>
            </a:r>
            <a:r>
              <a:rPr lang="pt-BR" dirty="0" err="1" smtClean="0"/>
              <a:t>Izidoro</a:t>
            </a:r>
            <a:r>
              <a:rPr lang="pt-BR" dirty="0" smtClean="0"/>
              <a:t> Novaes</a:t>
            </a:r>
            <a:endParaRPr lang="pt-BR" dirty="0"/>
          </a:p>
        </p:txBody>
      </p:sp>
      <p:pic>
        <p:nvPicPr>
          <p:cNvPr id="2" name="Espaço Reservado para Imagem 1"/>
          <p:cNvPicPr>
            <a:picLocks noGrp="1" noChangeAspect="1"/>
          </p:cNvPicPr>
          <p:nvPr>
            <p:ph type="pic" idx="10"/>
          </p:nvPr>
        </p:nvPicPr>
        <p:blipFill>
          <a:blip r:embed="rId2" cstate="print">
            <a:extLst>
              <a:ext uri="{28A0092B-C50C-407E-A947-70E740481C1C}">
                <a14:useLocalDpi xmlns:a14="http://schemas.microsoft.com/office/drawing/2010/main" val="0"/>
              </a:ext>
            </a:extLst>
          </a:blip>
          <a:srcRect l="2372" r="2372"/>
          <a:stretch>
            <a:fillRect/>
          </a:stretch>
        </p:blipFill>
        <p:spPr/>
      </p:pic>
    </p:spTree>
    <p:extLst>
      <p:ext uri="{BB962C8B-B14F-4D97-AF65-F5344CB8AC3E}">
        <p14:creationId xmlns:p14="http://schemas.microsoft.com/office/powerpoint/2010/main" val="281698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
          </p:nvPr>
        </p:nvSpPr>
        <p:spPr>
          <a:xfrm>
            <a:off x="992777" y="1264947"/>
            <a:ext cx="7896751" cy="4076700"/>
          </a:xfrm>
        </p:spPr>
        <p:txBody>
          <a:bodyPr/>
          <a:lstStyle/>
          <a:p>
            <a:pPr algn="just"/>
            <a:r>
              <a:rPr lang="pt-BR" dirty="0"/>
              <a:t>Uma empresa desenvolve, fabrica e vende equipamentos de medição de alta tecnologia. Atualmente, a equipe de engenharia de um determinado produto desenvolve um novo instrumento de medição. Quatro protótipos do equipamento foram manufaturados e submetidos a teste. Uma peça padrão com dimensão de 50,00 mm foi usada como padrão de referência. Cada protótipo do instrumento foi utilizado para fazer sete medições na dimensão da peça padrão por um mesmo operador. Os resultados são apresentados na figura a seguir.</a:t>
            </a:r>
          </a:p>
        </p:txBody>
      </p:sp>
      <p:sp>
        <p:nvSpPr>
          <p:cNvPr id="3" name="Espaço Reservado para Texto 2"/>
          <p:cNvSpPr>
            <a:spLocks noGrp="1"/>
          </p:cNvSpPr>
          <p:nvPr>
            <p:ph type="body" idx="10"/>
          </p:nvPr>
        </p:nvSpPr>
        <p:spPr/>
        <p:txBody>
          <a:bodyPr>
            <a:normAutofit lnSpcReduction="10000"/>
          </a:bodyPr>
          <a:lstStyle/>
          <a:p>
            <a:r>
              <a:rPr lang="pt-BR" dirty="0" smtClean="0"/>
              <a:t>Interpretação de Figuras.  </a:t>
            </a:r>
            <a:endParaRPr lang="pt-BR" dirty="0"/>
          </a:p>
        </p:txBody>
      </p:sp>
    </p:spTree>
    <p:extLst>
      <p:ext uri="{BB962C8B-B14F-4D97-AF65-F5344CB8AC3E}">
        <p14:creationId xmlns:p14="http://schemas.microsoft.com/office/powerpoint/2010/main" val="640530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stretch>
            <a:fillRect/>
          </a:stretch>
        </p:blipFill>
        <p:spPr>
          <a:xfrm>
            <a:off x="2794045" y="728059"/>
            <a:ext cx="3735544" cy="4775000"/>
          </a:xfrm>
          <a:prstGeom prst="rect">
            <a:avLst/>
          </a:prstGeom>
        </p:spPr>
      </p:pic>
    </p:spTree>
    <p:extLst>
      <p:ext uri="{BB962C8B-B14F-4D97-AF65-F5344CB8AC3E}">
        <p14:creationId xmlns:p14="http://schemas.microsoft.com/office/powerpoint/2010/main" val="2530226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
          </p:nvPr>
        </p:nvSpPr>
        <p:spPr>
          <a:xfrm>
            <a:off x="915504" y="677214"/>
            <a:ext cx="7896751" cy="4076700"/>
          </a:xfrm>
        </p:spPr>
        <p:txBody>
          <a:bodyPr/>
          <a:lstStyle/>
          <a:p>
            <a:pPr algn="just"/>
            <a:r>
              <a:rPr lang="pt-BR" dirty="0"/>
              <a:t>O centro do alvo representa o valor verdadeiro da dimensão da peça padrão. E os pontos representam os resultados das sete medidas da característica</a:t>
            </a:r>
            <a:r>
              <a:rPr lang="pt-BR" dirty="0" smtClean="0"/>
              <a:t>.</a:t>
            </a:r>
          </a:p>
          <a:p>
            <a:pPr algn="just"/>
            <a:r>
              <a:rPr lang="pt-BR" dirty="0"/>
              <a:t>Com relação aos resultados mostrados na figura e às definições da exatidão (capacidade de medir corretamente, em média, o verdadeiro valor da característica) e precisão (variabilidade inerente às medidas), avalie as seguintes informações conforme o que a equipe de engenharia do produto da empresa deveria inferir. </a:t>
            </a:r>
          </a:p>
        </p:txBody>
      </p:sp>
    </p:spTree>
    <p:extLst>
      <p:ext uri="{BB962C8B-B14F-4D97-AF65-F5344CB8AC3E}">
        <p14:creationId xmlns:p14="http://schemas.microsoft.com/office/powerpoint/2010/main" val="576191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
          </p:nvPr>
        </p:nvSpPr>
        <p:spPr>
          <a:xfrm>
            <a:off x="1005656" y="458274"/>
            <a:ext cx="7896751" cy="4076700"/>
          </a:xfrm>
        </p:spPr>
        <p:txBody>
          <a:bodyPr>
            <a:normAutofit lnSpcReduction="10000"/>
          </a:bodyPr>
          <a:lstStyle/>
          <a:p>
            <a:pPr marL="514350" indent="-514350">
              <a:buAutoNum type="romanUcPeriod"/>
            </a:pPr>
            <a:r>
              <a:rPr lang="pt-BR" dirty="0" smtClean="0"/>
              <a:t>O </a:t>
            </a:r>
            <a:r>
              <a:rPr lang="pt-BR" dirty="0"/>
              <a:t>instrumento A é mais exato que o instrumento C e ambos são </a:t>
            </a:r>
            <a:r>
              <a:rPr lang="pt-BR" dirty="0" smtClean="0"/>
              <a:t>precisos.</a:t>
            </a:r>
          </a:p>
          <a:p>
            <a:pPr marL="514350" indent="-514350">
              <a:buAutoNum type="romanUcPeriod"/>
            </a:pPr>
            <a:r>
              <a:rPr lang="pt-BR" dirty="0" smtClean="0"/>
              <a:t>O </a:t>
            </a:r>
            <a:r>
              <a:rPr lang="pt-BR" dirty="0"/>
              <a:t>instrumento D é mais exato que o instrumento B e ambos são não </a:t>
            </a:r>
            <a:r>
              <a:rPr lang="pt-BR" dirty="0" smtClean="0"/>
              <a:t>precisos.</a:t>
            </a:r>
          </a:p>
          <a:p>
            <a:pPr marL="514350" indent="-514350">
              <a:buAutoNum type="romanUcPeriod"/>
            </a:pPr>
            <a:r>
              <a:rPr lang="pt-BR" dirty="0" smtClean="0"/>
              <a:t>Os </a:t>
            </a:r>
            <a:r>
              <a:rPr lang="pt-BR" dirty="0"/>
              <a:t>instrumentos A e B são exatos, mas o instrumento A é mais preciso que o instrumento B</a:t>
            </a:r>
            <a:r>
              <a:rPr lang="pt-BR" dirty="0" smtClean="0"/>
              <a:t>.</a:t>
            </a:r>
          </a:p>
          <a:p>
            <a:pPr marL="514350" indent="-514350">
              <a:buAutoNum type="romanUcPeriod"/>
            </a:pPr>
            <a:r>
              <a:rPr lang="pt-BR" dirty="0" smtClean="0"/>
              <a:t>Os </a:t>
            </a:r>
            <a:r>
              <a:rPr lang="pt-BR" dirty="0"/>
              <a:t>instrumentos C e D são exatos, mas o instrumento C é mais preciso que o instrumento </a:t>
            </a:r>
            <a:r>
              <a:rPr lang="pt-BR" dirty="0" smtClean="0"/>
              <a:t>D.</a:t>
            </a:r>
          </a:p>
          <a:p>
            <a:pPr marL="514350" indent="-514350">
              <a:buAutoNum type="romanUcPeriod"/>
            </a:pPr>
            <a:r>
              <a:rPr lang="pt-BR" dirty="0" smtClean="0"/>
              <a:t>O </a:t>
            </a:r>
            <a:r>
              <a:rPr lang="pt-BR" dirty="0"/>
              <a:t>instrumento A é mais exato que o instrumento D, mas o instrumento D é mais preciso que o instrumento A.</a:t>
            </a:r>
          </a:p>
        </p:txBody>
      </p:sp>
    </p:spTree>
    <p:extLst>
      <p:ext uri="{BB962C8B-B14F-4D97-AF65-F5344CB8AC3E}">
        <p14:creationId xmlns:p14="http://schemas.microsoft.com/office/powerpoint/2010/main" val="3785678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
          </p:nvPr>
        </p:nvSpPr>
        <p:spPr>
          <a:xfrm>
            <a:off x="863988" y="509789"/>
            <a:ext cx="7896751" cy="4076700"/>
          </a:xfrm>
        </p:spPr>
        <p:txBody>
          <a:bodyPr/>
          <a:lstStyle/>
          <a:p>
            <a:r>
              <a:rPr lang="pt-BR" dirty="0"/>
              <a:t>É correto apenas o que se afirma </a:t>
            </a:r>
            <a:r>
              <a:rPr lang="pt-BR" dirty="0" smtClean="0"/>
              <a:t>em:</a:t>
            </a:r>
          </a:p>
          <a:p>
            <a:pPr marL="457200" indent="-457200">
              <a:buAutoNum type="alphaUcParenBoth"/>
            </a:pPr>
            <a:r>
              <a:rPr lang="pt-BR" dirty="0" smtClean="0"/>
              <a:t>II </a:t>
            </a:r>
            <a:r>
              <a:rPr lang="pt-BR" dirty="0"/>
              <a:t>e IV. </a:t>
            </a:r>
            <a:endParaRPr lang="pt-BR" dirty="0" smtClean="0"/>
          </a:p>
          <a:p>
            <a:pPr marL="457200" indent="-457200">
              <a:buAutoNum type="alphaUcParenBoth"/>
            </a:pPr>
            <a:r>
              <a:rPr lang="pt-BR" dirty="0" smtClean="0"/>
              <a:t>I</a:t>
            </a:r>
            <a:r>
              <a:rPr lang="pt-BR" dirty="0"/>
              <a:t>, III e IV. </a:t>
            </a:r>
            <a:endParaRPr lang="pt-BR" dirty="0" smtClean="0"/>
          </a:p>
          <a:p>
            <a:pPr marL="457200" indent="-457200">
              <a:buAutoNum type="alphaUcParenBoth"/>
            </a:pPr>
            <a:r>
              <a:rPr lang="pt-BR" dirty="0" smtClean="0"/>
              <a:t>I</a:t>
            </a:r>
            <a:r>
              <a:rPr lang="pt-BR" dirty="0"/>
              <a:t>, IV e V. </a:t>
            </a:r>
            <a:endParaRPr lang="pt-BR" dirty="0" smtClean="0"/>
          </a:p>
          <a:p>
            <a:pPr marL="457200" indent="-457200">
              <a:buAutoNum type="alphaUcParenBoth"/>
            </a:pPr>
            <a:r>
              <a:rPr lang="pt-BR" dirty="0" smtClean="0"/>
              <a:t>II</a:t>
            </a:r>
            <a:r>
              <a:rPr lang="pt-BR" dirty="0"/>
              <a:t>, III e IV</a:t>
            </a:r>
            <a:r>
              <a:rPr lang="pt-BR" dirty="0" smtClean="0"/>
              <a:t>.</a:t>
            </a:r>
          </a:p>
          <a:p>
            <a:pPr marL="457200" indent="-457200">
              <a:buAutoNum type="alphaUcParenBoth"/>
            </a:pPr>
            <a:r>
              <a:rPr lang="pt-BR" dirty="0" smtClean="0"/>
              <a:t>I</a:t>
            </a:r>
            <a:r>
              <a:rPr lang="pt-BR" dirty="0"/>
              <a:t>, II, III e V.</a:t>
            </a:r>
          </a:p>
        </p:txBody>
      </p:sp>
    </p:spTree>
    <p:extLst>
      <p:ext uri="{BB962C8B-B14F-4D97-AF65-F5344CB8AC3E}">
        <p14:creationId xmlns:p14="http://schemas.microsoft.com/office/powerpoint/2010/main" val="2310072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
          </p:nvPr>
        </p:nvSpPr>
        <p:spPr>
          <a:xfrm>
            <a:off x="967020" y="1056068"/>
            <a:ext cx="7648946" cy="5434884"/>
          </a:xfrm>
        </p:spPr>
        <p:txBody>
          <a:bodyPr>
            <a:normAutofit/>
          </a:bodyPr>
          <a:lstStyle/>
          <a:p>
            <a:pPr algn="just"/>
            <a:r>
              <a:rPr lang="pt-BR" dirty="0"/>
              <a:t>Argumento (I): É falso. O correto seria: O instrumento C é mais exato ao instrumento A, entretanto o instrumento A é o preciso. </a:t>
            </a:r>
            <a:endParaRPr lang="pt-BR" dirty="0" smtClean="0"/>
          </a:p>
          <a:p>
            <a:pPr algn="just"/>
            <a:r>
              <a:rPr lang="pt-BR" dirty="0" smtClean="0"/>
              <a:t>Argumento </a:t>
            </a:r>
            <a:r>
              <a:rPr lang="pt-BR" dirty="0"/>
              <a:t>(II): É verdadeiro. É correto, pois o instrumento D possui medições dentro do alvo. Ambos apresentam uma significativa variabilidade, sendo, portanto, </a:t>
            </a:r>
            <a:r>
              <a:rPr lang="pt-BR" dirty="0" smtClean="0"/>
              <a:t>imprecisos.</a:t>
            </a:r>
          </a:p>
          <a:p>
            <a:pPr algn="just"/>
            <a:r>
              <a:rPr lang="pt-BR" dirty="0" smtClean="0"/>
              <a:t>Argumento </a:t>
            </a:r>
            <a:r>
              <a:rPr lang="pt-BR" dirty="0"/>
              <a:t>(III): É falso. O correto seria: Os instrumentos A e B são inexatos, mas o instrumento A é mais preciso que o instrumento B</a:t>
            </a:r>
            <a:r>
              <a:rPr lang="pt-BR" dirty="0" smtClean="0"/>
              <a:t>.</a:t>
            </a:r>
          </a:p>
          <a:p>
            <a:pPr algn="just"/>
            <a:r>
              <a:rPr lang="pt-BR" dirty="0" smtClean="0"/>
              <a:t> </a:t>
            </a:r>
            <a:endParaRPr lang="pt-BR" dirty="0"/>
          </a:p>
        </p:txBody>
      </p:sp>
      <p:sp>
        <p:nvSpPr>
          <p:cNvPr id="3" name="Espaço Reservado para Texto 2"/>
          <p:cNvSpPr>
            <a:spLocks noGrp="1"/>
          </p:cNvSpPr>
          <p:nvPr>
            <p:ph type="body" idx="10"/>
          </p:nvPr>
        </p:nvSpPr>
        <p:spPr>
          <a:xfrm>
            <a:off x="967020" y="279328"/>
            <a:ext cx="7896751" cy="444706"/>
          </a:xfrm>
        </p:spPr>
        <p:txBody>
          <a:bodyPr>
            <a:normAutofit lnSpcReduction="10000"/>
          </a:bodyPr>
          <a:lstStyle/>
          <a:p>
            <a:r>
              <a:rPr lang="pt-BR" dirty="0" smtClean="0"/>
              <a:t>Resolução. </a:t>
            </a:r>
            <a:endParaRPr lang="pt-BR" dirty="0"/>
          </a:p>
        </p:txBody>
      </p:sp>
    </p:spTree>
    <p:extLst>
      <p:ext uri="{BB962C8B-B14F-4D97-AF65-F5344CB8AC3E}">
        <p14:creationId xmlns:p14="http://schemas.microsoft.com/office/powerpoint/2010/main" val="2703181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
          </p:nvPr>
        </p:nvSpPr>
        <p:spPr>
          <a:xfrm>
            <a:off x="863989" y="664336"/>
            <a:ext cx="7896751" cy="4076700"/>
          </a:xfrm>
        </p:spPr>
        <p:txBody>
          <a:bodyPr/>
          <a:lstStyle/>
          <a:p>
            <a:pPr algn="just"/>
            <a:r>
              <a:rPr lang="pt-BR" dirty="0"/>
              <a:t>Argumento (IV): É verdadeiro. Tanto C quanto D são exatos, as medições estão dentro do alvo. Percebe-se que a variabilidade das medidas de C são sensivelmente mais estáveis às de D.</a:t>
            </a:r>
          </a:p>
          <a:p>
            <a:pPr algn="just"/>
            <a:r>
              <a:rPr lang="pt-BR" dirty="0"/>
              <a:t>Argumento (V): É falso. O correto seria: O instrumento D é mais exato que o instrumento A, mas o instrumento A é mais preciso que o instrumento D.</a:t>
            </a:r>
          </a:p>
          <a:p>
            <a:pPr algn="just"/>
            <a:endParaRPr lang="pt-BR" dirty="0"/>
          </a:p>
          <a:p>
            <a:pPr algn="just"/>
            <a:r>
              <a:rPr lang="pt-BR" dirty="0"/>
              <a:t>Letra A é a correta. </a:t>
            </a:r>
          </a:p>
        </p:txBody>
      </p:sp>
    </p:spTree>
    <p:extLst>
      <p:ext uri="{BB962C8B-B14F-4D97-AF65-F5344CB8AC3E}">
        <p14:creationId xmlns:p14="http://schemas.microsoft.com/office/powerpoint/2010/main" val="2998036477"/>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1863</TotalTime>
  <Words>565</Words>
  <Application>Microsoft Office PowerPoint</Application>
  <PresentationFormat>Apresentação na tela (4:3)</PresentationFormat>
  <Paragraphs>36</Paragraphs>
  <Slides>12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12</vt:i4>
      </vt:variant>
    </vt:vector>
  </HeadingPairs>
  <TitlesOfParts>
    <vt:vector size="17" baseType="lpstr">
      <vt:lpstr>Arial</vt:lpstr>
      <vt:lpstr>Calibri</vt:lpstr>
      <vt:lpstr>Calibri Light</vt:lpstr>
      <vt:lpstr>Times New Roman</vt:lpstr>
      <vt:lpstr>Tema do Office</vt:lpstr>
      <vt:lpstr>Estatística  </vt:lpstr>
      <vt:lpstr>Estatística. Interpretação de Dados.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Diogo Ribeiro Garcia</dc:creator>
  <cp:lastModifiedBy>Win7</cp:lastModifiedBy>
  <cp:revision>89</cp:revision>
  <dcterms:created xsi:type="dcterms:W3CDTF">2019-02-06T19:28:48Z</dcterms:created>
  <dcterms:modified xsi:type="dcterms:W3CDTF">2019-10-11T12:10:21Z</dcterms:modified>
</cp:coreProperties>
</file>