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97" r:id="rId4"/>
    <p:sldId id="298" r:id="rId5"/>
    <p:sldId id="299" r:id="rId6"/>
    <p:sldId id="300" r:id="rId7"/>
    <p:sldId id="301" r:id="rId8"/>
    <p:sldId id="302" r:id="rId9"/>
    <p:sldId id="260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628650" y="1609039"/>
            <a:ext cx="5900939" cy="4182161"/>
          </a:xfrm>
        </p:spPr>
        <p:txBody>
          <a:bodyPr/>
          <a:lstStyle/>
          <a:p>
            <a:r>
              <a:rPr lang="pt-BR" dirty="0" smtClean="0"/>
              <a:t>Estatística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Estatística. Interpretação de Dados.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Ms. </a:t>
            </a:r>
            <a:r>
              <a:rPr lang="pt-BR" dirty="0" err="1" smtClean="0"/>
              <a:t>Edimar</a:t>
            </a:r>
            <a:r>
              <a:rPr lang="pt-BR" dirty="0" smtClean="0"/>
              <a:t> </a:t>
            </a:r>
            <a:r>
              <a:rPr lang="pt-BR" dirty="0" err="1" smtClean="0"/>
              <a:t>Izidoro</a:t>
            </a:r>
            <a:r>
              <a:rPr lang="pt-BR" dirty="0" smtClean="0"/>
              <a:t> Novaes</a:t>
            </a:r>
            <a:endParaRPr lang="pt-BR" dirty="0"/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r="23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6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83888"/>
            <a:ext cx="7896751" cy="4076700"/>
          </a:xfrm>
        </p:spPr>
        <p:txBody>
          <a:bodyPr/>
          <a:lstStyle/>
          <a:p>
            <a:pPr algn="just" fontAlgn="base"/>
            <a:r>
              <a:rPr lang="pt-BR" dirty="0"/>
              <a:t>O gráfico a seguir, elaborado pelo diretor de tecnologia da informação de uma empresa, apresenta um modelo para a qualidade de produto de software com base no seu custo e no seu valor para a </a:t>
            </a:r>
            <a:r>
              <a:rPr lang="pt-BR" dirty="0" smtClean="0"/>
              <a:t>organização.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53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1" y="953908"/>
            <a:ext cx="6581105" cy="38959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81" y="4849826"/>
            <a:ext cx="4813713" cy="83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6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28383" y="651456"/>
            <a:ext cx="7896751" cy="40767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 região representada no gráfico em que o produto de software deve ser lançado no mercado para permitir que a organização tenha o melhor valor de retorno do investimento é </a:t>
            </a:r>
            <a:r>
              <a:rPr lang="pt-BR" dirty="0" smtClean="0"/>
              <a:t>a: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1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2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3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4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5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Letra C.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57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6" y="1375701"/>
            <a:ext cx="7896751" cy="4076700"/>
          </a:xfrm>
        </p:spPr>
        <p:txBody>
          <a:bodyPr/>
          <a:lstStyle/>
          <a:p>
            <a:pPr algn="just"/>
            <a:r>
              <a:rPr lang="pt-BR" dirty="0"/>
              <a:t>O procedimento de perda rápida de “peso” é comum entre os atletas dos esportes de combate. Para participar de um torneio, quatro atletas da categoria até 66 kg, Peso-Pena, foram submetidos a dietas balanceadas e atividades físicas. Realizaram três “pesagens” antes do início do torneio. Pelo regulamento do torneio, a primeira luta deverá ocorrer entre o atleta mais regular e o menos regular quanto aos “pesos”. As informações com base nas pesagens dos atletas estão </a:t>
            </a:r>
            <a:r>
              <a:rPr lang="pt-BR" dirty="0" smtClean="0"/>
              <a:t>na tabela a seguir.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2"/>
          </p:nvPr>
        </p:nvSpPr>
        <p:spPr>
          <a:xfrm>
            <a:off x="992777" y="437532"/>
            <a:ext cx="7896751" cy="938169"/>
          </a:xfrm>
        </p:spPr>
        <p:txBody>
          <a:bodyPr/>
          <a:lstStyle/>
          <a:p>
            <a:r>
              <a:rPr lang="pt-BR" dirty="0" smtClean="0"/>
              <a:t>Tabelas.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651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63914" y="3502517"/>
            <a:ext cx="7896751" cy="1958126"/>
          </a:xfrm>
        </p:spPr>
        <p:txBody>
          <a:bodyPr/>
          <a:lstStyle/>
          <a:p>
            <a:pPr algn="just"/>
            <a:r>
              <a:rPr lang="pt-BR" dirty="0"/>
              <a:t>Após as três “pesagens”, os organizadores do torneio informaram aos atletas quais deles se enfrentariam na primeira luta. A primeira luta foi entre os atletas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27" y="504422"/>
            <a:ext cx="5091180" cy="27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54140" y="561304"/>
            <a:ext cx="7790615" cy="577510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a) I e III.</a:t>
            </a:r>
          </a:p>
          <a:p>
            <a:pPr algn="just"/>
            <a:r>
              <a:rPr lang="pt-BR" dirty="0"/>
              <a:t>b) I e IV.</a:t>
            </a:r>
          </a:p>
          <a:p>
            <a:pPr algn="just"/>
            <a:r>
              <a:rPr lang="pt-BR" dirty="0"/>
              <a:t>c) II e III.</a:t>
            </a:r>
          </a:p>
          <a:p>
            <a:pPr algn="just"/>
            <a:r>
              <a:rPr lang="pt-BR" dirty="0"/>
              <a:t>d) II e IV.</a:t>
            </a:r>
          </a:p>
          <a:p>
            <a:pPr algn="just"/>
            <a:r>
              <a:rPr lang="pt-BR" dirty="0"/>
              <a:t>e) III e IV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casos de empate, o atleta de melhor desempenho e mais regular é aquele que não se afasta da média ou seja  o de menor desvio padrão. O Atleta III é o mais regular (menor desvio padrão) e o Atleta II é o menos regular (maior desvio padrão). Na terceira pesagem todos bateram o peso de 66kg e portanto aptos para lutar. Portanto,</a:t>
            </a:r>
            <a:r>
              <a:rPr lang="pt-BR" b="1" dirty="0"/>
              <a:t> </a:t>
            </a:r>
            <a:r>
              <a:rPr lang="pt-BR" dirty="0"/>
              <a:t>letra c.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65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1889</TotalTime>
  <Words>252</Words>
  <Application>Microsoft Office PowerPoint</Application>
  <PresentationFormat>Apresentação na tela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Estatística  </vt:lpstr>
      <vt:lpstr>Estatística. Interpretação de Dados.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Win7</cp:lastModifiedBy>
  <cp:revision>96</cp:revision>
  <dcterms:created xsi:type="dcterms:W3CDTF">2019-02-06T19:28:48Z</dcterms:created>
  <dcterms:modified xsi:type="dcterms:W3CDTF">2019-10-11T12:17:23Z</dcterms:modified>
</cp:coreProperties>
</file>