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5" r:id="rId12"/>
    <p:sldId id="264" r:id="rId13"/>
    <p:sldId id="267" r:id="rId14"/>
    <p:sldId id="268" r:id="rId15"/>
    <p:sldId id="289" r:id="rId16"/>
    <p:sldId id="291" r:id="rId17"/>
    <p:sldId id="292" r:id="rId18"/>
    <p:sldId id="269" r:id="rId19"/>
    <p:sldId id="277" r:id="rId20"/>
    <p:sldId id="270" r:id="rId21"/>
    <p:sldId id="275" r:id="rId22"/>
    <p:sldId id="272" r:id="rId23"/>
    <p:sldId id="276" r:id="rId24"/>
    <p:sldId id="273" r:id="rId25"/>
    <p:sldId id="278" r:id="rId26"/>
    <p:sldId id="271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87" r:id="rId35"/>
    <p:sldId id="284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5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95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88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60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8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5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7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4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9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46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52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2E7C-C2B9-45D8-ADF6-A552D91AD46A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6525-9BCB-4C50-AE2E-D3C045AFADC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02"/>
            <a:ext cx="9281785" cy="685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58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"/>
          <a:stretch/>
        </p:blipFill>
        <p:spPr bwMode="auto">
          <a:xfrm>
            <a:off x="-97094" y="-72008"/>
            <a:ext cx="9421260" cy="693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41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BOAS PRÁTICAS: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t="2490" b="2076"/>
          <a:stretch/>
        </p:blipFill>
        <p:spPr bwMode="auto">
          <a:xfrm>
            <a:off x="3779912" y="1196752"/>
            <a:ext cx="4719215" cy="536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12379"/>
            <a:ext cx="2592288" cy="550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8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"/>
          <a:stretch/>
        </p:blipFill>
        <p:spPr bwMode="auto">
          <a:xfrm>
            <a:off x="-36512" y="-27384"/>
            <a:ext cx="9304337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5" y="2395786"/>
            <a:ext cx="9204620" cy="427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48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2389"/>
            <a:ext cx="252028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38011"/>
              </p:ext>
            </p:extLst>
          </p:nvPr>
        </p:nvGraphicFramePr>
        <p:xfrm>
          <a:off x="2767658" y="1988840"/>
          <a:ext cx="6408712" cy="396043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94257"/>
                <a:gridCol w="1399604"/>
                <a:gridCol w="1546930"/>
                <a:gridCol w="1767921"/>
              </a:tblGrid>
              <a:tr h="126837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Automatização de Tarefas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Aumento da Eficiência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de Ideias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Aprendizado Contínuo</a:t>
                      </a:r>
                    </a:p>
                  </a:txBody>
                  <a:tcPr anchor="ctr"/>
                </a:tc>
              </a:tr>
              <a:tr h="13460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Redação de Textos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Gestão de Tempo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Resolução de Problemas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Desenvolvimento de Habilidades</a:t>
                      </a:r>
                    </a:p>
                  </a:txBody>
                  <a:tcPr anchor="ctr"/>
                </a:tc>
              </a:tr>
              <a:tr h="1346033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Criação de Conteúdo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Organização Pessoal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Brainstorming Criativo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Aprimoramento Profissional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8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EXPERIMENTE!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90122" y="1312569"/>
            <a:ext cx="8646374" cy="5284783"/>
            <a:chOff x="193808" y="1312569"/>
            <a:chExt cx="8646374" cy="5284783"/>
          </a:xfrm>
        </p:grpSpPr>
        <p:pic>
          <p:nvPicPr>
            <p:cNvPr id="11265" name="Picture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05"/>
            <a:stretch/>
          </p:blipFill>
          <p:spPr bwMode="auto">
            <a:xfrm>
              <a:off x="4891296" y="4779704"/>
              <a:ext cx="2286000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997152"/>
              <a:ext cx="4268182" cy="18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67" y="4797352"/>
              <a:ext cx="4667797" cy="18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0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35"/>
            <a:stretch/>
          </p:blipFill>
          <p:spPr bwMode="auto">
            <a:xfrm>
              <a:off x="193808" y="1320184"/>
              <a:ext cx="4355725" cy="1676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48" b="33361"/>
            <a:stretch/>
          </p:blipFill>
          <p:spPr bwMode="auto">
            <a:xfrm>
              <a:off x="2263533" y="2997352"/>
              <a:ext cx="2286000" cy="18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218"/>
            <a:stretch/>
          </p:blipFill>
          <p:spPr bwMode="auto">
            <a:xfrm>
              <a:off x="4572353" y="1312569"/>
              <a:ext cx="2286000" cy="1684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437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ESCREVER UM PROMPT NO CHAT GPT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2008" y="1628800"/>
            <a:ext cx="9252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Usuários que tem pouco costume de usar o ChatGPT acabam caindo na seguinte situação</a:t>
            </a:r>
            <a:r>
              <a:rPr lang="pt-BR" sz="2400" b="1" dirty="0" smtClean="0"/>
              <a:t>:</a:t>
            </a:r>
          </a:p>
          <a:p>
            <a:endParaRPr lang="pt-BR" sz="2400" b="1" dirty="0"/>
          </a:p>
          <a:p>
            <a:r>
              <a:rPr lang="pt-BR" sz="2400" b="1" dirty="0"/>
              <a:t>Escrevem um </a:t>
            </a:r>
            <a:r>
              <a:rPr lang="pt-BR" sz="2400" b="1" i="1" dirty="0" err="1"/>
              <a:t>prompt</a:t>
            </a:r>
            <a:r>
              <a:rPr lang="pt-BR" sz="2400" b="1" i="1" dirty="0"/>
              <a:t> </a:t>
            </a:r>
            <a:r>
              <a:rPr lang="pt-BR" sz="2400" b="1" dirty="0"/>
              <a:t>simples, com poucos detalhes;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Recebem </a:t>
            </a:r>
            <a:r>
              <a:rPr lang="pt-BR" sz="2400" b="1" dirty="0"/>
              <a:t>um texto que não está de acordo com o que precisam;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Reescrevem </a:t>
            </a:r>
            <a:r>
              <a:rPr lang="pt-BR" sz="2400" b="1" dirty="0"/>
              <a:t>o </a:t>
            </a:r>
            <a:r>
              <a:rPr lang="pt-BR" sz="2400" b="1" i="1" dirty="0" err="1"/>
              <a:t>prompt</a:t>
            </a:r>
            <a:r>
              <a:rPr lang="pt-BR" sz="2400" b="1" i="1" dirty="0"/>
              <a:t> </a:t>
            </a:r>
            <a:r>
              <a:rPr lang="pt-BR" sz="2400" b="1" dirty="0"/>
              <a:t>e recebem mais uma produção ruim;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Desistem </a:t>
            </a:r>
            <a:r>
              <a:rPr lang="pt-BR" sz="2400" b="1" dirty="0"/>
              <a:t>de continuar e fazem por conta própria. 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A </a:t>
            </a:r>
            <a:r>
              <a:rPr lang="pt-BR" sz="2400" b="1" dirty="0"/>
              <a:t>experiência com a IA fica marcada como insatisfatória e, ao invés de aumentar a sua produtividade, escrever um </a:t>
            </a:r>
            <a:r>
              <a:rPr lang="pt-BR" sz="2400" b="1" i="1" dirty="0" err="1"/>
              <a:t>prompt</a:t>
            </a:r>
            <a:r>
              <a:rPr lang="pt-BR" sz="2400" b="1" i="1" dirty="0"/>
              <a:t> </a:t>
            </a:r>
            <a:r>
              <a:rPr lang="pt-BR" sz="2400" b="1" dirty="0"/>
              <a:t>no ChatGPT demanda mais tempo do que o imaginado. </a:t>
            </a:r>
          </a:p>
        </p:txBody>
      </p:sp>
    </p:spTree>
    <p:extLst>
      <p:ext uri="{BB962C8B-B14F-4D97-AF65-F5344CB8AC3E}">
        <p14:creationId xmlns:p14="http://schemas.microsoft.com/office/powerpoint/2010/main" val="253558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COMANDOS E DICAS PARA CHAT GPT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5702" y="1916832"/>
            <a:ext cx="878497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O </a:t>
            </a:r>
            <a:r>
              <a:rPr lang="pt-BR" sz="2800" i="1" dirty="0" err="1"/>
              <a:t>prompt</a:t>
            </a:r>
            <a:r>
              <a:rPr lang="pt-BR" sz="2800" i="1" dirty="0"/>
              <a:t> </a:t>
            </a:r>
            <a:r>
              <a:rPr lang="pt-BR" sz="2800" dirty="0"/>
              <a:t>é uma instrução, pergunta ou comando fornecido por um usuário em uma IA. 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No </a:t>
            </a:r>
            <a:r>
              <a:rPr lang="pt-BR" sz="2800" dirty="0"/>
              <a:t>caso do ChatGPT, o </a:t>
            </a:r>
            <a:r>
              <a:rPr lang="pt-BR" sz="2800" i="1" dirty="0" err="1"/>
              <a:t>prompt</a:t>
            </a:r>
            <a:r>
              <a:rPr lang="pt-BR" sz="2800" i="1" dirty="0"/>
              <a:t> </a:t>
            </a:r>
            <a:r>
              <a:rPr lang="pt-BR" sz="2800" dirty="0"/>
              <a:t>é a mensagem que você envia para a máquina com a sua demanda</a:t>
            </a:r>
            <a:r>
              <a:rPr lang="pt-BR" sz="2800" dirty="0" smtClean="0"/>
              <a:t>.</a:t>
            </a:r>
          </a:p>
          <a:p>
            <a:endParaRPr lang="pt-BR" sz="2800" dirty="0"/>
          </a:p>
          <a:p>
            <a:r>
              <a:rPr lang="pt-BR" sz="2800" dirty="0"/>
              <a:t>Por exemplo, se alguém quiser traduzir uma frase do inglês para o francês usando a plataforma, o </a:t>
            </a:r>
            <a:r>
              <a:rPr lang="pt-BR" sz="2800" i="1" dirty="0" err="1"/>
              <a:t>prompt</a:t>
            </a:r>
            <a:r>
              <a:rPr lang="pt-BR" sz="2800" i="1" dirty="0"/>
              <a:t> </a:t>
            </a:r>
            <a:r>
              <a:rPr lang="pt-BR" sz="2800" dirty="0"/>
              <a:t>no ChatGPT poderia ser algo como:</a:t>
            </a:r>
          </a:p>
          <a:p>
            <a:endParaRPr lang="pt-BR" sz="2800" dirty="0" smtClean="0"/>
          </a:p>
          <a:p>
            <a:r>
              <a:rPr lang="pt-BR" sz="2800" dirty="0" smtClean="0"/>
              <a:t>Traduza </a:t>
            </a:r>
            <a:r>
              <a:rPr lang="pt-BR" sz="2800" dirty="0"/>
              <a:t>a seguinte frase para o francês: </a:t>
            </a:r>
            <a:r>
              <a:rPr lang="pt-BR" sz="2800" dirty="0" err="1"/>
              <a:t>Hello</a:t>
            </a:r>
            <a:r>
              <a:rPr lang="pt-BR" sz="2800" dirty="0"/>
              <a:t>, </a:t>
            </a:r>
            <a:r>
              <a:rPr lang="pt-BR" sz="2800" dirty="0" err="1"/>
              <a:t>how</a:t>
            </a:r>
            <a:r>
              <a:rPr lang="pt-BR" sz="2800" dirty="0"/>
              <a:t> are </a:t>
            </a:r>
            <a:r>
              <a:rPr lang="pt-BR" sz="2800" dirty="0" err="1"/>
              <a:t>you</a:t>
            </a:r>
            <a:r>
              <a:rPr lang="pt-BR" sz="2800" dirty="0"/>
              <a:t>?</a:t>
            </a:r>
          </a:p>
          <a:p>
            <a:r>
              <a:rPr lang="pt-BR" sz="2800" dirty="0"/>
              <a:t>Assim que você enviar a mensagem, a máquina entra em ação e vai gerar um texto que atenda a sua instrução. Então, quanto melhores forem seus </a:t>
            </a:r>
            <a:r>
              <a:rPr lang="pt-BR" sz="2800" i="1" dirty="0" err="1"/>
              <a:t>prompts</a:t>
            </a:r>
            <a:r>
              <a:rPr lang="pt-BR" sz="2800" dirty="0"/>
              <a:t>, melhores serão os resultados. </a:t>
            </a:r>
          </a:p>
        </p:txBody>
      </p:sp>
    </p:spTree>
    <p:extLst>
      <p:ext uri="{BB962C8B-B14F-4D97-AF65-F5344CB8AC3E}">
        <p14:creationId xmlns:p14="http://schemas.microsoft.com/office/powerpoint/2010/main" val="63248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085" y="116632"/>
            <a:ext cx="8229600" cy="994122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Incluir Detalhes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7772" y="1052736"/>
            <a:ext cx="90262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Uma </a:t>
            </a:r>
            <a:r>
              <a:rPr lang="pt-BR" sz="2000" dirty="0"/>
              <a:t>das técnicas mais importantes é incluir detalhes que sejam relevantes no </a:t>
            </a:r>
            <a:r>
              <a:rPr lang="pt-BR" sz="2000" i="1" dirty="0" err="1"/>
              <a:t>prompt</a:t>
            </a:r>
            <a:r>
              <a:rPr lang="pt-BR" sz="2000" i="1" dirty="0"/>
              <a:t>. </a:t>
            </a:r>
            <a:r>
              <a:rPr lang="pt-BR" sz="2000" dirty="0"/>
              <a:t>Sem as especificações da sua demanda, o ChatGPT vai supor o que você está pedindo. 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/>
              <a:t>Por exemplo, um usuário quer um texto com poucas palavras sobre </a:t>
            </a:r>
            <a:r>
              <a:rPr lang="pt-BR" sz="2000" b="1" dirty="0" err="1"/>
              <a:t>machine</a:t>
            </a:r>
            <a:r>
              <a:rPr lang="pt-BR" sz="2000" b="1" dirty="0"/>
              <a:t> </a:t>
            </a:r>
            <a:r>
              <a:rPr lang="pt-BR" sz="2000" b="1" dirty="0" err="1"/>
              <a:t>learning</a:t>
            </a:r>
            <a:r>
              <a:rPr lang="pt-BR" sz="2000" b="1" dirty="0"/>
              <a:t> </a:t>
            </a:r>
            <a:r>
              <a:rPr lang="pt-BR" sz="2000" dirty="0"/>
              <a:t>e escreve o seguinte </a:t>
            </a:r>
            <a:r>
              <a:rPr lang="pt-BR" sz="2000" i="1" dirty="0" err="1"/>
              <a:t>prompt</a:t>
            </a:r>
            <a:r>
              <a:rPr lang="pt-BR" sz="2000" i="1" dirty="0"/>
              <a:t> </a:t>
            </a:r>
            <a:r>
              <a:rPr lang="pt-BR" sz="2000" dirty="0"/>
              <a:t>no ChatGPT: 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/>
              <a:t>Explique o que é </a:t>
            </a:r>
            <a:r>
              <a:rPr lang="pt-BR" sz="2000" dirty="0" err="1"/>
              <a:t>machine</a:t>
            </a:r>
            <a:r>
              <a:rPr lang="pt-BR" sz="2000" dirty="0"/>
              <a:t> </a:t>
            </a:r>
            <a:r>
              <a:rPr lang="pt-BR" sz="2000" dirty="0" err="1"/>
              <a:t>learning</a:t>
            </a:r>
            <a:r>
              <a:rPr lang="pt-BR" sz="2000" dirty="0"/>
              <a:t>. </a:t>
            </a:r>
          </a:p>
          <a:p>
            <a:endParaRPr lang="pt-BR" sz="2000" dirty="0" smtClean="0"/>
          </a:p>
          <a:p>
            <a:r>
              <a:rPr lang="pt-BR" sz="2000" dirty="0" smtClean="0"/>
              <a:t>O </a:t>
            </a:r>
            <a:r>
              <a:rPr lang="pt-BR" sz="2000" dirty="0"/>
              <a:t>ChatGPT vai gerar um texto completo com quase 300 palavras sobre o assunto. </a:t>
            </a:r>
            <a:endParaRPr lang="pt-BR" sz="2000" dirty="0" smtClean="0"/>
          </a:p>
          <a:p>
            <a:r>
              <a:rPr lang="pt-BR" sz="2000" dirty="0" smtClean="0"/>
              <a:t>E </a:t>
            </a:r>
            <a:r>
              <a:rPr lang="pt-BR" sz="2000" dirty="0"/>
              <a:t>isso está longe de ser curto. </a:t>
            </a:r>
            <a:endParaRPr lang="pt-BR" sz="2000" dirty="0" smtClean="0"/>
          </a:p>
          <a:p>
            <a:r>
              <a:rPr lang="pt-BR" sz="2000" dirty="0" smtClean="0"/>
              <a:t>Mas </a:t>
            </a:r>
            <a:r>
              <a:rPr lang="pt-BR" sz="2000" dirty="0"/>
              <a:t>se esse mesmo usuário escrever um </a:t>
            </a:r>
            <a:r>
              <a:rPr lang="pt-BR" sz="2000" i="1" dirty="0" err="1"/>
              <a:t>prompt</a:t>
            </a:r>
            <a:r>
              <a:rPr lang="pt-BR" sz="2000" i="1" dirty="0"/>
              <a:t> </a:t>
            </a:r>
            <a:r>
              <a:rPr lang="pt-BR" sz="2000" dirty="0"/>
              <a:t>com mais detalhes, consegue algo mais apropriado para a sua necessidade. 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/>
              <a:t>Explique o que é </a:t>
            </a:r>
            <a:r>
              <a:rPr lang="pt-BR" sz="2000" dirty="0" err="1"/>
              <a:t>machine</a:t>
            </a:r>
            <a:r>
              <a:rPr lang="pt-BR" sz="2000" dirty="0"/>
              <a:t> </a:t>
            </a:r>
            <a:r>
              <a:rPr lang="pt-BR" sz="2000" dirty="0" err="1"/>
              <a:t>learning</a:t>
            </a:r>
            <a:r>
              <a:rPr lang="pt-BR" sz="2000" dirty="0"/>
              <a:t> em um texto de, aproximadamente, 20 palavras. </a:t>
            </a:r>
          </a:p>
          <a:p>
            <a:r>
              <a:rPr lang="pt-BR" sz="2000" dirty="0"/>
              <a:t>O resultado ficou assim:</a:t>
            </a:r>
          </a:p>
          <a:p>
            <a:r>
              <a:rPr lang="pt-BR" sz="2000" dirty="0"/>
              <a:t>“</a:t>
            </a:r>
            <a:r>
              <a:rPr lang="pt-BR" sz="2000" b="1" u="sng" dirty="0" err="1"/>
              <a:t>Machine</a:t>
            </a:r>
            <a:r>
              <a:rPr lang="pt-BR" sz="2000" b="1" u="sng" dirty="0"/>
              <a:t> Learning</a:t>
            </a:r>
            <a:r>
              <a:rPr lang="pt-BR" sz="2000" dirty="0"/>
              <a:t> é um campo de inteligência artificial onde os computadores aprendem padrões a partir de dados para realizar tarefas específicas</a:t>
            </a:r>
            <a:r>
              <a:rPr lang="pt-BR" sz="2000" dirty="0" smtClean="0"/>
              <a:t>”.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08502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085" y="116632"/>
            <a:ext cx="8229600" cy="994122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Fornecer Contexto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7772" y="836712"/>
            <a:ext cx="913474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Outra técnica importante é fornecer mais contexto para os </a:t>
            </a:r>
            <a:r>
              <a:rPr lang="pt-BR" sz="2000" i="1" dirty="0" err="1"/>
              <a:t>prompts</a:t>
            </a:r>
            <a:r>
              <a:rPr lang="pt-BR" sz="2000" i="1" dirty="0"/>
              <a:t> </a:t>
            </a:r>
            <a:r>
              <a:rPr lang="pt-BR" sz="2000" dirty="0"/>
              <a:t>no ChatGPT. Com mais informações sobre o que você precisa, a IA pode selecionar as respostas que estão alinhadas à sua demanda. 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/>
              <a:t>Por exemplo, um usuário trabalha no setor de marketing de uma loja de cosméticos. Com a nova campanha chegando, ele decide usar o ChatGPT para escrever o texto de um </a:t>
            </a:r>
            <a:r>
              <a:rPr lang="pt-BR" sz="2000" dirty="0" smtClean="0"/>
              <a:t>anúncio. Escreva </a:t>
            </a:r>
            <a:r>
              <a:rPr lang="pt-BR" sz="2000" dirty="0"/>
              <a:t>um texto sobre uma promoção de cosméticos. </a:t>
            </a:r>
          </a:p>
          <a:p>
            <a:endParaRPr lang="pt-BR" sz="2000" dirty="0" smtClean="0"/>
          </a:p>
          <a:p>
            <a:r>
              <a:rPr lang="pt-BR" sz="2000" dirty="0" smtClean="0"/>
              <a:t>Com </a:t>
            </a:r>
            <a:r>
              <a:rPr lang="pt-BR" sz="2000" dirty="0"/>
              <a:t>pouco contexto sobre o destino final do texto, o ChatGPT produziu um artigo sobre uma promoção genérica, com ofertas, brindes e um modelo de regulamento de participação. </a:t>
            </a:r>
          </a:p>
          <a:p>
            <a:endParaRPr lang="pt-BR" sz="2000" dirty="0" smtClean="0"/>
          </a:p>
          <a:p>
            <a:r>
              <a:rPr lang="pt-BR" sz="2000" dirty="0" smtClean="0"/>
              <a:t>Mas</a:t>
            </a:r>
            <a:r>
              <a:rPr lang="pt-BR" sz="2000" dirty="0"/>
              <a:t>, se o usuário escrever:</a:t>
            </a:r>
          </a:p>
          <a:p>
            <a:r>
              <a:rPr lang="pt-BR" sz="2000" dirty="0"/>
              <a:t>Escreva uma frase com até 10 palavras que será usada em um anúncio para redes sociais. O produto em questão é um hidratante facial destinado a mulheres de todas as idades. </a:t>
            </a:r>
          </a:p>
          <a:p>
            <a:endParaRPr lang="pt-BR" sz="2000" dirty="0" smtClean="0"/>
          </a:p>
          <a:p>
            <a:r>
              <a:rPr lang="pt-BR" sz="2000" dirty="0" smtClean="0"/>
              <a:t>O </a:t>
            </a:r>
            <a:r>
              <a:rPr lang="pt-BR" sz="2000" dirty="0"/>
              <a:t>resultado gerado foi esse:</a:t>
            </a:r>
          </a:p>
          <a:p>
            <a:r>
              <a:rPr lang="pt-BR" sz="2000" b="1" dirty="0"/>
              <a:t>“Pele radiante em todas as idades”. </a:t>
            </a:r>
          </a:p>
        </p:txBody>
      </p:sp>
    </p:spTree>
    <p:extLst>
      <p:ext uri="{BB962C8B-B14F-4D97-AF65-F5344CB8AC3E}">
        <p14:creationId xmlns:p14="http://schemas.microsoft.com/office/powerpoint/2010/main" val="1246606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"/>
          <a:stretch/>
        </p:blipFill>
        <p:spPr bwMode="auto">
          <a:xfrm>
            <a:off x="0" y="1"/>
            <a:ext cx="9210676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06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7236296" cy="135416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1: </a:t>
            </a:r>
            <a:b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Geração de Conteúdo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1520" y="2204864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"Escreva um post para redes sociais sobre os benefícios da meditação diária."</a:t>
            </a:r>
          </a:p>
          <a:p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 Esperado: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Um texto conciso e persuasivo destacando os benefícios da meditação, ideal para engajamento em redes sociais.</a:t>
            </a:r>
          </a:p>
          <a:p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Dica: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Especifique o público-alvo e o tom desejado para melhor adequação do conteúdo.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5493" r="11025" b="6074"/>
          <a:stretch/>
        </p:blipFill>
        <p:spPr bwMode="auto">
          <a:xfrm>
            <a:off x="6876256" y="143272"/>
            <a:ext cx="2095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34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571F3B1-35D1-7945-4020-A66FCF8C74D5}"/>
              </a:ext>
            </a:extLst>
          </p:cNvPr>
          <p:cNvSpPr txBox="1"/>
          <p:nvPr/>
        </p:nvSpPr>
        <p:spPr>
          <a:xfrm>
            <a:off x="2411760" y="2809487"/>
            <a:ext cx="6840761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Calibri Light"/>
                <a:cs typeface="Calibri Ligh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Instrutor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: Anthony Samuel Sobral de Freitas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anthony.freitas@docente.senai.br 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19812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09600" y="9683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OFICINA DE CHAT-GPT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52" y="6021288"/>
            <a:ext cx="26384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63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9526"/>
            <a:ext cx="9361040" cy="298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7" y="2974482"/>
            <a:ext cx="9255747" cy="340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8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7236296" cy="135416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2: </a:t>
            </a:r>
            <a:b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Planejamento e Organização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1520" y="2126000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"Crie uma lista de tarefas para gerenciar um projeto de lançamento de produto, incluindo prazos e responsáveis.“</a:t>
            </a:r>
          </a:p>
          <a:p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 Esperado: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Uma lista estruturada com tarefas, prazos e designações claras.</a:t>
            </a:r>
          </a:p>
          <a:p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Dica: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Incluir detalhes como a duração do projeto ou metas específicas para maior precisão.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5493" r="11025" b="6074"/>
          <a:stretch/>
        </p:blipFill>
        <p:spPr bwMode="auto">
          <a:xfrm>
            <a:off x="7020272" y="71264"/>
            <a:ext cx="2095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840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51" y="0"/>
            <a:ext cx="926984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421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7236296" cy="135416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3: </a:t>
            </a:r>
            <a:b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 de Textos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1520" y="2420888"/>
            <a:ext cx="87849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"Resuma o artigo sobre os impactos da tecnologia na educação em um parágrafo.“</a:t>
            </a:r>
          </a:p>
          <a:p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 Esperado: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Um parágrafo conciso que captura os pontos principais do artigo.</a:t>
            </a:r>
          </a:p>
          <a:p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Dica: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Defina o nível de detalhe desejado (resumo curto, médio ou detalhado).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5493" r="11025" b="6074"/>
          <a:stretch/>
        </p:blipFill>
        <p:spPr bwMode="auto">
          <a:xfrm>
            <a:off x="6876256" y="143272"/>
            <a:ext cx="2095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50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05"/>
            <a:ext cx="9252205" cy="686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148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7236296" cy="135416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4: </a:t>
            </a:r>
            <a:b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de Problemas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1520" y="2420888"/>
            <a:ext cx="87849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"Sugira soluções para melhorar a comunicação entre equipes remotas.“</a:t>
            </a:r>
          </a:p>
          <a:p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 Esperado: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Uma lista de sugestões práticas para aprimorar a comunicação.</a:t>
            </a:r>
          </a:p>
          <a:p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Dica: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Forneça contexto adicional, como os desafios atuais enfrentados, para respostas mais precisas.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5493" r="11025" b="6074"/>
          <a:stretch/>
        </p:blipFill>
        <p:spPr bwMode="auto">
          <a:xfrm>
            <a:off x="6876256" y="143272"/>
            <a:ext cx="2095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3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" y="0"/>
            <a:ext cx="9252520" cy="615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190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" y="2060848"/>
            <a:ext cx="921492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95"/>
          <a:stretch/>
        </p:blipFill>
        <p:spPr bwMode="auto">
          <a:xfrm>
            <a:off x="6921" y="0"/>
            <a:ext cx="925252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287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95"/>
          <a:stretch/>
        </p:blipFill>
        <p:spPr bwMode="auto">
          <a:xfrm>
            <a:off x="6921" y="0"/>
            <a:ext cx="925252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9" y="2564904"/>
            <a:ext cx="912930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7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719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89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91" b="58296"/>
          <a:stretch/>
        </p:blipFill>
        <p:spPr bwMode="auto">
          <a:xfrm>
            <a:off x="-1" y="0"/>
            <a:ext cx="5832997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2"/>
          <a:stretch/>
        </p:blipFill>
        <p:spPr bwMode="auto">
          <a:xfrm>
            <a:off x="5436096" y="6102"/>
            <a:ext cx="3816424" cy="685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95536" y="249289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O ChatGPT, um modelo de linguagem avançado criado pela 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OpenAI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, tem se destacado como uma ferramenta poderosa para impulsionar a produtividade e eficiência em diversas áreas. </a:t>
            </a:r>
          </a:p>
          <a:p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Desde a automação de tarefas repetitivas até a geração de ideias criativas, este assistente virtual se mostra cada vez mais indispensável para profissionais de diferentes setores.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763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719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026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PRATICANDO: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1520" y="1395928"/>
            <a:ext cx="878497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1: Criação de Conteúdo</a:t>
            </a:r>
          </a:p>
          <a:p>
            <a:r>
              <a:rPr lang="pt-BR" sz="2000" b="1" dirty="0" smtClean="0"/>
              <a:t>Tarefa:  </a:t>
            </a:r>
            <a:r>
              <a:rPr lang="pt-BR" sz="2000" dirty="0" smtClean="0"/>
              <a:t>Crie um post para uma rede social promovendo um workshop sobre "Desenvolvimento de Habilidades de Liderança“.</a:t>
            </a:r>
          </a:p>
          <a:p>
            <a:r>
              <a:rPr lang="pt-BR" sz="2000" b="1" dirty="0" smtClean="0"/>
              <a:t>Objetivo da tarefa: </a:t>
            </a:r>
            <a:r>
              <a:rPr lang="pt-BR" sz="2000" dirty="0" smtClean="0"/>
              <a:t>Avaliar a capacidade de gerar conteúdo persuasivo e adequado ao público-alvo.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Artigo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 smtClean="0"/>
              <a:t>Tarefa:  </a:t>
            </a:r>
            <a:r>
              <a:rPr lang="pt-BR" sz="2000" dirty="0" smtClean="0"/>
              <a:t>Insira um parágrafo de um artigo sobre "Impacto da Inteligência Artificial na Medicina" e peça ao ChatGPT para resumi-lo em duas frases. </a:t>
            </a:r>
          </a:p>
          <a:p>
            <a:r>
              <a:rPr lang="pt-BR" sz="2000" b="1" dirty="0" smtClean="0"/>
              <a:t>Objetivo da tarefa: </a:t>
            </a:r>
            <a:r>
              <a:rPr lang="pt-BR" sz="2000" dirty="0" smtClean="0"/>
              <a:t>Testar a habilidade de gerar resumos concisos e informativos.</a:t>
            </a:r>
          </a:p>
          <a:p>
            <a:endParaRPr lang="pt-BR" sz="2000" dirty="0"/>
          </a:p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Planejamento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 smtClean="0"/>
              <a:t>Tarefa:</a:t>
            </a:r>
            <a:r>
              <a:rPr lang="pt-BR" sz="2000" dirty="0" smtClean="0"/>
              <a:t> Solicite ao ChatGPT para criar um plano de ação para lançar um novo produto no mercado, incluindo tarefas, prazos e responsáveis.  </a:t>
            </a:r>
          </a:p>
          <a:p>
            <a:r>
              <a:rPr lang="pt-BR" sz="2000" b="1" dirty="0" smtClean="0"/>
              <a:t>Objetivo da tarefa:</a:t>
            </a:r>
            <a:r>
              <a:rPr lang="pt-BR" sz="2000" dirty="0" smtClean="0"/>
              <a:t> Avaliar a capacidade de organização e detalhamento em planos de ação.</a:t>
            </a:r>
          </a:p>
        </p:txBody>
      </p:sp>
    </p:spTree>
    <p:extLst>
      <p:ext uri="{BB962C8B-B14F-4D97-AF65-F5344CB8AC3E}">
        <p14:creationId xmlns:p14="http://schemas.microsoft.com/office/powerpoint/2010/main" val="867686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PRATICANDO: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1520" y="1395928"/>
            <a:ext cx="878497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Geração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Ideias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 smtClean="0"/>
              <a:t>Tarefa:</a:t>
            </a:r>
            <a:r>
              <a:rPr lang="pt-BR" sz="2000" dirty="0" smtClean="0"/>
              <a:t> Peça ao ChatGPT para sugerir 5 ideias de temas para um blog sobre "Saúde e Bem-Estar".  </a:t>
            </a:r>
          </a:p>
          <a:p>
            <a:r>
              <a:rPr lang="pt-BR" sz="2000" b="1" dirty="0" smtClean="0"/>
              <a:t>Objetivo da Tarefa:</a:t>
            </a:r>
            <a:r>
              <a:rPr lang="pt-BR" sz="2000" dirty="0" smtClean="0"/>
              <a:t> Testar a criatividade e relevância das sugestões geradas.</a:t>
            </a:r>
          </a:p>
          <a:p>
            <a:endParaRPr lang="pt-BR" sz="2000" dirty="0" smtClean="0"/>
          </a:p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5: Revisão de Texto</a:t>
            </a:r>
          </a:p>
          <a:p>
            <a:r>
              <a:rPr lang="pt-BR" sz="2000" b="1" dirty="0" smtClean="0"/>
              <a:t>Tarefa: </a:t>
            </a:r>
            <a:r>
              <a:rPr lang="pt-BR" sz="2000" dirty="0" smtClean="0"/>
              <a:t>Dê um texto curto e solicite ao ChatGPT que revise e sugira melhorias para torná-lo mais claro e envolvente.  </a:t>
            </a:r>
          </a:p>
          <a:p>
            <a:r>
              <a:rPr lang="pt-BR" sz="2000" b="1" dirty="0" smtClean="0"/>
              <a:t>Objetivo da tarefa: </a:t>
            </a:r>
            <a:r>
              <a:rPr lang="pt-BR" sz="2000" dirty="0" smtClean="0"/>
              <a:t>Avaliar a capacidade de revisar e aprimorar a qualidade do texto.</a:t>
            </a:r>
          </a:p>
          <a:p>
            <a:endParaRPr lang="pt-BR" sz="2000" dirty="0" smtClean="0"/>
          </a:p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6: Pesquisa de Informações</a:t>
            </a:r>
          </a:p>
          <a:p>
            <a:r>
              <a:rPr lang="pt-BR" sz="2000" b="1" dirty="0" smtClean="0"/>
              <a:t>Tarefa:</a:t>
            </a:r>
            <a:r>
              <a:rPr lang="pt-BR" sz="2000" dirty="0" smtClean="0"/>
              <a:t> Peça ao ChatGPT para listar as principais tendências de marketing digital em 2024.  </a:t>
            </a:r>
          </a:p>
          <a:p>
            <a:r>
              <a:rPr lang="pt-BR" sz="2000" b="1" dirty="0" smtClean="0"/>
              <a:t>Objetivo da tarefa:</a:t>
            </a:r>
            <a:r>
              <a:rPr lang="pt-BR" sz="2000" dirty="0" smtClean="0"/>
              <a:t> Testar a habilidade de extrair informações atualizadas e relevantes.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765935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PRATICANDO: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1520" y="1395928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7: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dirty="0" smtClean="0"/>
              <a:t>Tarefa:</a:t>
            </a:r>
            <a:r>
              <a:rPr lang="pt-BR" sz="2400" dirty="0" smtClean="0"/>
              <a:t> Solicite ao ChatGPT para criar um roteiro básico para uma apresentação sobre "Sustentabilidade nas Empresas".  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Objetivo da tarefa:</a:t>
            </a:r>
            <a:r>
              <a:rPr lang="pt-BR" sz="2400" dirty="0" smtClean="0"/>
              <a:t> Avaliar a capacidade de estruturar informações de forma lógica e coesa.</a:t>
            </a:r>
          </a:p>
          <a:p>
            <a:endParaRPr lang="pt-BR" sz="2400" dirty="0" smtClean="0"/>
          </a:p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8: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Simulação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Entrevista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dirty="0" smtClean="0"/>
              <a:t>Tarefa:</a:t>
            </a:r>
            <a:r>
              <a:rPr lang="pt-BR" sz="2400" dirty="0" smtClean="0"/>
              <a:t> Peça ao ChatGPT para simular uma entrevista de emprego para o cargo de "Analista de Dados", com perguntas e respostas.  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Objetivo:</a:t>
            </a:r>
            <a:r>
              <a:rPr lang="pt-BR" sz="2400" dirty="0" smtClean="0"/>
              <a:t> Testar a habilidade de criar interações realistas e apropriadas ao contexto.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957341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PRATICANDO: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1520" y="1395928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9: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dirty="0" smtClean="0"/>
              <a:t>Tarefa:</a:t>
            </a:r>
            <a:r>
              <a:rPr lang="pt-BR" sz="2400" dirty="0" smtClean="0"/>
              <a:t> Apresente um problema, como "Baixa produtividade em equipes remotas", e peça ao ChatGPT para sugerir soluções práticas.  </a:t>
            </a:r>
          </a:p>
          <a:p>
            <a:endParaRPr lang="pt-BR" sz="2400" dirty="0" smtClean="0"/>
          </a:p>
          <a:p>
            <a:r>
              <a:rPr lang="pt-BR" sz="2400" b="1" dirty="0" smtClean="0"/>
              <a:t>Objetivo da tarefa:</a:t>
            </a:r>
            <a:r>
              <a:rPr lang="pt-BR" sz="2400" dirty="0" smtClean="0"/>
              <a:t> Avaliar a capacidade de propor soluções criativas e viáveis.</a:t>
            </a:r>
          </a:p>
          <a:p>
            <a:endParaRPr lang="pt-BR" sz="2400" dirty="0" smtClean="0"/>
          </a:p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dirty="0" smtClean="0"/>
              <a:t>Tarefa: Dê ao ChatGPT um parágrafo e peça para identificar o tom e o propósito do texto (informativo, persuasivo, etc.).  </a:t>
            </a:r>
          </a:p>
          <a:p>
            <a:endParaRPr lang="pt-BR" sz="2400" dirty="0" smtClean="0"/>
          </a:p>
          <a:p>
            <a:r>
              <a:rPr lang="pt-BR" sz="2400" b="1" dirty="0" smtClean="0"/>
              <a:t>Objetivo:</a:t>
            </a:r>
            <a:r>
              <a:rPr lang="pt-BR" sz="2400" dirty="0" smtClean="0"/>
              <a:t> Testar a habilidade de análise e compreensão de textos.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40090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19812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6CAABB4C-A899-43F4-7F35-58F4B89E0DF9}"/>
              </a:ext>
            </a:extLst>
          </p:cNvPr>
          <p:cNvSpPr txBox="1"/>
          <p:nvPr/>
        </p:nvSpPr>
        <p:spPr>
          <a:xfrm>
            <a:off x="2123728" y="1412776"/>
            <a:ext cx="6148681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0" dirty="0">
                <a:cs typeface="Segoe UI"/>
              </a:rPr>
              <a:t>?</a:t>
            </a:r>
            <a:r>
              <a:rPr lang="en-US" sz="18000" dirty="0">
                <a:cs typeface="Segoe UI"/>
              </a:rPr>
              <a:t>​</a:t>
            </a:r>
          </a:p>
          <a:p>
            <a:pPr algn="ctr"/>
            <a:r>
              <a:rPr lang="pt-BR" sz="2400" dirty="0">
                <a:cs typeface="Segoe UI"/>
              </a:rPr>
              <a:t>anthony.freitas@docente.senai.br </a:t>
            </a:r>
            <a:endParaRPr lang="pt-BR" sz="2400" dirty="0">
              <a:ea typeface="Calibri" panose="020F0502020204030204"/>
              <a:cs typeface="Segoe U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3B2203A0-6003-C7CD-03C1-72A79CA76C55}"/>
              </a:ext>
            </a:extLst>
          </p:cNvPr>
          <p:cNvSpPr txBox="1"/>
          <p:nvPr/>
        </p:nvSpPr>
        <p:spPr>
          <a:xfrm>
            <a:off x="467544" y="41682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latin typeface="Calibri Light"/>
              </a:rPr>
              <a:t>Perguntas</a:t>
            </a:r>
            <a:r>
              <a:rPr lang="pt-BR" sz="4400" b="1" dirty="0">
                <a:latin typeface="Calibri Light"/>
                <a:ea typeface="Calibri Light"/>
                <a:cs typeface="Calibri Light"/>
              </a:rPr>
              <a:t>​</a:t>
            </a:r>
            <a:endParaRPr lang="pt-BR" b="1" dirty="0">
              <a:ea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6CAABB4C-A899-43F4-7F35-58F4B89E0DF9}"/>
              </a:ext>
            </a:extLst>
          </p:cNvPr>
          <p:cNvSpPr txBox="1"/>
          <p:nvPr/>
        </p:nvSpPr>
        <p:spPr>
          <a:xfrm>
            <a:off x="1043608" y="5832127"/>
            <a:ext cx="71312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 smtClean="0">
                <a:cs typeface="Segoe UI"/>
              </a:rPr>
              <a:t>www.github.com\sammyfreitas\WorkshopChatGPT</a:t>
            </a:r>
            <a:endParaRPr lang="pt-BR" sz="2400" dirty="0">
              <a:ea typeface="Calibri" panose="020F050202020403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5231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O CHAT GPT?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6792"/>
            <a:ext cx="5263787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72816"/>
            <a:ext cx="23526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19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40210"/>
            <a:ext cx="8855220" cy="285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80187" y="1196752"/>
            <a:ext cx="2915068" cy="331236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BENEFÍCIOS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2515" y="1196752"/>
            <a:ext cx="2915068" cy="331236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193436" y="1196752"/>
            <a:ext cx="2915068" cy="331236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44"/>
          <a:stretch/>
        </p:blipFill>
        <p:spPr bwMode="auto">
          <a:xfrm>
            <a:off x="0" y="4381995"/>
            <a:ext cx="9324528" cy="250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22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09120"/>
            <a:ext cx="500000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83860" cy="1143000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USO DO CHAT GPT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2"/>
          <a:stretch/>
        </p:blipFill>
        <p:spPr bwMode="auto">
          <a:xfrm>
            <a:off x="273224" y="1844824"/>
            <a:ext cx="5133913" cy="168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91286"/>
            <a:ext cx="3779912" cy="257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4169268"/>
            <a:ext cx="3938736" cy="250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72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USO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33" y="4572719"/>
            <a:ext cx="520363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52639"/>
            <a:ext cx="2338957" cy="27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3"/>
          <a:stretch/>
        </p:blipFill>
        <p:spPr bwMode="auto">
          <a:xfrm>
            <a:off x="856100" y="2008313"/>
            <a:ext cx="4630645" cy="169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41" y="1436918"/>
            <a:ext cx="3476973" cy="283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8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MAXIMIZANDO A PRODUTIVIDADE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3024336" cy="535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620" y="1248159"/>
            <a:ext cx="4882852" cy="54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01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SUCESSO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422718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25" y="1484784"/>
            <a:ext cx="4270171" cy="472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225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835</Words>
  <Application>Microsoft Office PowerPoint</Application>
  <PresentationFormat>Apresentação na tela (4:3)</PresentationFormat>
  <Paragraphs>146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Apresentação do PowerPoint</vt:lpstr>
      <vt:lpstr>Apresentação do PowerPoint</vt:lpstr>
      <vt:lpstr>O QUE É O CHAT GPT?</vt:lpstr>
      <vt:lpstr>BENEFÍCIOS</vt:lpstr>
      <vt:lpstr>EXEMPLOS DE USO DO CHAT GPT</vt:lpstr>
      <vt:lpstr>EXEMPLOS DE USO</vt:lpstr>
      <vt:lpstr>MAXIMIZANDO A PRODUTIVIDADE</vt:lpstr>
      <vt:lpstr>CASOS DE SUCESSO</vt:lpstr>
      <vt:lpstr>BOAS PRÁTICAS:</vt:lpstr>
      <vt:lpstr>Apresentação do PowerPoint</vt:lpstr>
      <vt:lpstr>POTENCIAL</vt:lpstr>
      <vt:lpstr>EXPERIMENTE!</vt:lpstr>
      <vt:lpstr>COMO ESCREVER UM PROMPT NO CHAT GPT</vt:lpstr>
      <vt:lpstr>EXEMPLOS DE COMANDOS E DICAS PARA CHAT GPT</vt:lpstr>
      <vt:lpstr>Incluir Detalhes</vt:lpstr>
      <vt:lpstr>Fornecer Contexto</vt:lpstr>
      <vt:lpstr>Apresentação do PowerPoint</vt:lpstr>
      <vt:lpstr>PROMPT 1:  Geração de Conteúdo</vt:lpstr>
      <vt:lpstr>Apresentação do PowerPoint</vt:lpstr>
      <vt:lpstr>PROMPT 2:  Planejamento e Organização</vt:lpstr>
      <vt:lpstr>Apresentação do PowerPoint</vt:lpstr>
      <vt:lpstr>PROMPT 3:  Resumo de Textos</vt:lpstr>
      <vt:lpstr>Apresentação do PowerPoint</vt:lpstr>
      <vt:lpstr>PROMPT 4:  Resolução de Problemas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PRATICANDO:</vt:lpstr>
      <vt:lpstr>PRATICANDO:</vt:lpstr>
      <vt:lpstr>PRATICANDO:</vt:lpstr>
      <vt:lpstr>PRATICANDO: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Anthony Samuel Sobral de Freitas</dc:creator>
  <cp:lastModifiedBy>Anthony Samuel Sobral de Freitas</cp:lastModifiedBy>
  <cp:revision>9</cp:revision>
  <dcterms:created xsi:type="dcterms:W3CDTF">2024-08-15T16:14:23Z</dcterms:created>
  <dcterms:modified xsi:type="dcterms:W3CDTF">2024-08-15T17:38:48Z</dcterms:modified>
</cp:coreProperties>
</file>