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3" r:id="rId3"/>
    <p:sldId id="306" r:id="rId4"/>
    <p:sldId id="321" r:id="rId5"/>
    <p:sldId id="322" r:id="rId6"/>
    <p:sldId id="307" r:id="rId7"/>
    <p:sldId id="308" r:id="rId8"/>
    <p:sldId id="323" r:id="rId9"/>
    <p:sldId id="324" r:id="rId10"/>
    <p:sldId id="325" r:id="rId11"/>
    <p:sldId id="326" r:id="rId12"/>
    <p:sldId id="328" r:id="rId13"/>
    <p:sldId id="329" r:id="rId14"/>
    <p:sldId id="327" r:id="rId15"/>
    <p:sldId id="330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0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-4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16/11/2023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16/11/2023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16/11/2023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16/11/2023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16/11/2023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16/11/2023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myfreitas.github.io/calcSalLiquid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16/11/2023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Anthony Freitas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xmlns="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É recomendado criar uma descrição todas as vezes que adicionar seus arquivos.</a:t>
            </a:r>
          </a:p>
          <a:p>
            <a:r>
              <a:rPr lang="pt-BR" dirty="0"/>
              <a:t>	</a:t>
            </a:r>
            <a:r>
              <a:rPr lang="pt-BR" dirty="0" smtClean="0"/>
              <a:t>No primeiro upload, geralmente escrevemos “PRIMEIRO COMMIT”</a:t>
            </a:r>
          </a:p>
          <a:p>
            <a:r>
              <a:rPr lang="pt-BR" dirty="0" smtClean="0"/>
              <a:t>	Na sequência, deverá clicar em ‘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’ para que os arquivos sejam salvos em seu repositório.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176"/>
            <a:ext cx="10058400" cy="46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Os arquivos serão adicionados na pasta.</a:t>
            </a:r>
          </a:p>
          <a:p>
            <a:r>
              <a:rPr lang="pt-BR" dirty="0" smtClean="0"/>
              <a:t>	Caso você tenha um arquivo chamado ‘index.html’ o repositório reconhece este arquivo como a página inicial do seu site.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7"/>
          <a:stretch/>
        </p:blipFill>
        <p:spPr>
          <a:xfrm>
            <a:off x="635000" y="2018893"/>
            <a:ext cx="9042400" cy="50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Alterando Arquivos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Caso sinta necessidade de uma pequena mudança no seu arquivo, não precisa fazer upload dele inteiro. Pode somente alterar a parte que deseja com a edição de páginas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0" y="1716020"/>
            <a:ext cx="10058400" cy="460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0" y="1572091"/>
            <a:ext cx="10058400" cy="460487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77800" y="635000"/>
            <a:ext cx="103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Após fazer as alterações necessárias, você precisa salvar o arquivo. Para isso, basta clicar em “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” que ele abrirá uma caixa de diálogo onde você vai informar as alterações efetuadas e efetivamente clicar em salvar as mudanças. Não esqueça de atualizar a página com F5 após o </a:t>
            </a:r>
            <a:r>
              <a:rPr lang="pt-BR" dirty="0" err="1" smtClean="0"/>
              <a:t>commit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23608" y="1"/>
            <a:ext cx="10515600" cy="884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smtClean="0">
                <a:solidFill>
                  <a:srgbClr val="093366"/>
                </a:solidFill>
                <a:latin typeface="Inter"/>
              </a:rPr>
              <a:t>Alterando Arquivos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55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Publicando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Após adicionar todos os arquivos necessários para a publicação de sua página, certifique-se que você tem um arquivo index.html na raiz da sua pasta.</a:t>
            </a:r>
          </a:p>
          <a:p>
            <a:r>
              <a:rPr lang="pt-BR" dirty="0"/>
              <a:t>	</a:t>
            </a:r>
            <a:r>
              <a:rPr lang="pt-BR" dirty="0" smtClean="0"/>
              <a:t>Em seguida, você precisará clicar em “SETTINGS”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706897"/>
            <a:ext cx="10058400" cy="483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Publicando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Na esquerda inferior, você encontrará no menu lateral a informação “PAGES” onde você deverá clicar para prosseguir no ato de publicação de sua página.</a:t>
            </a:r>
          </a:p>
          <a:p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314043"/>
            <a:ext cx="10058400" cy="49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3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Publicando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/>
              <a:t>Ao acessar a área de “PAGES”, existem na parte direita </a:t>
            </a:r>
            <a:r>
              <a:rPr lang="pt-BR" b="1" dirty="0" err="1" smtClean="0"/>
              <a:t>Branch</a:t>
            </a:r>
            <a:r>
              <a:rPr lang="pt-BR" dirty="0" smtClean="0"/>
              <a:t> e ele estará marcado como ‘</a:t>
            </a:r>
            <a:r>
              <a:rPr lang="pt-BR" b="1" dirty="0" smtClean="0"/>
              <a:t>NONE’</a:t>
            </a:r>
          </a:p>
          <a:p>
            <a:pPr lvl="1"/>
            <a:r>
              <a:rPr lang="pt-BR" dirty="0" smtClean="0"/>
              <a:t>Clique em cima deste </a:t>
            </a:r>
            <a:r>
              <a:rPr lang="pt-BR" dirty="0" err="1" smtClean="0"/>
              <a:t>textbox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253433"/>
            <a:ext cx="10058400" cy="46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9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Publicando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/>
              <a:t>Ao clicar em cima do </a:t>
            </a:r>
            <a:r>
              <a:rPr lang="pt-BR" dirty="0" err="1" smtClean="0"/>
              <a:t>textbox</a:t>
            </a:r>
            <a:r>
              <a:rPr lang="pt-BR" dirty="0" smtClean="0"/>
              <a:t> ele vai abrir as opções disponíveis. </a:t>
            </a:r>
          </a:p>
          <a:p>
            <a:pPr lvl="1"/>
            <a:r>
              <a:rPr lang="pt-BR" dirty="0" smtClean="0"/>
              <a:t>Selecione </a:t>
            </a:r>
            <a:r>
              <a:rPr lang="pt-BR" b="1" dirty="0" smtClean="0"/>
              <a:t>‘MAIN’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616"/>
            <a:ext cx="10058400" cy="46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6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Publicando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/>
              <a:t>Após selecionar </a:t>
            </a:r>
            <a:r>
              <a:rPr lang="pt-BR" b="1" dirty="0" smtClean="0"/>
              <a:t>‘MAIN’, </a:t>
            </a:r>
            <a:r>
              <a:rPr lang="pt-BR" dirty="0" smtClean="0"/>
              <a:t>será necessário salvar no botão </a:t>
            </a:r>
            <a:r>
              <a:rPr lang="pt-BR" b="1" dirty="0" smtClean="0"/>
              <a:t>‘SAVE’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445198"/>
            <a:ext cx="10058400" cy="46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2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Publicando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/>
              <a:t>Após clicar em </a:t>
            </a:r>
            <a:r>
              <a:rPr lang="pt-BR" b="1" dirty="0" smtClean="0"/>
              <a:t>‘SAVE’, </a:t>
            </a:r>
            <a:r>
              <a:rPr lang="pt-BR" dirty="0" smtClean="0"/>
              <a:t>na parte superior da página vai aparecer uma confirmação: </a:t>
            </a:r>
            <a:r>
              <a:rPr lang="pt-BR" b="1" dirty="0" smtClean="0"/>
              <a:t>‘GITHUB PAGES SOURCE SAVED ’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Após aparecer esta informação, a página leva entre 2 e 5min para gerar o link da página criada.</a:t>
            </a:r>
          </a:p>
          <a:p>
            <a:pPr lvl="1"/>
            <a:r>
              <a:rPr lang="pt-BR" dirty="0" smtClean="0"/>
              <a:t>Basta aguardar a informação mudar com o link da página criada.</a:t>
            </a:r>
          </a:p>
          <a:p>
            <a:endParaRPr lang="pt-BR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9"/>
          <a:stretch/>
        </p:blipFill>
        <p:spPr>
          <a:xfrm>
            <a:off x="237460" y="1790700"/>
            <a:ext cx="100584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8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Front-</a:t>
            </a:r>
            <a:r>
              <a:rPr lang="pt-BR" b="1" dirty="0" err="1">
                <a:solidFill>
                  <a:srgbClr val="093366"/>
                </a:solidFill>
                <a:latin typeface="Inter"/>
              </a:rPr>
              <a:t>End</a:t>
            </a:r>
            <a:r>
              <a:rPr lang="pt-BR" b="1" dirty="0">
                <a:solidFill>
                  <a:srgbClr val="093366"/>
                </a:solidFill>
                <a:latin typeface="Inter"/>
              </a:rPr>
              <a:t> - Tutorial </a:t>
            </a:r>
            <a:r>
              <a:rPr lang="pt-BR" b="1" dirty="0" err="1">
                <a:solidFill>
                  <a:srgbClr val="093366"/>
                </a:solidFill>
                <a:latin typeface="Inter"/>
              </a:rPr>
              <a:t>GitHub</a:t>
            </a:r>
            <a:r>
              <a:rPr lang="pt-BR" b="1" dirty="0">
                <a:solidFill>
                  <a:srgbClr val="093366"/>
                </a:solidFill>
                <a:latin typeface="Inter"/>
              </a:rPr>
              <a:t> </a:t>
            </a:r>
            <a:r>
              <a:rPr lang="pt-BR" b="1" dirty="0" err="1">
                <a:solidFill>
                  <a:srgbClr val="093366"/>
                </a:solidFill>
                <a:latin typeface="Inter"/>
              </a:rPr>
              <a:t>Pages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246807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Instrutor: </a:t>
            </a:r>
            <a:r>
              <a:rPr lang="pt-BR" dirty="0" smtClean="0"/>
              <a:t>Anthony Samuel Freitas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Publicando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/>
              <a:t>Quando ele termina de publicar a página, ele gera o link dela. Basta copiar e distribuir!</a:t>
            </a:r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7"/>
          <a:stretch/>
        </p:blipFill>
        <p:spPr>
          <a:xfrm>
            <a:off x="177800" y="1701800"/>
            <a:ext cx="10058400" cy="4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8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err="1" smtClean="0">
                <a:solidFill>
                  <a:srgbClr val="093366"/>
                </a:solidFill>
                <a:latin typeface="Inter"/>
              </a:rPr>
              <a:t>Despublicando</a:t>
            </a:r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/>
              <a:t>Caso desista de ter a página publicada na internet, você pode ‘</a:t>
            </a:r>
            <a:r>
              <a:rPr lang="pt-BR" dirty="0" err="1" smtClean="0"/>
              <a:t>despublicar</a:t>
            </a:r>
            <a:r>
              <a:rPr lang="pt-BR" dirty="0" smtClean="0"/>
              <a:t> a mesma’. </a:t>
            </a:r>
          </a:p>
          <a:p>
            <a:pPr lvl="1"/>
            <a:r>
              <a:rPr lang="pt-BR" dirty="0" smtClean="0"/>
              <a:t>Basta seguir o caminho até </a:t>
            </a:r>
            <a:r>
              <a:rPr lang="pt-BR" b="1" dirty="0" smtClean="0"/>
              <a:t>PAGES </a:t>
            </a:r>
            <a:r>
              <a:rPr lang="pt-BR" dirty="0" smtClean="0"/>
              <a:t>e clicar no botão com 3 pontos ao lado do nome da página. Ele permite que você ‘</a:t>
            </a:r>
            <a:r>
              <a:rPr lang="pt-BR" dirty="0" err="1" smtClean="0"/>
              <a:t>despublique</a:t>
            </a:r>
            <a:r>
              <a:rPr lang="pt-BR" dirty="0" smtClean="0"/>
              <a:t>’ sua página.</a:t>
            </a:r>
          </a:p>
          <a:p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8"/>
          <a:stretch/>
        </p:blipFill>
        <p:spPr>
          <a:xfrm>
            <a:off x="0" y="1955141"/>
            <a:ext cx="10058400" cy="42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4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Visitando sua página: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10346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/>
              <a:t>Sua nova página pode entrar para seu portfólio. Mas você também poderá visitá-la para testar seu funcionamento. </a:t>
            </a:r>
          </a:p>
          <a:p>
            <a:pPr lvl="1"/>
            <a:r>
              <a:rPr lang="pt-BR" dirty="0">
                <a:hlinkClick r:id="rId3"/>
              </a:rPr>
              <a:t>https://sammyfreitas.github.io/calcSalLiquido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" y="1666964"/>
            <a:ext cx="10058400" cy="50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5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3471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Exercício: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98839" y="2343426"/>
            <a:ext cx="10515600" cy="2585624"/>
          </a:xfrm>
        </p:spPr>
        <p:txBody>
          <a:bodyPr>
            <a:normAutofit/>
          </a:bodyPr>
          <a:lstStyle/>
          <a:p>
            <a:pPr marL="0" indent="0" algn="ctr" defTabSz="901700">
              <a:buNone/>
            </a:pPr>
            <a:r>
              <a:rPr lang="pt-BR" sz="3200" dirty="0" smtClean="0"/>
              <a:t>Publicar as páginas que já começou a criar em nosso curso dentro do seu </a:t>
            </a:r>
            <a:r>
              <a:rPr lang="pt-BR" sz="3200" dirty="0" err="1" smtClean="0"/>
              <a:t>GitHub</a:t>
            </a:r>
            <a:r>
              <a:rPr lang="pt-BR" sz="3200" dirty="0" smtClean="0"/>
              <a:t>!</a:t>
            </a:r>
          </a:p>
          <a:p>
            <a:pPr marL="0" indent="0" algn="ctr" defTabSz="901700">
              <a:buNone/>
            </a:pPr>
            <a:endParaRPr lang="pt-BR" sz="3200" dirty="0"/>
          </a:p>
          <a:p>
            <a:pPr marL="0" indent="0" algn="ctr" defTabSz="901700">
              <a:buNone/>
            </a:pPr>
            <a:r>
              <a:rPr lang="pt-BR" sz="3200" dirty="0" smtClean="0"/>
              <a:t>Compartilhe o link com seus colegas de sala!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46966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xmlns="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DF5D1323-6C22-45EF-A560-0A343DC33950}"/>
              </a:ext>
            </a:extLst>
          </p:cNvPr>
          <p:cNvSpPr/>
          <p:nvPr/>
        </p:nvSpPr>
        <p:spPr>
          <a:xfrm>
            <a:off x="1390835" y="1942257"/>
            <a:ext cx="7625918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" y="666750"/>
            <a:ext cx="1052446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Para criar um novo repositório:</a:t>
            </a:r>
            <a:br>
              <a:rPr lang="pt-BR" sz="3200" b="1" dirty="0" smtClean="0">
                <a:solidFill>
                  <a:srgbClr val="093366"/>
                </a:solidFill>
                <a:latin typeface="Inter"/>
              </a:rPr>
            </a:br>
            <a:r>
              <a:rPr lang="pt-BR" sz="2200" b="1" dirty="0" smtClean="0">
                <a:solidFill>
                  <a:srgbClr val="093366"/>
                </a:solidFill>
                <a:latin typeface="Inter"/>
              </a:rPr>
              <a:t>Clicar em “</a:t>
            </a:r>
            <a:r>
              <a:rPr lang="pt-BR" sz="2200" b="1" dirty="0" err="1" smtClean="0">
                <a:solidFill>
                  <a:srgbClr val="093366"/>
                </a:solidFill>
                <a:latin typeface="Inter"/>
              </a:rPr>
              <a:t>Repositories</a:t>
            </a:r>
            <a:r>
              <a:rPr lang="pt-BR" sz="2200" b="1" dirty="0" smtClean="0">
                <a:solidFill>
                  <a:srgbClr val="093366"/>
                </a:solidFill>
                <a:latin typeface="Inter"/>
              </a:rPr>
              <a:t>”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56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" y="681498"/>
            <a:ext cx="10479805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Para criar um novo repositório:</a:t>
            </a:r>
            <a:br>
              <a:rPr lang="pt-BR" sz="3200" b="1" dirty="0" smtClean="0">
                <a:solidFill>
                  <a:srgbClr val="093366"/>
                </a:solidFill>
                <a:latin typeface="Inter"/>
              </a:rPr>
            </a:br>
            <a:r>
              <a:rPr lang="pt-BR" sz="2200" b="1" dirty="0" smtClean="0">
                <a:solidFill>
                  <a:srgbClr val="FF0000"/>
                </a:solidFill>
                <a:latin typeface="Inter"/>
              </a:rPr>
              <a:t>Clicar em “NEW”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4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Para criar um novo repositório: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8412163" cy="586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039025" y="1476375"/>
            <a:ext cx="59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ter"/>
              </a:rPr>
              <a:t>Escolher um nome de repositório que não exista dentre os seus e que facilite você encontrar de acordo com o que vai adicionar dentro dele.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705650" y="2898459"/>
            <a:ext cx="724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ter"/>
              </a:rPr>
              <a:t>Adicionar uma breve descrição do conteúdo do repositório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607625" y="4260534"/>
            <a:ext cx="7248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Inter"/>
              </a:rPr>
              <a:t>Embora não seja obrigatório, é recomendado adicionar um arquivo readme.md pois nele você poderá colocar uma descrição mais completa do material que está dentro do repositório. Ex. “Página criada no Curso XXX, competências utilizadas: </a:t>
            </a:r>
            <a:r>
              <a:rPr lang="pt-BR" b="1" dirty="0" err="1" smtClean="0">
                <a:solidFill>
                  <a:srgbClr val="FF0000"/>
                </a:solidFill>
                <a:latin typeface="Inter"/>
              </a:rPr>
              <a:t>html</a:t>
            </a:r>
            <a:r>
              <a:rPr lang="pt-BR" b="1" dirty="0" smtClean="0">
                <a:solidFill>
                  <a:srgbClr val="FF0000"/>
                </a:solidFill>
                <a:latin typeface="Inter"/>
              </a:rPr>
              <a:t>, </a:t>
            </a:r>
            <a:r>
              <a:rPr lang="pt-BR" b="1" dirty="0" err="1" smtClean="0">
                <a:solidFill>
                  <a:srgbClr val="FF0000"/>
                </a:solidFill>
                <a:latin typeface="Inter"/>
              </a:rPr>
              <a:t>css</a:t>
            </a:r>
            <a:r>
              <a:rPr lang="pt-BR" b="1" dirty="0" smtClean="0">
                <a:solidFill>
                  <a:srgbClr val="FF0000"/>
                </a:solidFill>
                <a:latin typeface="Inter"/>
              </a:rPr>
              <a:t>, </a:t>
            </a:r>
            <a:r>
              <a:rPr lang="pt-BR" b="1" dirty="0" err="1" smtClean="0">
                <a:solidFill>
                  <a:srgbClr val="FF0000"/>
                </a:solidFill>
                <a:latin typeface="Inter"/>
              </a:rPr>
              <a:t>javascript</a:t>
            </a:r>
            <a:r>
              <a:rPr lang="pt-BR" b="1" dirty="0" smtClean="0">
                <a:solidFill>
                  <a:srgbClr val="FF0000"/>
                </a:solidFill>
                <a:latin typeface="Inter"/>
              </a:rPr>
              <a:t>...”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228725" y="4410075"/>
            <a:ext cx="1171575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05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778"/>
            <a:ext cx="10474632" cy="480022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7800" y="6350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vez criado o repositório, você precisa adicionar arquivos nele. </a:t>
            </a:r>
          </a:p>
          <a:p>
            <a:r>
              <a:rPr lang="pt-BR" dirty="0" smtClean="0"/>
              <a:t>Para isso, deve clicar em:</a:t>
            </a:r>
          </a:p>
          <a:p>
            <a:r>
              <a:rPr lang="pt-BR" dirty="0"/>
              <a:t>	</a:t>
            </a:r>
            <a:r>
              <a:rPr lang="pt-BR" dirty="0" smtClean="0"/>
              <a:t>* ‘ADD FILE’</a:t>
            </a:r>
          </a:p>
          <a:p>
            <a:r>
              <a:rPr lang="pt-BR" dirty="0"/>
              <a:t>	</a:t>
            </a:r>
            <a:r>
              <a:rPr lang="pt-BR" dirty="0" smtClean="0"/>
              <a:t>* ‘UPLOAD FILES’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016000"/>
            <a:ext cx="10511760" cy="5842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77800" y="6350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facilitar você pode escolher os arquivos:</a:t>
            </a:r>
          </a:p>
          <a:p>
            <a:r>
              <a:rPr lang="pt-BR" dirty="0"/>
              <a:t>	</a:t>
            </a:r>
            <a:r>
              <a:rPr lang="pt-BR" dirty="0" smtClean="0"/>
              <a:t> “CHOOSE FILES” ou </a:t>
            </a:r>
          </a:p>
          <a:p>
            <a:r>
              <a:rPr lang="pt-BR" dirty="0"/>
              <a:t>	</a:t>
            </a:r>
            <a:r>
              <a:rPr lang="pt-BR" dirty="0" smtClean="0"/>
              <a:t>Apenas arrastar pastas e arquivos diretamente para seu repositório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15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facilitar você pode escolher os arquivos:</a:t>
            </a:r>
          </a:p>
          <a:p>
            <a:r>
              <a:rPr lang="pt-BR" dirty="0"/>
              <a:t>	</a:t>
            </a:r>
            <a:r>
              <a:rPr lang="pt-BR" dirty="0" smtClean="0"/>
              <a:t> “CHOOSE FILES” ou </a:t>
            </a:r>
          </a:p>
          <a:p>
            <a:r>
              <a:rPr lang="pt-BR" dirty="0"/>
              <a:t>	</a:t>
            </a:r>
            <a:r>
              <a:rPr lang="pt-BR" dirty="0" smtClean="0"/>
              <a:t>Apenas arrastar pastas e arquivos diretamente para seu repositório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716877"/>
            <a:ext cx="10058400" cy="46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16/11/2023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8" y="1"/>
            <a:ext cx="10515600" cy="88490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093366"/>
                </a:solidFill>
                <a:latin typeface="Inter"/>
              </a:rPr>
              <a:t>Adicionando arquivos: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7800" y="635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  <a:r>
              <a:rPr lang="pt-BR" dirty="0" smtClean="0"/>
              <a:t>Ao arrastar os arquivos, o </a:t>
            </a:r>
            <a:r>
              <a:rPr lang="pt-BR" dirty="0" err="1" smtClean="0"/>
              <a:t>GitHub</a:t>
            </a:r>
            <a:r>
              <a:rPr lang="pt-BR" dirty="0" smtClean="0"/>
              <a:t> irá listar todos os arquivos que conseguiu copiar para que você possa conferir.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030"/>
            <a:ext cx="10058400" cy="46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1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4676</TotalTime>
  <Words>484</Words>
  <Application>Microsoft Office PowerPoint</Application>
  <PresentationFormat>Personalizar</PresentationFormat>
  <Paragraphs>117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Desenvolvimento de Front-End</vt:lpstr>
      <vt:lpstr>Front-End - Tutorial GitHub Pages</vt:lpstr>
      <vt:lpstr>Para criar um novo repositório: Clicar em “Repositories”</vt:lpstr>
      <vt:lpstr>Para criar um novo repositório: Clicar em “NEW”</vt:lpstr>
      <vt:lpstr>Para criar um novo repositório:</vt:lpstr>
      <vt:lpstr>Adicionando arquivos:</vt:lpstr>
      <vt:lpstr>Adicionando arquivos:</vt:lpstr>
      <vt:lpstr>Adicionando arquivos:</vt:lpstr>
      <vt:lpstr>Adicionando arquivos:</vt:lpstr>
      <vt:lpstr>Adicionando arquivos:</vt:lpstr>
      <vt:lpstr>Adicionando arquivos:</vt:lpstr>
      <vt:lpstr>Alterando Arquivos</vt:lpstr>
      <vt:lpstr>Apresentação do PowerPoint</vt:lpstr>
      <vt:lpstr>Publicando sua página:</vt:lpstr>
      <vt:lpstr>Publicando sua página:</vt:lpstr>
      <vt:lpstr>Publicando sua página:</vt:lpstr>
      <vt:lpstr>Publicando sua página:</vt:lpstr>
      <vt:lpstr>Publicando sua página:</vt:lpstr>
      <vt:lpstr>Publicando sua página:</vt:lpstr>
      <vt:lpstr>Publicando sua página:</vt:lpstr>
      <vt:lpstr>Despublicando sua página:</vt:lpstr>
      <vt:lpstr>Visitando sua página:</vt:lpstr>
      <vt:lpstr>Exercício: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lastModifiedBy>Anthony Samuel Sobral de Freitas</cp:lastModifiedBy>
  <cp:revision>181</cp:revision>
  <dcterms:created xsi:type="dcterms:W3CDTF">2018-05-19T21:17:34Z</dcterms:created>
  <dcterms:modified xsi:type="dcterms:W3CDTF">2023-11-16T20:34:57Z</dcterms:modified>
</cp:coreProperties>
</file>