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43"/>
  </p:normalViewPr>
  <p:slideViewPr>
    <p:cSldViewPr snapToGrid="0" snapToObjects="1">
      <p:cViewPr varScale="1">
        <p:scale>
          <a:sx n="125" d="100"/>
          <a:sy n="125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A177-E0A0-8E48-ABD6-496EB037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3C82E-5076-1740-972A-AEAF5CE72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6936-B7AA-074F-94B4-CB600556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F94-AF16-774E-A77C-FA734AA43A8B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CDD50-A804-7A49-8408-DE629E0E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A9EE-41C4-BD45-A95A-A64D5C80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50D0-B298-3B49-9028-F59D71D4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A593-B330-BD4B-9852-4409EFFD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D02FD-32CB-5246-BD6E-D595E6498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AE602-C175-7846-97DF-7ABB7399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F94-AF16-774E-A77C-FA734AA43A8B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A0B6F-0D25-FE46-9D78-9742D920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3917-6827-6B4D-AFC3-630FF606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50D0-B298-3B49-9028-F59D71D4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5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0D964-7B38-F941-A2D0-752C13053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6B2A9-2796-924E-A6C9-58DC99C6C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1DC32-00F4-6E42-AF94-B13ACF90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F94-AF16-774E-A77C-FA734AA43A8B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74811-5D36-5849-AA54-66C1C9FD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B60D5-4E4D-ED44-8F1D-005195C2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50D0-B298-3B49-9028-F59D71D4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6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15C-ED69-4A46-98B0-B82AF487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36280-D9F1-2340-80DD-6AD99C7F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A30E2-B7B8-A041-BE6A-7C7962F7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F94-AF16-774E-A77C-FA734AA43A8B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8394-4F10-E040-905F-22A1D547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0CC2F-06FC-2549-9119-ED8EC2F2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50D0-B298-3B49-9028-F59D71D4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3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3AF6-9D78-074A-A458-FA719D69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A9AE8-4C44-9B4A-87BA-3AC1C92E3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71DB5-96E2-6F47-9FAF-5C72BDB4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F94-AF16-774E-A77C-FA734AA43A8B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A6676-F7A4-5745-AECA-154AF63A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8B8B4-38AE-AE41-AFD0-29F4D3D9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50D0-B298-3B49-9028-F59D71D4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1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3468-749D-3548-A909-19638F48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87D1-F2EA-B448-97B1-66D004B26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5F9CA-FE8B-6D40-8C36-BA266FEE4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3353F-7D73-A440-AFFE-DEFD8C74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F94-AF16-774E-A77C-FA734AA43A8B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67187-6594-BB42-B4F4-116ABBA3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16EC7-59DE-DB47-9D78-7D894B3E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50D0-B298-3B49-9028-F59D71D4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3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2626-5261-6542-9E17-526E5C2C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CF90A-9C12-E647-8F99-4127A67D7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C8F2B-A97B-0045-AA60-B8C7ADC85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F153D-8894-1544-A224-DF6D1DB8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556CA-F9EE-6D47-BDE7-C919F6CEC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64982-546A-B24F-BA29-C51DA7CF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F94-AF16-774E-A77C-FA734AA43A8B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05275-85A7-E94D-BDE8-53447ECA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26FF4-8368-8049-9D53-CE8215A6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50D0-B298-3B49-9028-F59D71D4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5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E47E-7498-7747-80CD-B09FA001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2F7E4-8972-2246-8A30-CE23FC45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F94-AF16-774E-A77C-FA734AA43A8B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7B1C6-5349-1E45-AFA6-CEB825E8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E669A-3E8A-4E4F-846A-3D466BEC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50D0-B298-3B49-9028-F59D71D4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1E043-F95E-9D43-98EE-CE4C99ED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F94-AF16-774E-A77C-FA734AA43A8B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E0329-948F-6646-8A9D-5229053E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B5341-3664-9048-89D7-A17D3F22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50D0-B298-3B49-9028-F59D71D4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0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CCA7-4CC0-794C-9ED0-1BAC4F04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34EF-05EC-E34E-A7BE-FDADBE6B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BD305-6E4C-194E-955B-A9A93FAC1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34802-C394-C843-A8F2-9F75750C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F94-AF16-774E-A77C-FA734AA43A8B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87DCC-3FFF-084F-848F-F0E8DD69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C69D0-E938-3949-9025-E03BFFB0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50D0-B298-3B49-9028-F59D71D4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2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AA68-94D1-7547-B6ED-5FF1ADDB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3FE30-4E4D-B042-875A-C5EE65DDD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B4418-FC61-0349-839F-4576E1B5F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A48CD-7979-AA49-A69B-07D4E909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F94-AF16-774E-A77C-FA734AA43A8B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5E63C-28D2-FB48-8066-74033C9B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0666A-BC36-D945-8F82-07C538E0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50D0-B298-3B49-9028-F59D71D4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1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CD0EE-B5F1-D04B-991A-675D2488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C7E15-E517-8E4E-818F-A688EB13E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DFD6B-FECF-6A4B-852C-035E5B44A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A5F94-AF16-774E-A77C-FA734AA43A8B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22AA7-1319-BE4B-B585-B57A9EBD9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098C2-F758-9442-A0D8-2E238A2B7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F50D0-B298-3B49-9028-F59D71D4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4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6CE5756-DEAC-D640-BBB0-DE7587CC431B}"/>
              </a:ext>
            </a:extLst>
          </p:cNvPr>
          <p:cNvGrpSpPr/>
          <p:nvPr/>
        </p:nvGrpSpPr>
        <p:grpSpPr>
          <a:xfrm>
            <a:off x="3565705" y="1646983"/>
            <a:ext cx="3495040" cy="3495040"/>
            <a:chOff x="4084320" y="1046480"/>
            <a:chExt cx="3495040" cy="34950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9C146C8-2F57-9043-8AAA-E8FB26A8B971}"/>
                </a:ext>
              </a:extLst>
            </p:cNvPr>
            <p:cNvSpPr/>
            <p:nvPr/>
          </p:nvSpPr>
          <p:spPr>
            <a:xfrm>
              <a:off x="4084320" y="1046480"/>
              <a:ext cx="3495040" cy="3495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28A5FF-0B45-6E4E-8326-14D2E778D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4320" y="1046480"/>
              <a:ext cx="3495040" cy="3495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139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Kumar Baraik</dc:creator>
  <cp:lastModifiedBy>Sundeep Kumar Baraik</cp:lastModifiedBy>
  <cp:revision>2</cp:revision>
  <dcterms:created xsi:type="dcterms:W3CDTF">2024-09-10T07:39:56Z</dcterms:created>
  <dcterms:modified xsi:type="dcterms:W3CDTF">2024-09-10T11:12:51Z</dcterms:modified>
</cp:coreProperties>
</file>