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23"/>
  </p:normalViewPr>
  <p:slideViewPr>
    <p:cSldViewPr snapToGrid="0" snapToObjects="1">
      <p:cViewPr varScale="1">
        <p:scale>
          <a:sx n="125" d="100"/>
          <a:sy n="125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40C7-E883-AA40-9232-4D1251268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414D2-7611-3349-B8C5-587CB230C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8B56-A8B4-A140-A4AF-FD7E6778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5EE9-6309-7242-99C5-8B37B715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E2FA-E0E9-E24F-8E0C-AD4AB082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74D4-045B-E248-B387-5223AE02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C71F9-FBE5-7346-8CB8-FA8360850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6F505-B641-A84A-B63A-060A4332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B59E-28B1-F94B-899C-1A77A77A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606C-6655-1741-A7A6-EE214501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C5ACD-74BB-F140-BD03-9BBE9B1BC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25F47-2331-E741-AEE3-524873B2E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E4CC-2745-EA43-BC40-F6CC65C9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8298-DD10-5A44-B0C5-7A16D1C9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1845-1DEB-2A40-B189-98389AD2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F538-2ADD-6C42-93FE-A57BD463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7478-5448-F048-B3A9-E1CDE334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F189-C459-6D41-8319-B211D8A7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7E19-182C-3F4B-8F86-6B54F02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3BCE-E0B1-9445-BF7B-3656DBA2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893B-E96F-C341-9DFF-E2D5CBD5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79F54-F60E-9A4D-83FD-EF27461C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54EC-97D5-8544-8503-F703647B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BDEA-6DFD-BE43-98CF-33F99886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D650-3950-7647-89BC-0623D5BC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052E-1F82-3B4C-969F-0B10673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60A6-4C7D-B64E-90A2-22841425A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9EE29-150C-244B-A62F-86A2503E3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C07CD-592E-8344-B135-1409FF9B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613DE-DDA8-F74D-8B7D-4CB1D114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3714C-30C7-3B4A-8578-1920736F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3CA8-010B-A946-B018-68209912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DC63-09C6-9547-A856-3E913653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12BB1-058A-584D-9C00-BB335925E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64DF7-218B-9D4E-A931-7B78F281A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AB257-EF9B-624E-ABF8-BCEA0A97C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C967D-BEB3-D942-ACBD-E3059BEF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1F29A-17BE-1845-9331-868D2499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15CDB-962C-7B4B-AD3D-556FD739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98F0-F6CA-6541-BD03-04854EC4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F4B64-82B8-E54F-9BC9-B51431D3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3FCFB-FAB9-E54F-8597-229C27D5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90AAD-3978-2847-9BF5-9B4AEF1B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33AAB-A18A-8142-8D79-4D4AF331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63355-1745-C741-AAF8-A26C701A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433E-97B6-2A4F-A7B0-BFA51644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9E09-C7EF-5349-8DAC-0D4BE2E0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6E77-D517-6B4B-8661-3BA45CC7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F9B84-89C2-2F45-8D00-BFF639907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F5E53-F51D-E54A-B281-4B282A9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C4935-8EF7-E244-B680-15E89833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3C030-661A-0B4D-9554-9E811D27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7002-15C3-044C-A4EA-520548DF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4E730-64E4-5244-90ED-093332D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09AC1-EC07-5644-8BE9-0710BD2E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25E7-619F-044C-9F67-6DA933AA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81398-E56A-934B-B296-D957B6D3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B7C6B-7F1D-5940-9124-BB447717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7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14A3D-E898-3140-AF70-F1D1BCC2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D2E0B-3D0E-224E-89A6-7A4E5978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8122-F9D4-F745-BBEA-946F0EF03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2FD8-C3C9-1941-BD4F-0968606F2A35}" type="datetimeFigureOut">
              <a:rPr lang="en-US" smtClean="0"/>
              <a:t>8/3/24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B21B-764B-DD4E-8F03-0E2F1F469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65C6-8258-6B4A-A1A8-3DBAC021A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10AA-098C-A340-BFDE-0739877C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975D3E-8DB2-0644-B176-330E4D96CA3C}"/>
              </a:ext>
            </a:extLst>
          </p:cNvPr>
          <p:cNvGrpSpPr/>
          <p:nvPr/>
        </p:nvGrpSpPr>
        <p:grpSpPr>
          <a:xfrm>
            <a:off x="2519680" y="1297940"/>
            <a:ext cx="6847840" cy="3860790"/>
            <a:chOff x="2519680" y="1297940"/>
            <a:chExt cx="6847840" cy="38607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9066BF-6090-0642-A87F-93AF98D0D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9680" y="1297940"/>
              <a:ext cx="6847840" cy="38603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DC1065-C81D-7D4E-8D07-FC24F28EBD36}"/>
                </a:ext>
              </a:extLst>
            </p:cNvPr>
            <p:cNvSpPr txBox="1"/>
            <p:nvPr/>
          </p:nvSpPr>
          <p:spPr>
            <a:xfrm>
              <a:off x="2672080" y="4897120"/>
              <a:ext cx="4074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i="1" dirty="0">
                  <a:latin typeface="American Typewriter" panose="02090604020004020304" pitchFamily="18" charset="77"/>
                </a:rPr>
                <a:t>Image By: Meghan Moran and photo credit: Juan </a:t>
              </a:r>
              <a:r>
                <a:rPr lang="en-IN" sz="1100" i="1" dirty="0" err="1">
                  <a:latin typeface="American Typewriter" panose="02090604020004020304" pitchFamily="18" charset="77"/>
                </a:rPr>
                <a:t>Botella</a:t>
              </a:r>
              <a:endParaRPr lang="en-US" sz="1100" i="1" dirty="0">
                <a:latin typeface="American Typewriter" panose="02090604020004020304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20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Kumar Baraik</dc:creator>
  <cp:lastModifiedBy>Sundeep Kumar Baraik</cp:lastModifiedBy>
  <cp:revision>1</cp:revision>
  <dcterms:created xsi:type="dcterms:W3CDTF">2024-08-03T10:01:37Z</dcterms:created>
  <dcterms:modified xsi:type="dcterms:W3CDTF">2024-08-03T10:06:11Z</dcterms:modified>
</cp:coreProperties>
</file>