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B82-6C4C-37F3-9E7A-C1323A1F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0458-53BB-09A1-A464-7F1CBC80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0E5C-29D5-7D9C-AB70-08B0FDD5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01B3-B062-0CB9-FFBC-C18D654A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11AF-BBDE-6416-3F05-A059BCA5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9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A381-AC11-3F64-9E41-9DA3C2A0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186E-10D0-D69E-0DF2-BE0C3CEE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C1F1-A742-FEE7-EF52-9983F6F5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FD06-AB5B-4AB8-17FD-27A331D4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4D46-796A-4E1F-F099-2578908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09C0A-51E6-4239-B803-8AF2B6496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AB672-7AB3-2296-DE97-8ADF0CDA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A957-93DF-1712-DC8B-BF39CC48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1386-6B21-C355-A58A-18601C1A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D1E-63EB-F2AE-667A-932442BC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D6E-176D-A2BB-79A7-4480014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05AD-AEBD-8B1A-8C88-7AF49118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6CE8-31F2-95AF-BF90-C17E6A8B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9328-5105-9715-AB28-BA7B4225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84CA-A17E-9E54-90B3-07B944C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5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7F3-B439-6E1D-DB98-98009C35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9B1DF-CAFA-BD1D-E78D-83645A7C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266E-8098-7787-D50D-64C9F243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DBC1-165F-9E31-A7C5-7292CF95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5613-433E-BA53-A01F-752BF9C8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C629-4C5B-3A8E-0C06-DE3A9FF6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4AD3-D214-1CA4-476E-7FA5901A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4D86-813C-C22F-F8CC-3F4E9A8D0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2BA6-72A9-2F3A-5E6E-E5C94303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0EFE-E114-2043-126E-A5075748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A1D0-5C17-B4A4-0F4F-89E5DD25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ADEA-A423-4114-91C4-16BDE5EF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F24F-3E4F-AE92-748C-0A30EF5C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562B-8575-E557-ABBA-2891CF93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5D2E3-6E31-1552-F69A-D18B2F8B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F642B-F4BE-5FC0-C733-CA141B663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83FC3-B660-A9E9-B513-D319E8DF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E5197-A839-B898-A083-D388F4DC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137D7-7BB8-890B-74A9-6F557384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A019-2BCA-0940-CD25-63BC061E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98977-DBC3-2EC8-FD02-1FB7BCA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FDB3-0282-FFB8-8133-411D8182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4463-F844-A440-5395-DB625548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0C9DF-8A93-4282-E80C-001E157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83D3-2F71-7B0D-8B92-03F036E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1524-C63F-DEE3-1907-2DC6DCF0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133C-5F6C-AACB-CFBF-2291FC6B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207E-22BE-9197-6CC4-D4F27793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D9F9-A625-02A5-EDDD-C6760CCE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E29A-B593-F1E5-7F90-AC1ACE0E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00B9-9C23-7C4A-9467-1C095E71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7FA99-73D2-4F6A-6F23-4CB206B4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9808-E4A5-2931-1998-F3C47901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558C4-0021-316C-01F6-4ACAD658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E3C0B-F015-855E-DB97-765CA839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146A-B579-563E-F077-6F5008B4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A867E-D72C-FE18-5EFC-54D5506B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76CF-8D0F-C7AF-9B13-162D2E9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9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37B63-7620-CB68-CC32-D8C614DB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F5D8-ED69-B6D7-FDE2-9633001C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62F4-06F9-1869-2122-03749E0CD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EE5C-06C9-46B7-AD1B-1B8F6AB8168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F3F8-E2F9-3B5B-31E3-85D77A799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6024-A37F-D242-DDBA-97E394765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A243-3562-4CD2-9756-9450FAF7A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7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F121-C5C0-C3DC-889E-EE031EB89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267" y="940836"/>
            <a:ext cx="9144000" cy="262636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PURSUIT OF HAPPYNESS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AE2F-08E7-BE9F-A2C0-E4AE38F9A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267" y="3714555"/>
            <a:ext cx="9144000" cy="1821338"/>
          </a:xfrm>
        </p:spPr>
        <p:txBody>
          <a:bodyPr>
            <a:normAutofit fontScale="70000" lnSpcReduction="20000"/>
          </a:bodyPr>
          <a:lstStyle/>
          <a:p>
            <a:r>
              <a:rPr lang="en-US" sz="58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Navigating Life in IIT Delhi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Game by: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Samyak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Jain (2020CS50667)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Viraj Agashe (2020CS10567)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3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804F-99B8-04A2-DC1B-FBD2D8EE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38492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2FBB-70E0-73F9-102D-E1D2B6F0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It’s Rendezvous all over again! But wait, it’s not all fun and games - You’ve got a ton of responsibilities to take care of to ensure RDV’22 goes off smoothly. </a:t>
            </a:r>
          </a:p>
          <a:p>
            <a:pPr marL="0" indent="0" algn="ctr">
              <a:buNone/>
            </a:pPr>
            <a:endParaRPr lang="en-IN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mission, should you choose to accept it – complete the given set of tasks before the </a:t>
            </a:r>
            <a:r>
              <a:rPr lang="en-IN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Pronite</a:t>
            </a: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comes around, while keeping up your own </a:t>
            </a:r>
            <a:r>
              <a:rPr lang="en-IN" sz="2000" strike="sngStrike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happiness</a:t>
            </a: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happyness</a:t>
            </a: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0" indent="0" algn="ctr">
              <a:buNone/>
            </a:pPr>
            <a:endParaRPr lang="en-IN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Oh, and before we forget – your rival for </a:t>
            </a:r>
            <a:r>
              <a:rPr lang="en-IN" sz="2000" i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that </a:t>
            </a: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next year’s going to be trying to do so as well. Of course, you don’t want </a:t>
            </a:r>
            <a:r>
              <a:rPr lang="en-IN" sz="2000" i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them </a:t>
            </a:r>
            <a:r>
              <a:rPr lang="en-IN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get all the credit for a successful RDV, do you? </a:t>
            </a:r>
          </a:p>
          <a:p>
            <a:pPr marL="0" indent="0" algn="ctr">
              <a:buNone/>
            </a:pPr>
            <a:endParaRPr lang="en-IN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Good luck!</a:t>
            </a:r>
          </a:p>
          <a:p>
            <a:pPr marL="0" indent="0" algn="ctr">
              <a:buNone/>
            </a:pPr>
            <a:endParaRPr lang="en-IN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endParaRPr lang="en-IN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endParaRPr lang="en-IN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804F-99B8-04A2-DC1B-FBD2D8EE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38492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Controls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Keyboard Arrow Vector, Vector, Keyboard, Direction PNG Transparent Clipart  Image and PSD File for Free Download | Keyboard, Garden lighting design,  Arrow">
            <a:extLst>
              <a:ext uri="{FF2B5EF4-FFF2-40B4-BE49-F238E27FC236}">
                <a16:creationId xmlns:a16="http://schemas.microsoft.com/office/drawing/2014/main" id="{1A2E76A1-3FA3-1894-0D14-8B749895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16" y="1735078"/>
            <a:ext cx="2183525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48C79-38FA-D9AF-670C-3F438CA5E7A5}"/>
              </a:ext>
            </a:extLst>
          </p:cNvPr>
          <p:cNvSpPr txBox="1"/>
          <p:nvPr/>
        </p:nvSpPr>
        <p:spPr>
          <a:xfrm>
            <a:off x="1228625" y="3353471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For Movement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(Left-Right-Up-Down)</a:t>
            </a:r>
          </a:p>
        </p:txBody>
      </p:sp>
      <p:pic>
        <p:nvPicPr>
          <p:cNvPr id="1028" name="Picture 4" descr="IconExperience » V-Collection » Keyboard Key Y Icon">
            <a:extLst>
              <a:ext uri="{FF2B5EF4-FFF2-40B4-BE49-F238E27FC236}">
                <a16:creationId xmlns:a16="http://schemas.microsoft.com/office/drawing/2014/main" id="{AE415DA8-1EC6-2465-BE8C-A298EADE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08" y="1939366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DC4FF-0640-BF4E-D399-97B8D2B5E47B}"/>
              </a:ext>
            </a:extLst>
          </p:cNvPr>
          <p:cNvSpPr txBox="1"/>
          <p:nvPr/>
        </p:nvSpPr>
        <p:spPr>
          <a:xfrm>
            <a:off x="4076697" y="3351694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Activate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030" name="Picture 6" descr="IconExperience » V-Collection » Keyboard Key Q Icon">
            <a:extLst>
              <a:ext uri="{FF2B5EF4-FFF2-40B4-BE49-F238E27FC236}">
                <a16:creationId xmlns:a16="http://schemas.microsoft.com/office/drawing/2014/main" id="{6B6E6E77-8463-C9FE-2A09-F3C45D38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8" y="1926791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2A000-804D-AE05-C9D7-B3A249DD6115}"/>
              </a:ext>
            </a:extLst>
          </p:cNvPr>
          <p:cNvSpPr txBox="1"/>
          <p:nvPr/>
        </p:nvSpPr>
        <p:spPr>
          <a:xfrm>
            <a:off x="6270963" y="3344295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Deactivate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032" name="Picture 8" descr="IconExperience » V-Collection » Keyboard Key X Icon">
            <a:extLst>
              <a:ext uri="{FF2B5EF4-FFF2-40B4-BE49-F238E27FC236}">
                <a16:creationId xmlns:a16="http://schemas.microsoft.com/office/drawing/2014/main" id="{31E16BE0-C8E5-0EBF-3D75-295EBD9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36" y="1903757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FDD0A-5A9B-D901-BCAC-EE97811E7BC2}"/>
              </a:ext>
            </a:extLst>
          </p:cNvPr>
          <p:cNvSpPr txBox="1"/>
          <p:nvPr/>
        </p:nvSpPr>
        <p:spPr>
          <a:xfrm>
            <a:off x="8465229" y="3336898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Deactivate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034" name="Picture 10" descr="IconExperience » V-Collection » Keyboard Key T Icon">
            <a:extLst>
              <a:ext uri="{FF2B5EF4-FFF2-40B4-BE49-F238E27FC236}">
                <a16:creationId xmlns:a16="http://schemas.microsoft.com/office/drawing/2014/main" id="{DA91E479-148B-4BCE-D24C-16813AE0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4" y="4586064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2BCA1-D89F-BDBE-6DD5-BC7963337468}"/>
              </a:ext>
            </a:extLst>
          </p:cNvPr>
          <p:cNvSpPr txBox="1"/>
          <p:nvPr/>
        </p:nvSpPr>
        <p:spPr>
          <a:xfrm>
            <a:off x="811187" y="5688007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Open Tasks</a:t>
            </a:r>
          </a:p>
        </p:txBody>
      </p:sp>
      <p:pic>
        <p:nvPicPr>
          <p:cNvPr id="1036" name="Picture 12" descr="IconExperience » V-Collection » Keyboard Key I Icon">
            <a:extLst>
              <a:ext uri="{FF2B5EF4-FFF2-40B4-BE49-F238E27FC236}">
                <a16:creationId xmlns:a16="http://schemas.microsoft.com/office/drawing/2014/main" id="{95E3FB48-437D-5C77-0D00-947558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89" y="4580672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CD5788-7025-C643-84AF-6E4A3AE74428}"/>
              </a:ext>
            </a:extLst>
          </p:cNvPr>
          <p:cNvSpPr txBox="1"/>
          <p:nvPr/>
        </p:nvSpPr>
        <p:spPr>
          <a:xfrm>
            <a:off x="811187" y="5689218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Open Tasks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BC07E-6A23-26B5-DDD6-89F521AE8483}"/>
              </a:ext>
            </a:extLst>
          </p:cNvPr>
          <p:cNvSpPr txBox="1"/>
          <p:nvPr/>
        </p:nvSpPr>
        <p:spPr>
          <a:xfrm>
            <a:off x="2792389" y="5690698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Open Inventory</a:t>
            </a:r>
          </a:p>
        </p:txBody>
      </p:sp>
      <p:pic>
        <p:nvPicPr>
          <p:cNvPr id="1038" name="Picture 14" descr="IconExperience » V-Collection » Keyboard Key O Icon">
            <a:extLst>
              <a:ext uri="{FF2B5EF4-FFF2-40B4-BE49-F238E27FC236}">
                <a16:creationId xmlns:a16="http://schemas.microsoft.com/office/drawing/2014/main" id="{7BA1860F-71C0-FABD-40C8-65553E2F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5" y="4577186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E20171-A241-2692-28A9-476436D74D1B}"/>
              </a:ext>
            </a:extLst>
          </p:cNvPr>
          <p:cNvSpPr txBox="1"/>
          <p:nvPr/>
        </p:nvSpPr>
        <p:spPr>
          <a:xfrm>
            <a:off x="4798744" y="5690698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Close Interfaces</a:t>
            </a:r>
          </a:p>
        </p:txBody>
      </p:sp>
      <p:pic>
        <p:nvPicPr>
          <p:cNvPr id="1040" name="Picture 16" descr="IconExperience » V-Collection » Keyboard Key C Icon">
            <a:extLst>
              <a:ext uri="{FF2B5EF4-FFF2-40B4-BE49-F238E27FC236}">
                <a16:creationId xmlns:a16="http://schemas.microsoft.com/office/drawing/2014/main" id="{BD85600C-788D-6FC9-2C55-73F8297A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6" y="457718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2B0CB8-1697-B655-08C3-F21161202487}"/>
              </a:ext>
            </a:extLst>
          </p:cNvPr>
          <p:cNvSpPr txBox="1"/>
          <p:nvPr/>
        </p:nvSpPr>
        <p:spPr>
          <a:xfrm>
            <a:off x="6771070" y="5683302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Collect Item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Task Site)</a:t>
            </a:r>
          </a:p>
        </p:txBody>
      </p:sp>
      <p:pic>
        <p:nvPicPr>
          <p:cNvPr id="1042" name="Picture 18" descr="IconExperience » V-Collection » Keyboard Key D Icon">
            <a:extLst>
              <a:ext uri="{FF2B5EF4-FFF2-40B4-BE49-F238E27FC236}">
                <a16:creationId xmlns:a16="http://schemas.microsoft.com/office/drawing/2014/main" id="{EABE3CB1-CBEC-38D8-9EFA-EC568C32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17" y="4577184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548FB-6DC5-CA76-677F-609B229F8BBE}"/>
              </a:ext>
            </a:extLst>
          </p:cNvPr>
          <p:cNvSpPr txBox="1"/>
          <p:nvPr/>
        </p:nvSpPr>
        <p:spPr>
          <a:xfrm>
            <a:off x="8681250" y="5684781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Deposit Item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Task Site)</a:t>
            </a:r>
          </a:p>
        </p:txBody>
      </p:sp>
    </p:spTree>
    <p:extLst>
      <p:ext uri="{BB962C8B-B14F-4D97-AF65-F5344CB8AC3E}">
        <p14:creationId xmlns:p14="http://schemas.microsoft.com/office/powerpoint/2010/main" val="1220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IN PURSUIT OF HAPPYNESS</vt:lpstr>
      <vt:lpstr>Theme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PURSUIT OF HAPPYNESS</dc:title>
  <dc:creator>Viraj Agashe</dc:creator>
  <cp:lastModifiedBy>Viraj Agashe</cp:lastModifiedBy>
  <cp:revision>2</cp:revision>
  <dcterms:created xsi:type="dcterms:W3CDTF">2022-05-07T06:16:25Z</dcterms:created>
  <dcterms:modified xsi:type="dcterms:W3CDTF">2022-05-07T07:35:33Z</dcterms:modified>
</cp:coreProperties>
</file>