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C5CF-D27D-482C-B2DF-6AE05DEED27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EF4F-E69B-4686-8B02-5A58DF09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7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C5CF-D27D-482C-B2DF-6AE05DEED27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EF4F-E69B-4686-8B02-5A58DF09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1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C5CF-D27D-482C-B2DF-6AE05DEED27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EF4F-E69B-4686-8B02-5A58DF09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8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C5CF-D27D-482C-B2DF-6AE05DEED27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EF4F-E69B-4686-8B02-5A58DF09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C5CF-D27D-482C-B2DF-6AE05DEED27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EF4F-E69B-4686-8B02-5A58DF09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0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C5CF-D27D-482C-B2DF-6AE05DEED27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EF4F-E69B-4686-8B02-5A58DF09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5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C5CF-D27D-482C-B2DF-6AE05DEED27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EF4F-E69B-4686-8B02-5A58DF09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6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C5CF-D27D-482C-B2DF-6AE05DEED27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EF4F-E69B-4686-8B02-5A58DF09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C5CF-D27D-482C-B2DF-6AE05DEED27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EF4F-E69B-4686-8B02-5A58DF09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0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C5CF-D27D-482C-B2DF-6AE05DEED27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EF4F-E69B-4686-8B02-5A58DF09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C5CF-D27D-482C-B2DF-6AE05DEED27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EF4F-E69B-4686-8B02-5A58DF09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C5CF-D27D-482C-B2DF-6AE05DEED27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5EF4F-E69B-4686-8B02-5A58DF09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2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Case 1963_View 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Production &amp; QA 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4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" y="714250"/>
            <a:ext cx="4859150" cy="340438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8" y="4172033"/>
            <a:ext cx="4635267" cy="254681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623" y="3162388"/>
            <a:ext cx="5182049" cy="8230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95" y="714250"/>
            <a:ext cx="5775157" cy="36977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86" y="4411972"/>
            <a:ext cx="4749338" cy="228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45635" y="1113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65478" y="131642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9768" y="3162388"/>
            <a:ext cx="1237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Missing filters in QA </a:t>
            </a:r>
            <a:r>
              <a:rPr lang="en-US" sz="1400" dirty="0" err="1" smtClean="0"/>
              <a:t>Enviroment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04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373141"/>
            <a:ext cx="5157787" cy="372278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65" y="1373141"/>
            <a:ext cx="4921336" cy="3684588"/>
          </a:xfrm>
        </p:spPr>
      </p:pic>
      <p:sp>
        <p:nvSpPr>
          <p:cNvPr id="9" name="TextBox 8"/>
          <p:cNvSpPr txBox="1"/>
          <p:nvPr/>
        </p:nvSpPr>
        <p:spPr>
          <a:xfrm>
            <a:off x="2993292" y="711200"/>
            <a:ext cx="113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58455" y="836246"/>
            <a:ext cx="134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26523" y="5588000"/>
            <a:ext cx="341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yield same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8465" y="268471"/>
            <a:ext cx="741362" cy="504825"/>
          </a:xfrm>
        </p:spPr>
        <p:txBody>
          <a:bodyPr/>
          <a:lstStyle/>
          <a:p>
            <a:r>
              <a:rPr lang="en-US" dirty="0" smtClean="0"/>
              <a:t>QA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529" y="1164491"/>
            <a:ext cx="4975234" cy="35950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26484" y="367323"/>
            <a:ext cx="1562100" cy="4059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17517" y="1164491"/>
            <a:ext cx="498003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33550"/>
            <a:ext cx="5181600" cy="421635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733550"/>
            <a:ext cx="5181600" cy="44434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71775" y="783981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QA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7477" y="783981"/>
            <a:ext cx="211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159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Test Case 1963_View Ads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Perficient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1963_View Ads</dc:title>
  <dc:creator>Sammy Qasem</dc:creator>
  <cp:lastModifiedBy>Sammy Qasem</cp:lastModifiedBy>
  <cp:revision>6</cp:revision>
  <dcterms:created xsi:type="dcterms:W3CDTF">2015-08-11T15:20:17Z</dcterms:created>
  <dcterms:modified xsi:type="dcterms:W3CDTF">2015-08-11T16:10:43Z</dcterms:modified>
</cp:coreProperties>
</file>