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505F-CA95-4569-A08A-9B5A49C04DC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B618-823F-4C8E-8364-A5E05A412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505F-CA95-4569-A08A-9B5A49C04DC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B618-823F-4C8E-8364-A5E05A412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505F-CA95-4569-A08A-9B5A49C04DC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B618-823F-4C8E-8364-A5E05A412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505F-CA95-4569-A08A-9B5A49C04DC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B618-823F-4C8E-8364-A5E05A412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505F-CA95-4569-A08A-9B5A49C04DC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B618-823F-4C8E-8364-A5E05A412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505F-CA95-4569-A08A-9B5A49C04DC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B618-823F-4C8E-8364-A5E05A412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505F-CA95-4569-A08A-9B5A49C04DC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B618-823F-4C8E-8364-A5E05A412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505F-CA95-4569-A08A-9B5A49C04DC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B618-823F-4C8E-8364-A5E05A412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505F-CA95-4569-A08A-9B5A49C04DC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B618-823F-4C8E-8364-A5E05A412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505F-CA95-4569-A08A-9B5A49C04DC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B618-823F-4C8E-8364-A5E05A412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505F-CA95-4569-A08A-9B5A49C04DC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B618-823F-4C8E-8364-A5E05A412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505F-CA95-4569-A08A-9B5A49C04DC0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B618-823F-4C8E-8364-A5E05A4122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Sammy Shawareb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good class.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mtClean="0"/>
              <a:t>Center-aligned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Sammy Shawareb</vt:lpstr>
      <vt:lpstr>It’s a good class.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Sammy Shawareb</dc:title>
  <dc:creator>Sammy</dc:creator>
  <cp:lastModifiedBy>Sammy</cp:lastModifiedBy>
  <cp:revision>1</cp:revision>
  <dcterms:created xsi:type="dcterms:W3CDTF">2016-11-11T00:04:18Z</dcterms:created>
  <dcterms:modified xsi:type="dcterms:W3CDTF">2016-11-11T00:08:36Z</dcterms:modified>
</cp:coreProperties>
</file>