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70"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8"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160F"/>
    <a:srgbClr val="1610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312"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9" Type="http://schemas.openxmlformats.org/officeDocument/2006/relationships/tableStyles" Target="tableStyles.xml"/><Relationship Id="rId21" Type="http://schemas.openxmlformats.org/officeDocument/2006/relationships/slideMaster" Target="slideMasters/slideMaster21.xml"/><Relationship Id="rId34"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3">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45"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52" name="PlaceHolder 1"/>
          <p:cNvSpPr>
            <a:spLocks noGrp="1"/>
          </p:cNvSpPr>
          <p:nvPr>
            <p:ph type="title"/>
          </p:nvPr>
        </p:nvSpPr>
        <p:spPr>
          <a:xfrm>
            <a:off x="713160" y="1639080"/>
            <a:ext cx="5357160" cy="13291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2">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body"/>
          </p:nvPr>
        </p:nvSpPr>
        <p:spPr>
          <a:xfrm>
            <a:off x="-23040" y="0"/>
            <a:ext cx="91897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 name="PlaceHolder 2"/>
          <p:cNvSpPr>
            <a:spLocks noGrp="1"/>
          </p:cNvSpPr>
          <p:nvPr>
            <p:ph type="title"/>
          </p:nvPr>
        </p:nvSpPr>
        <p:spPr>
          <a:xfrm>
            <a:off x="228600" y="3455640"/>
            <a:ext cx="8686440" cy="12427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body"/>
          </p:nvPr>
        </p:nvSpPr>
        <p:spPr>
          <a:xfrm>
            <a:off x="-6840" y="-360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8" name="PlaceHolder 2"/>
          <p:cNvSpPr>
            <a:spLocks noGrp="1"/>
          </p:cNvSpPr>
          <p:nvPr>
            <p:ph type="title"/>
          </p:nvPr>
        </p:nvSpPr>
        <p:spPr>
          <a:xfrm>
            <a:off x="228600" y="3655080"/>
            <a:ext cx="4378320" cy="942120"/>
          </a:xfrm>
          <a:prstGeom prst="rect">
            <a:avLst/>
          </a:prstGeom>
          <a:noFill/>
          <a:ln w="0">
            <a:noFill/>
          </a:ln>
        </p:spPr>
        <p:txBody>
          <a:bodyPr lIns="91440" tIns="91440" rIns="91440" bIns="91440" anchor="b">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4"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5" name="PlaceHolder 2"/>
          <p:cNvSpPr>
            <a:spLocks noGrp="1"/>
          </p:cNvSpPr>
          <p:nvPr>
            <p:ph type="title"/>
          </p:nvPr>
        </p:nvSpPr>
        <p:spPr>
          <a:xfrm>
            <a:off x="228960" y="3153240"/>
            <a:ext cx="8365680" cy="103284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36" name="PlaceHolder 3"/>
          <p:cNvSpPr>
            <a:spLocks noGrp="1"/>
          </p:cNvSpPr>
          <p:nvPr>
            <p:ph type="title"/>
          </p:nvPr>
        </p:nvSpPr>
        <p:spPr>
          <a:xfrm>
            <a:off x="228960" y="2219760"/>
            <a:ext cx="1366920" cy="1032840"/>
          </a:xfrm>
          <a:prstGeom prst="rect">
            <a:avLst/>
          </a:prstGeom>
          <a:noFill/>
          <a:ln w="0">
            <a:noFill/>
          </a:ln>
        </p:spPr>
        <p:txBody>
          <a:bodyPr lIns="91440" tIns="91440" rIns="91440" bIns="91440" anchor="ctr">
            <a:noAutofit/>
          </a:bodyPr>
          <a:lstStyle/>
          <a:p>
            <a:pPr indent="0">
              <a:lnSpc>
                <a:spcPct val="100000"/>
              </a:lnSpc>
              <a:buNone/>
            </a:pPr>
            <a:r>
              <a:rPr lang="fr-FR" sz="6000" b="1" strike="noStrike" spc="-1">
                <a:solidFill>
                  <a:schemeClr val="dk1"/>
                </a:solidFill>
                <a:latin typeface="Bai Jamjuree"/>
                <a:ea typeface="Bai Jamjuree"/>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7" name="Google Shape;89;p21"/>
          <p:cNvPicPr/>
          <p:nvPr/>
        </p:nvPicPr>
        <p:blipFill>
          <a:blip r:embed="rId3"/>
          <a:srcRect l="6383" r="6393"/>
          <a:stretch/>
        </p:blipFill>
        <p:spPr>
          <a:xfrm rot="10800000" flipH="1">
            <a:off x="4023720" y="1527120"/>
            <a:ext cx="8813520" cy="5851440"/>
          </a:xfrm>
          <a:prstGeom prst="rect">
            <a:avLst/>
          </a:prstGeom>
          <a:ln w="0">
            <a:noFill/>
          </a:ln>
        </p:spPr>
      </p:pic>
      <p:pic>
        <p:nvPicPr>
          <p:cNvPr id="38" name="Google Shape;90;p21"/>
          <p:cNvPicPr/>
          <p:nvPr/>
        </p:nvPicPr>
        <p:blipFill>
          <a:blip r:embed="rId4"/>
          <a:srcRect t="3115" b="-4959"/>
          <a:stretch/>
        </p:blipFill>
        <p:spPr>
          <a:xfrm rot="10800000" flipH="1">
            <a:off x="4385520" y="-4385520"/>
            <a:ext cx="12059280" cy="122821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 name="Google Shape;92;p22"/>
          <p:cNvPicPr/>
          <p:nvPr/>
        </p:nvPicPr>
        <p:blipFill>
          <a:blip r:embed="rId3"/>
          <a:srcRect l="6383" r="6393"/>
          <a:stretch/>
        </p:blipFill>
        <p:spPr>
          <a:xfrm rot="10800000" flipH="1">
            <a:off x="4586400" y="-353880"/>
            <a:ext cx="8813520" cy="5851440"/>
          </a:xfrm>
          <a:prstGeom prst="rect">
            <a:avLst/>
          </a:prstGeom>
          <a:ln w="0">
            <a:noFill/>
          </a:ln>
        </p:spPr>
      </p:pic>
      <p:pic>
        <p:nvPicPr>
          <p:cNvPr id="40" name="Google Shape;93;p22"/>
          <p:cNvPicPr/>
          <p:nvPr/>
        </p:nvPicPr>
        <p:blipFill>
          <a:blip r:embed="rId4"/>
          <a:srcRect t="3115" b="-4959"/>
          <a:stretch/>
        </p:blipFill>
        <p:spPr>
          <a:xfrm rot="10800000" flipH="1">
            <a:off x="1513800" y="-6220080"/>
            <a:ext cx="12059280" cy="122821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body"/>
          </p:nvPr>
        </p:nvSpPr>
        <p:spPr>
          <a:xfrm>
            <a:off x="228600" y="521280"/>
            <a:ext cx="8686440" cy="29966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
        <p:nvSpPr>
          <p:cNvPr id="42" name="PlaceHolder 2"/>
          <p:cNvSpPr>
            <a:spLocks noGrp="1"/>
          </p:cNvSpPr>
          <p:nvPr>
            <p:ph type="title"/>
          </p:nvPr>
        </p:nvSpPr>
        <p:spPr>
          <a:xfrm>
            <a:off x="228600" y="3809880"/>
            <a:ext cx="8686440" cy="8323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pic>
        <p:nvPicPr>
          <p:cNvPr id="43" name="Google Shape;20;p4"/>
          <p:cNvPicPr/>
          <p:nvPr/>
        </p:nvPicPr>
        <p:blipFill>
          <a:blip r:embed="rId3"/>
          <a:srcRect l="6383" r="6393"/>
          <a:stretch/>
        </p:blipFill>
        <p:spPr>
          <a:xfrm rot="10800000" flipH="1">
            <a:off x="4023720" y="1527120"/>
            <a:ext cx="8813520" cy="5851440"/>
          </a:xfrm>
          <a:prstGeom prst="rect">
            <a:avLst/>
          </a:prstGeom>
          <a:ln w="0">
            <a:noFill/>
          </a:ln>
        </p:spPr>
      </p:pic>
      <p:pic>
        <p:nvPicPr>
          <p:cNvPr id="44" name="Google Shape;21;p4"/>
          <p:cNvPicPr/>
          <p:nvPr/>
        </p:nvPicPr>
        <p:blipFill>
          <a:blip r:embed="rId4"/>
          <a:srcRect t="3115" b="-4959"/>
          <a:stretch/>
        </p:blipFill>
        <p:spPr>
          <a:xfrm rot="10800000" flipH="1">
            <a:off x="4385520" y="-4385520"/>
            <a:ext cx="12059280" cy="122821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228600" y="3983400"/>
            <a:ext cx="7703640" cy="65916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228600" y="3983400"/>
            <a:ext cx="7703640" cy="65916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3" name="Google Shape;29;p7"/>
          <p:cNvPicPr/>
          <p:nvPr/>
        </p:nvPicPr>
        <p:blipFill>
          <a:blip r:embed="rId3"/>
          <a:srcRect t="3115" b="-4959"/>
          <a:stretch/>
        </p:blipFill>
        <p:spPr>
          <a:xfrm rot="10800000" flipH="1">
            <a:off x="-4774680" y="-7824240"/>
            <a:ext cx="12059280" cy="12282120"/>
          </a:xfrm>
          <a:prstGeom prst="rect">
            <a:avLst/>
          </a:prstGeom>
          <a:ln w="0">
            <a:noFill/>
          </a:ln>
        </p:spPr>
      </p:pic>
      <p:sp>
        <p:nvSpPr>
          <p:cNvPr id="54" name="PlaceHolder 1"/>
          <p:cNvSpPr>
            <a:spLocks noGrp="1"/>
          </p:cNvSpPr>
          <p:nvPr>
            <p:ph type="body"/>
          </p:nvPr>
        </p:nvSpPr>
        <p:spPr>
          <a:xfrm>
            <a:off x="5900400" y="0"/>
            <a:ext cx="3243240" cy="5143320"/>
          </a:xfrm>
          <a:prstGeom prst="rect">
            <a:avLst/>
          </a:prstGeom>
          <a:noFill/>
          <a:ln w="0">
            <a:noFill/>
          </a:ln>
        </p:spPr>
        <p:txBody>
          <a:bodyPr lIns="90000" tIns="45000" rIns="90000" bIns="45000" anchor="t">
            <a:normAutofit fontScale="71666"/>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55" name="PlaceHolder 2"/>
          <p:cNvSpPr>
            <a:spLocks noGrp="1"/>
          </p:cNvSpPr>
          <p:nvPr>
            <p:ph type="title"/>
          </p:nvPr>
        </p:nvSpPr>
        <p:spPr>
          <a:xfrm>
            <a:off x="228600" y="3809880"/>
            <a:ext cx="5222520" cy="8323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1261440" y="1756800"/>
            <a:ext cx="3672360" cy="162936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pic>
        <p:nvPicPr>
          <p:cNvPr id="57" name="Google Shape;35;p8"/>
          <p:cNvPicPr/>
          <p:nvPr/>
        </p:nvPicPr>
        <p:blipFill>
          <a:blip r:embed="rId3"/>
          <a:srcRect t="3115" b="-4959"/>
          <a:stretch/>
        </p:blipFill>
        <p:spPr>
          <a:xfrm flipH="1">
            <a:off x="3021120" y="-1942200"/>
            <a:ext cx="12059280" cy="12282120"/>
          </a:xfrm>
          <a:prstGeom prst="rect">
            <a:avLst/>
          </a:prstGeom>
          <a:ln w="0">
            <a:noFill/>
          </a:ln>
        </p:spPr>
      </p:pic>
      <p:pic>
        <p:nvPicPr>
          <p:cNvPr id="58" name="Google Shape;36;p8"/>
          <p:cNvPicPr/>
          <p:nvPr/>
        </p:nvPicPr>
        <p:blipFill>
          <a:blip r:embed="rId4"/>
          <a:srcRect l="6383" r="6393"/>
          <a:stretch/>
        </p:blipFill>
        <p:spPr>
          <a:xfrm flipH="1">
            <a:off x="4167720" y="2436120"/>
            <a:ext cx="8813520" cy="5851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9" name="Google Shape;38;p9"/>
          <p:cNvPicPr/>
          <p:nvPr/>
        </p:nvPicPr>
        <p:blipFill>
          <a:blip r:embed="rId3"/>
          <a:srcRect t="3115" b="-4959"/>
          <a:stretch/>
        </p:blipFill>
        <p:spPr>
          <a:xfrm rot="10800000" flipH="1">
            <a:off x="4020840" y="-2622240"/>
            <a:ext cx="12059280" cy="12282120"/>
          </a:xfrm>
          <a:prstGeom prst="rect">
            <a:avLst/>
          </a:prstGeom>
          <a:ln w="0">
            <a:noFill/>
          </a:ln>
        </p:spPr>
      </p:pic>
      <p:sp>
        <p:nvSpPr>
          <p:cNvPr id="60" name="PlaceHolder 1"/>
          <p:cNvSpPr>
            <a:spLocks noGrp="1"/>
          </p:cNvSpPr>
          <p:nvPr>
            <p:ph type="title"/>
          </p:nvPr>
        </p:nvSpPr>
        <p:spPr>
          <a:xfrm>
            <a:off x="1367640" y="677880"/>
            <a:ext cx="6408720" cy="181692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635400" y="2362680"/>
            <a:ext cx="6575760" cy="137844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Bai Jamjuree"/>
                <a:ea typeface="Bai Jamjuree"/>
              </a:rPr>
              <a:t>xx%</a:t>
            </a:r>
            <a:endParaRPr lang="fr-FR" sz="6000" b="0" strike="noStrike" spc="-1">
              <a:solidFill>
                <a:schemeClr val="dk1"/>
              </a:solidFill>
              <a:latin typeface="Arial"/>
            </a:endParaRPr>
          </a:p>
        </p:txBody>
      </p:sp>
      <p:pic>
        <p:nvPicPr>
          <p:cNvPr id="5" name="Google Shape;47;p11"/>
          <p:cNvPicPr/>
          <p:nvPr/>
        </p:nvPicPr>
        <p:blipFill>
          <a:blip r:embed="rId3"/>
          <a:srcRect t="3115" b="-4959"/>
          <a:stretch/>
        </p:blipFill>
        <p:spPr>
          <a:xfrm flipH="1">
            <a:off x="4419720" y="-4718520"/>
            <a:ext cx="12059280" cy="12282120"/>
          </a:xfrm>
          <a:prstGeom prst="rect">
            <a:avLst/>
          </a:prstGeom>
          <a:ln w="0">
            <a:noFill/>
          </a:ln>
        </p:spPr>
      </p:pic>
      <p:pic>
        <p:nvPicPr>
          <p:cNvPr id="6" name="Google Shape;48;p11"/>
          <p:cNvPicPr/>
          <p:nvPr/>
        </p:nvPicPr>
        <p:blipFill>
          <a:blip r:embed="rId4"/>
          <a:srcRect l="6383" r="6393"/>
          <a:stretch/>
        </p:blipFill>
        <p:spPr>
          <a:xfrm flipH="1">
            <a:off x="5565960" y="-340560"/>
            <a:ext cx="8813520" cy="5851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1"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62" name="PlaceHolder 2"/>
          <p:cNvSpPr>
            <a:spLocks noGrp="1"/>
          </p:cNvSpPr>
          <p:nvPr>
            <p:ph type="title"/>
          </p:nvPr>
        </p:nvSpPr>
        <p:spPr>
          <a:xfrm>
            <a:off x="4969080" y="3721320"/>
            <a:ext cx="3946320" cy="884160"/>
          </a:xfrm>
          <a:prstGeom prst="rect">
            <a:avLst/>
          </a:prstGeom>
          <a:noFill/>
          <a:ln w="0">
            <a:noFill/>
          </a:ln>
        </p:spPr>
        <p:txBody>
          <a:bodyPr lIns="91440" tIns="91440" rIns="91440" bIns="91440" anchor="b">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3" name="Google Shape;99;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65" name="Google Shape;102;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67"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1446840" y="614880"/>
            <a:ext cx="6915960" cy="184680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pic>
        <p:nvPicPr>
          <p:cNvPr id="8" name="Google Shape;53;p13"/>
          <p:cNvPicPr/>
          <p:nvPr/>
        </p:nvPicPr>
        <p:blipFill>
          <a:blip r:embed="rId3"/>
          <a:srcRect t="3115" b="-4959"/>
          <a:stretch/>
        </p:blipFill>
        <p:spPr>
          <a:xfrm>
            <a:off x="-5568840" y="-2605320"/>
            <a:ext cx="12059280" cy="12282120"/>
          </a:xfrm>
          <a:prstGeom prst="rect">
            <a:avLst/>
          </a:prstGeom>
          <a:ln w="0">
            <a:noFill/>
          </a:ln>
        </p:spPr>
      </p:pic>
      <p:pic>
        <p:nvPicPr>
          <p:cNvPr id="9" name="Google Shape;54;p13"/>
          <p:cNvPicPr/>
          <p:nvPr/>
        </p:nvPicPr>
        <p:blipFill>
          <a:blip r:embed="rId4"/>
          <a:srcRect l="6383" r="6393"/>
          <a:stretch/>
        </p:blipFill>
        <p:spPr>
          <a:xfrm>
            <a:off x="-3469680" y="1772640"/>
            <a:ext cx="8813520" cy="5851440"/>
          </a:xfrm>
          <a:prstGeom prst="rect">
            <a:avLst/>
          </a:prstGeom>
          <a:ln w="0">
            <a:noFill/>
          </a:ln>
        </p:spPr>
      </p:pic>
      <p:sp>
        <p:nvSpPr>
          <p:cNvPr id="1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body"/>
          </p:nvPr>
        </p:nvSpPr>
        <p:spPr>
          <a:xfrm>
            <a:off x="4888800" y="0"/>
            <a:ext cx="425520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2" name="PlaceHolder 2"/>
          <p:cNvSpPr>
            <a:spLocks noGrp="1"/>
          </p:cNvSpPr>
          <p:nvPr>
            <p:ph type="title"/>
          </p:nvPr>
        </p:nvSpPr>
        <p:spPr>
          <a:xfrm>
            <a:off x="228600" y="3364920"/>
            <a:ext cx="4342680" cy="127764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pic>
        <p:nvPicPr>
          <p:cNvPr id="13" name="Google Shape;59;p14"/>
          <p:cNvPicPr/>
          <p:nvPr/>
        </p:nvPicPr>
        <p:blipFill>
          <a:blip r:embed="rId3"/>
          <a:srcRect t="8325" b="8325"/>
          <a:stretch/>
        </p:blipFill>
        <p:spPr>
          <a:xfrm>
            <a:off x="-2659680" y="-4391280"/>
            <a:ext cx="8353440" cy="6962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5" name="PlaceHolder 2"/>
          <p:cNvSpPr>
            <a:spLocks noGrp="1"/>
          </p:cNvSpPr>
          <p:nvPr>
            <p:ph type="title"/>
          </p:nvPr>
        </p:nvSpPr>
        <p:spPr>
          <a:xfrm>
            <a:off x="4187160" y="3023640"/>
            <a:ext cx="4243320" cy="164268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6" name="PlaceHolder 3"/>
          <p:cNvSpPr>
            <a:spLocks noGrp="1"/>
          </p:cNvSpPr>
          <p:nvPr>
            <p:ph type="title"/>
          </p:nvPr>
        </p:nvSpPr>
        <p:spPr>
          <a:xfrm>
            <a:off x="628560" y="3089880"/>
            <a:ext cx="1940760" cy="164268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Bai Jamjuree"/>
                <a:ea typeface="Bai Jamjuree"/>
              </a:rPr>
              <a:t>xx%</a:t>
            </a:r>
            <a:endParaRPr lang="fr-FR" sz="6000" b="0" strike="noStrike" spc="-1">
              <a:solidFill>
                <a:schemeClr val="dk1"/>
              </a:solidFill>
              <a:latin typeface="Arial"/>
            </a:endParaRPr>
          </a:p>
        </p:txBody>
      </p:sp>
      <p:sp>
        <p:nvSpPr>
          <p:cNvPr id="17" name="Google Shape;64;p15"/>
          <p:cNvSpPr/>
          <p:nvPr/>
        </p:nvSpPr>
        <p:spPr>
          <a:xfrm>
            <a:off x="4708440" y="539640"/>
            <a:ext cx="3721680" cy="10594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 name="Google Shape;65;p15"/>
          <p:cNvSpPr/>
          <p:nvPr/>
        </p:nvSpPr>
        <p:spPr>
          <a:xfrm>
            <a:off x="4708440" y="1822320"/>
            <a:ext cx="3721680" cy="27813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Aft>
                <a:spcPts val="1001"/>
              </a:spcAft>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9" name="Google Shape;67;p16"/>
          <p:cNvPicPr/>
          <p:nvPr/>
        </p:nvPicPr>
        <p:blipFill>
          <a:blip r:embed="rId3"/>
          <a:srcRect t="3115" b="-4959"/>
          <a:stretch/>
        </p:blipFill>
        <p:spPr>
          <a:xfrm rot="10800000" flipH="1">
            <a:off x="0" y="443160"/>
            <a:ext cx="12059280" cy="12282120"/>
          </a:xfrm>
          <a:prstGeom prst="rect">
            <a:avLst/>
          </a:prstGeom>
          <a:ln w="0">
            <a:noFill/>
          </a:ln>
        </p:spPr>
      </p:pic>
      <p:sp>
        <p:nvSpPr>
          <p:cNvPr id="20" name="PlaceHolder 1"/>
          <p:cNvSpPr>
            <a:spLocks noGrp="1"/>
          </p:cNvSpPr>
          <p:nvPr>
            <p:ph type="body"/>
          </p:nvPr>
        </p:nvSpPr>
        <p:spPr>
          <a:xfrm>
            <a:off x="0" y="0"/>
            <a:ext cx="9143640" cy="291888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1" name="PlaceHolder 2"/>
          <p:cNvSpPr>
            <a:spLocks noGrp="1"/>
          </p:cNvSpPr>
          <p:nvPr>
            <p:ph type="title"/>
          </p:nvPr>
        </p:nvSpPr>
        <p:spPr>
          <a:xfrm>
            <a:off x="310320" y="3891960"/>
            <a:ext cx="8523360" cy="7506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2" name="Google Shape;72;p17"/>
          <p:cNvPicPr/>
          <p:nvPr/>
        </p:nvPicPr>
        <p:blipFill>
          <a:blip r:embed="rId3"/>
          <a:srcRect t="3115" b="-4959"/>
          <a:stretch/>
        </p:blipFill>
        <p:spPr>
          <a:xfrm rot="10800000" flipH="1">
            <a:off x="4696920" y="-2590920"/>
            <a:ext cx="12059280" cy="12282120"/>
          </a:xfrm>
          <a:prstGeom prst="rect">
            <a:avLst/>
          </a:prstGeom>
          <a:ln w="0">
            <a:noFill/>
          </a:ln>
        </p:spPr>
      </p:pic>
      <p:sp>
        <p:nvSpPr>
          <p:cNvPr id="23" name="PlaceHolder 1"/>
          <p:cNvSpPr>
            <a:spLocks noGrp="1"/>
          </p:cNvSpPr>
          <p:nvPr>
            <p:ph type="body"/>
          </p:nvPr>
        </p:nvSpPr>
        <p:spPr>
          <a:xfrm>
            <a:off x="360" y="0"/>
            <a:ext cx="48859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4" name="PlaceHolder 2"/>
          <p:cNvSpPr>
            <a:spLocks noGrp="1"/>
          </p:cNvSpPr>
          <p:nvPr>
            <p:ph type="title"/>
          </p:nvPr>
        </p:nvSpPr>
        <p:spPr>
          <a:xfrm>
            <a:off x="5208120" y="2760120"/>
            <a:ext cx="3706920" cy="188208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body"/>
          </p:nvPr>
        </p:nvSpPr>
        <p:spPr>
          <a:xfrm>
            <a:off x="36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6" name="PlaceHolder 2"/>
          <p:cNvSpPr>
            <a:spLocks noGrp="1"/>
          </p:cNvSpPr>
          <p:nvPr>
            <p:ph type="title"/>
          </p:nvPr>
        </p:nvSpPr>
        <p:spPr>
          <a:xfrm>
            <a:off x="4275720" y="2525400"/>
            <a:ext cx="4639680" cy="217296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 name="Google Shape;109;p27"/>
          <p:cNvPicPr/>
          <p:nvPr/>
        </p:nvPicPr>
        <p:blipFill>
          <a:blip r:embed="rId2"/>
          <a:srcRect t="80" b="67"/>
          <a:stretch/>
        </p:blipFill>
        <p:spPr>
          <a:xfrm>
            <a:off x="-23040" y="0"/>
            <a:ext cx="9189360" cy="5142960"/>
          </a:xfrm>
          <a:prstGeom prst="rect">
            <a:avLst/>
          </a:prstGeom>
          <a:ln w="0">
            <a:noFill/>
          </a:ln>
        </p:spPr>
      </p:pic>
      <p:sp>
        <p:nvSpPr>
          <p:cNvPr id="69" name="PlaceHolder 1"/>
          <p:cNvSpPr>
            <a:spLocks noGrp="1"/>
          </p:cNvSpPr>
          <p:nvPr>
            <p:ph type="title"/>
          </p:nvPr>
        </p:nvSpPr>
        <p:spPr>
          <a:xfrm>
            <a:off x="228600" y="3457440"/>
            <a:ext cx="8686440" cy="123804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5000" b="1" strike="noStrike" spc="-1">
                <a:solidFill>
                  <a:schemeClr val="dk1"/>
                </a:solidFill>
                <a:latin typeface="Bai Jamjuree"/>
                <a:ea typeface="Bai Jamjuree"/>
              </a:rPr>
              <a:t>SmartBiz Tracker</a:t>
            </a:r>
            <a:endParaRPr lang="fr-FR" sz="5000" b="0" strike="noStrike" spc="-1">
              <a:solidFill>
                <a:schemeClr val="dk1"/>
              </a:solidFill>
              <a:latin typeface="Arial"/>
            </a:endParaRPr>
          </a:p>
        </p:txBody>
      </p:sp>
      <p:sp>
        <p:nvSpPr>
          <p:cNvPr id="70" name="PlaceHolder 2"/>
          <p:cNvSpPr>
            <a:spLocks noGrp="1"/>
          </p:cNvSpPr>
          <p:nvPr>
            <p:ph type="subTitle"/>
          </p:nvPr>
        </p:nvSpPr>
        <p:spPr>
          <a:xfrm>
            <a:off x="6181560" y="447840"/>
            <a:ext cx="2733480" cy="380520"/>
          </a:xfrm>
          <a:prstGeom prst="rect">
            <a:avLst/>
          </a:prstGeom>
          <a:noFill/>
          <a:ln w="0">
            <a:noFill/>
          </a:ln>
          <a:effectLst>
            <a:outerShdw blurRad="57240" dist="19080" dir="5400000" rotWithShape="0">
              <a:srgbClr val="000000">
                <a:alpha val="50000"/>
              </a:srgbClr>
            </a:outerShdw>
          </a:effectLst>
        </p:spPr>
        <p:txBody>
          <a:bodyPr lIns="91440" tIns="91440" rIns="91440" bIns="91440" anchor="t">
            <a:normAutofit fontScale="66725" lnSpcReduction="20000"/>
          </a:bodyPr>
          <a:lstStyle/>
          <a:p>
            <a:pPr indent="0" algn="r">
              <a:lnSpc>
                <a:spcPct val="100000"/>
              </a:lnSpc>
              <a:buNone/>
              <a:tabLst>
                <a:tab pos="0" algn="l"/>
              </a:tabLst>
            </a:pPr>
            <a:r>
              <a:rPr lang="en" sz="1200" b="0" strike="noStrike" spc="-1" dirty="0">
                <a:solidFill>
                  <a:schemeClr val="dk1"/>
                </a:solidFill>
                <a:latin typeface="Catamaran"/>
                <a:ea typeface="Catamaran"/>
              </a:rPr>
              <a:t>Real-Time Expense &amp; Income Tracking for Small Traders</a:t>
            </a:r>
            <a:endParaRPr lang="en-US" sz="1200" b="0" strike="noStrike" spc="-1" dirty="0">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Designed with the user in mind, SmartBiz Tracker provides a seamless experience that prioritizes ease of use. The app features an intuitive interface that facilitates effortless interaction, making it accessible even for those with limited digital skills. Its real-time dashboard showcases profit and loss trends, allowing users to visualize their business performance instantly, which promotes proactive financial management.</a:t>
            </a:r>
            <a:endParaRPr lang="en-US" sz="1600" b="0" strike="noStrike" spc="-1">
              <a:solidFill>
                <a:srgbClr val="FFFFFF"/>
              </a:solidFill>
              <a:latin typeface="OpenSymbol"/>
            </a:endParaRPr>
          </a:p>
        </p:txBody>
      </p:sp>
      <p:sp>
        <p:nvSpPr>
          <p:cNvPr id="94"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User Experience</a:t>
            </a:r>
            <a:endParaRPr lang="fr-FR" sz="5000" b="0" strike="noStrike" spc="-1">
              <a:solidFill>
                <a:schemeClr val="dk1"/>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228600" y="3362400"/>
            <a:ext cx="4343040" cy="1275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1" strike="noStrike" spc="-1">
                <a:solidFill>
                  <a:schemeClr val="dk1"/>
                </a:solidFill>
                <a:latin typeface="Bai Jamjuree"/>
                <a:ea typeface="Bai Jamjuree"/>
              </a:rPr>
              <a:t>Conclusions</a:t>
            </a:r>
            <a:endParaRPr lang="fr-FR" sz="3200" b="0" strike="noStrike" spc="-1">
              <a:solidFill>
                <a:schemeClr val="dk1"/>
              </a:solidFill>
              <a:latin typeface="Arial"/>
            </a:endParaRPr>
          </a:p>
        </p:txBody>
      </p:sp>
      <p:pic>
        <p:nvPicPr>
          <p:cNvPr id="96" name="Google Shape;140;p31"/>
          <p:cNvPicPr/>
          <p:nvPr/>
        </p:nvPicPr>
        <p:blipFill>
          <a:blip r:embed="rId2"/>
          <a:srcRect t="12051" b="12051"/>
          <a:stretch/>
        </p:blipFill>
        <p:spPr>
          <a:xfrm flipH="1">
            <a:off x="4888800" y="0"/>
            <a:ext cx="4255200" cy="5143320"/>
          </a:xfrm>
          <a:prstGeom prst="rect">
            <a:avLst/>
          </a:prstGeom>
          <a:ln w="0">
            <a:noFill/>
          </a:ln>
        </p:spPr>
      </p:pic>
      <p:sp>
        <p:nvSpPr>
          <p:cNvPr id="97" name="PlaceHolder 2"/>
          <p:cNvSpPr>
            <a:spLocks noGrp="1"/>
          </p:cNvSpPr>
          <p:nvPr>
            <p:ph type="subTitle"/>
          </p:nvPr>
        </p:nvSpPr>
        <p:spPr>
          <a:xfrm>
            <a:off x="228600" y="333360"/>
            <a:ext cx="4343040" cy="2828520"/>
          </a:xfrm>
          <a:prstGeom prst="rect">
            <a:avLst/>
          </a:prstGeom>
          <a:noFill/>
          <a:ln w="0">
            <a:noFill/>
          </a:ln>
        </p:spPr>
        <p:txBody>
          <a:bodyPr lIns="91440" tIns="91440" rIns="91440" bIns="91440" anchor="b">
            <a:normAutofit/>
          </a:bodyPr>
          <a:lstStyle/>
          <a:p>
            <a:pPr>
              <a:lnSpc>
                <a:spcPct val="100000"/>
              </a:lnSpc>
              <a:tabLst>
                <a:tab pos="0" algn="l"/>
              </a:tabLst>
            </a:pPr>
            <a:r>
              <a:rPr lang="en" sz="1200" b="0" strike="noStrike" spc="-1">
                <a:solidFill>
                  <a:schemeClr val="dk1"/>
                </a:solidFill>
                <a:latin typeface="Catamaran"/>
                <a:ea typeface="Catamaran"/>
              </a:rPr>
              <a:t>SmartBiz Tracker is not just an app; it's a transformative tool designed to empower small traders by bringing clarity to their financial situations. By enabling real-time expense and income tracking through innovative AI-driven solutions, we equip these entrepreneurs with the knowledge needed to make informed decisions and foster sustainable growth. Together, we can create an environment where small businesses thrive.</a:t>
            </a:r>
            <a:endParaRPr lang="en-US" sz="1200" b="0" strike="noStrike" spc="-1">
              <a:solidFill>
                <a:srgbClr val="FFFFFF"/>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txBox="1">
            <a:spLocks/>
          </p:cNvSpPr>
          <p:nvPr/>
        </p:nvSpPr>
        <p:spPr>
          <a:xfrm>
            <a:off x="714240" y="1638360"/>
            <a:ext cx="5352840" cy="1333080"/>
          </a:xfrm>
          <a:prstGeom prst="rect">
            <a:avLst/>
          </a:prstGeom>
          <a:noFill/>
          <a:ln w="0">
            <a:noFill/>
          </a:ln>
        </p:spPr>
        <p:txBody>
          <a:bodyPr lIns="91440" tIns="91440" rIns="91440" bIns="9144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5000" b="1" spc="-1">
                <a:solidFill>
                  <a:schemeClr val="dk1"/>
                </a:solidFill>
                <a:latin typeface="Bai Jamjuree"/>
                <a:ea typeface="Bai Jamjuree"/>
              </a:rPr>
              <a:t>Thank you!</a:t>
            </a:r>
            <a:endParaRPr lang="fr-FR" sz="5000" spc="-1" dirty="0">
              <a:solidFill>
                <a:schemeClr val="dk1"/>
              </a:solidFill>
              <a:latin typeface="Arial"/>
            </a:endParaRPr>
          </a:p>
        </p:txBody>
      </p:sp>
      <p:sp>
        <p:nvSpPr>
          <p:cNvPr id="99" name="PlaceHolder 2"/>
          <p:cNvSpPr txBox="1">
            <a:spLocks/>
          </p:cNvSpPr>
          <p:nvPr/>
        </p:nvSpPr>
        <p:spPr>
          <a:xfrm>
            <a:off x="714240" y="2809800"/>
            <a:ext cx="2952360" cy="1180800"/>
          </a:xfrm>
          <a:prstGeom prst="rect">
            <a:avLst/>
          </a:prstGeom>
          <a:noFill/>
          <a:ln w="0">
            <a:noFill/>
          </a:ln>
        </p:spPr>
        <p:txBody>
          <a:bodyPr lIns="91440" tIns="91440" rIns="91440" bIns="9144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00000"/>
              </a:lnSpc>
              <a:buFont typeface="Arial" panose="020B0604020202020204" pitchFamily="34" charset="0"/>
              <a:buNone/>
              <a:tabLst>
                <a:tab pos="0" algn="l"/>
              </a:tabLst>
            </a:pPr>
            <a:r>
              <a:rPr lang="en" sz="1400" b="1" spc="-1">
                <a:solidFill>
                  <a:schemeClr val="dk1"/>
                </a:solidFill>
                <a:latin typeface="Catamaran"/>
                <a:ea typeface="Catamaran"/>
              </a:rPr>
              <a:t>Do you have any questions?</a:t>
            </a:r>
            <a:endParaRPr lang="en-US" sz="1400" spc="-1" dirty="0">
              <a:solidFill>
                <a:srgbClr val="FFFFFF"/>
              </a:solidFill>
              <a:latin typeface="OpenSymbol"/>
            </a:endParaRPr>
          </a:p>
        </p:txBody>
      </p:sp>
      <p:sp>
        <p:nvSpPr>
          <p:cNvPr id="100" name="Google Shape;192;p39"/>
          <p:cNvSpPr/>
          <p:nvPr/>
        </p:nvSpPr>
        <p:spPr>
          <a:xfrm>
            <a:off x="3724200" y="3695760"/>
            <a:ext cx="2428560" cy="256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defTabSz="914400">
              <a:lnSpc>
                <a:spcPct val="100000"/>
              </a:lnSpc>
              <a:tabLst>
                <a:tab pos="0" algn="l"/>
              </a:tabLst>
            </a:pPr>
            <a:r>
              <a:rPr lang="en" sz="1000" b="0" strike="noStrike" spc="-1" dirty="0">
                <a:solidFill>
                  <a:schemeClr val="dk1"/>
                </a:solidFill>
                <a:latin typeface="Arial"/>
              </a:rPr>
              <a:t>+</a:t>
            </a:r>
            <a:r>
              <a:rPr lang="en" sz="1000" spc="-1" dirty="0">
                <a:solidFill>
                  <a:schemeClr val="dk1"/>
                </a:solidFill>
                <a:latin typeface="Arial"/>
              </a:rPr>
              <a:t>2547915773759</a:t>
            </a:r>
            <a:endParaRPr lang="en-US" sz="1000" b="0" strike="noStrike" spc="-1" dirty="0">
              <a:solidFill>
                <a:srgbClr val="FFFFFF"/>
              </a:solidFill>
              <a:latin typeface="OpenSymbol"/>
            </a:endParaRPr>
          </a:p>
        </p:txBody>
      </p:sp>
      <p:sp>
        <p:nvSpPr>
          <p:cNvPr id="101" name="Google Shape;193;p39"/>
          <p:cNvSpPr/>
          <p:nvPr/>
        </p:nvSpPr>
        <p:spPr>
          <a:xfrm>
            <a:off x="3745080" y="3099960"/>
            <a:ext cx="419040" cy="419040"/>
          </a:xfrm>
          <a:custGeom>
            <a:avLst/>
            <a:gdLst>
              <a:gd name="textAreaLeft" fmla="*/ 0 w 419040"/>
              <a:gd name="textAreaRight" fmla="*/ 419400 w 419040"/>
              <a:gd name="textAreaTop" fmla="*/ 0 h 419040"/>
              <a:gd name="textAreaBottom" fmla="*/ 419400 h 419040"/>
            </a:gdLst>
            <a:ahLst/>
            <a:cxnLst/>
            <a:rect l="textAreaLeft" t="textAreaTop" r="textAreaRight" b="textAreaBottom"/>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2" name="Google Shape;194;p39"/>
          <p:cNvGrpSpPr/>
          <p:nvPr/>
        </p:nvGrpSpPr>
        <p:grpSpPr>
          <a:xfrm>
            <a:off x="4425480" y="3117960"/>
            <a:ext cx="419040" cy="419040"/>
            <a:chOff x="4425480" y="3117960"/>
            <a:chExt cx="419040" cy="419040"/>
          </a:xfrm>
        </p:grpSpPr>
        <p:sp>
          <p:nvSpPr>
            <p:cNvPr id="103" name="Google Shape;195;p39"/>
            <p:cNvSpPr/>
            <p:nvPr/>
          </p:nvSpPr>
          <p:spPr>
            <a:xfrm>
              <a:off x="4548960" y="3241440"/>
              <a:ext cx="171720" cy="171720"/>
            </a:xfrm>
            <a:custGeom>
              <a:avLst/>
              <a:gdLst>
                <a:gd name="textAreaLeft" fmla="*/ 0 w 171720"/>
                <a:gd name="textAreaRight" fmla="*/ 172080 w 171720"/>
                <a:gd name="textAreaTop" fmla="*/ 0 h 171720"/>
                <a:gd name="textAreaBottom" fmla="*/ 172080 h 171720"/>
              </a:gdLst>
              <a:ahLst/>
              <a:cxnLst/>
              <a:rect l="textAreaLeft" t="textAreaTop" r="textAreaRight" b="textAreaBottom"/>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6040" bIns="86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196;p39"/>
            <p:cNvSpPr/>
            <p:nvPr/>
          </p:nvSpPr>
          <p:spPr>
            <a:xfrm>
              <a:off x="4474440" y="3166920"/>
              <a:ext cx="320760" cy="320760"/>
            </a:xfrm>
            <a:custGeom>
              <a:avLst/>
              <a:gdLst>
                <a:gd name="textAreaLeft" fmla="*/ 0 w 320760"/>
                <a:gd name="textAreaRight" fmla="*/ 321120 w 320760"/>
                <a:gd name="textAreaTop" fmla="*/ 0 h 320760"/>
                <a:gd name="textAreaBottom" fmla="*/ 321120 h 320760"/>
              </a:gdLst>
              <a:ahLst/>
              <a:cxnLst/>
              <a:rect l="textAreaLeft" t="textAreaTop" r="textAreaRight" b="textAreaBottom"/>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197;p39"/>
            <p:cNvSpPr/>
            <p:nvPr/>
          </p:nvSpPr>
          <p:spPr>
            <a:xfrm>
              <a:off x="4425480" y="3117960"/>
              <a:ext cx="419040" cy="419040"/>
            </a:xfrm>
            <a:custGeom>
              <a:avLst/>
              <a:gdLst>
                <a:gd name="textAreaLeft" fmla="*/ 0 w 419040"/>
                <a:gd name="textAreaRight" fmla="*/ 419400 w 419040"/>
                <a:gd name="textAreaTop" fmla="*/ 0 h 419040"/>
                <a:gd name="textAreaBottom" fmla="*/ 419400 h 419040"/>
              </a:gdLst>
              <a:ahLst/>
              <a:cxnLst/>
              <a:rect l="textAreaLeft" t="textAreaTop" r="textAreaRight" b="textAreaBottom"/>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198;p39"/>
            <p:cNvSpPr/>
            <p:nvPr/>
          </p:nvSpPr>
          <p:spPr>
            <a:xfrm>
              <a:off x="4696560" y="3216960"/>
              <a:ext cx="48960" cy="48960"/>
            </a:xfrm>
            <a:custGeom>
              <a:avLst/>
              <a:gdLst>
                <a:gd name="textAreaLeft" fmla="*/ 0 w 48960"/>
                <a:gd name="textAreaRight" fmla="*/ 49320 w 48960"/>
                <a:gd name="textAreaTop" fmla="*/ 0 h 48960"/>
                <a:gd name="textAreaBottom" fmla="*/ 49320 h 48960"/>
              </a:gdLst>
              <a:ahLst/>
              <a:cxnLst/>
              <a:rect l="textAreaLeft" t="textAreaTop" r="textAreaRight" b="textAreaBottom"/>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480" bIns="24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7" name="Google Shape;199;p39"/>
          <p:cNvGrpSpPr/>
          <p:nvPr/>
        </p:nvGrpSpPr>
        <p:grpSpPr>
          <a:xfrm>
            <a:off x="5117400" y="3117960"/>
            <a:ext cx="419040" cy="419040"/>
            <a:chOff x="5117400" y="3117960"/>
            <a:chExt cx="419040" cy="419040"/>
          </a:xfrm>
        </p:grpSpPr>
        <p:sp>
          <p:nvSpPr>
            <p:cNvPr id="108" name="Google Shape;200;p39"/>
            <p:cNvSpPr/>
            <p:nvPr/>
          </p:nvSpPr>
          <p:spPr>
            <a:xfrm>
              <a:off x="5179680" y="3265920"/>
              <a:ext cx="73440" cy="220680"/>
            </a:xfrm>
            <a:custGeom>
              <a:avLst/>
              <a:gdLst>
                <a:gd name="textAreaLeft" fmla="*/ 0 w 73440"/>
                <a:gd name="textAreaRight" fmla="*/ 73800 w 73440"/>
                <a:gd name="textAreaTop" fmla="*/ 0 h 220680"/>
                <a:gd name="textAreaBottom" fmla="*/ 221040 h 220680"/>
              </a:gdLst>
              <a:ahLst/>
              <a:cxnLst/>
              <a:rect l="textAreaLeft" t="textAreaTop" r="textAreaRight" b="textAreaBottom"/>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201;p39"/>
            <p:cNvSpPr/>
            <p:nvPr/>
          </p:nvSpPr>
          <p:spPr>
            <a:xfrm>
              <a:off x="5179680" y="3167640"/>
              <a:ext cx="73440" cy="73440"/>
            </a:xfrm>
            <a:custGeom>
              <a:avLst/>
              <a:gdLst>
                <a:gd name="textAreaLeft" fmla="*/ 0 w 73440"/>
                <a:gd name="textAreaRight" fmla="*/ 73800 w 73440"/>
                <a:gd name="textAreaTop" fmla="*/ 0 h 73440"/>
                <a:gd name="textAreaBottom" fmla="*/ 73800 h 73440"/>
              </a:gdLst>
              <a:ahLst/>
              <a:cxnLst/>
              <a:rect l="textAreaLeft" t="textAreaTop" r="textAreaRight" b="textAreaBottom"/>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6720" bIns="36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Google Shape;202;p39"/>
            <p:cNvSpPr/>
            <p:nvPr/>
          </p:nvSpPr>
          <p:spPr>
            <a:xfrm>
              <a:off x="5277960" y="3265560"/>
              <a:ext cx="196200" cy="221040"/>
            </a:xfrm>
            <a:custGeom>
              <a:avLst/>
              <a:gdLst>
                <a:gd name="textAreaLeft" fmla="*/ 0 w 196200"/>
                <a:gd name="textAreaRight" fmla="*/ 196560 w 196200"/>
                <a:gd name="textAreaTop" fmla="*/ 0 h 221040"/>
                <a:gd name="textAreaBottom" fmla="*/ 221400 h 221040"/>
              </a:gdLst>
              <a:ahLst/>
              <a:cxnLst/>
              <a:rect l="textAreaLeft" t="textAreaTop" r="textAreaRight" b="textAreaBottom"/>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 name="Google Shape;203;p39"/>
            <p:cNvSpPr/>
            <p:nvPr/>
          </p:nvSpPr>
          <p:spPr>
            <a:xfrm>
              <a:off x="5117400" y="3117960"/>
              <a:ext cx="419040" cy="419040"/>
            </a:xfrm>
            <a:custGeom>
              <a:avLst/>
              <a:gdLst>
                <a:gd name="textAreaLeft" fmla="*/ 0 w 419040"/>
                <a:gd name="textAreaRight" fmla="*/ 419400 w 419040"/>
                <a:gd name="textAreaTop" fmla="*/ 0 h 419040"/>
                <a:gd name="textAreaBottom" fmla="*/ 419400 h 419040"/>
              </a:gdLst>
              <a:ahLst/>
              <a:cxnLst/>
              <a:rect l="textAreaLeft" t="textAreaTop" r="textAreaRight" b="textAreaBottom"/>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extLst>
      <p:ext uri="{BB962C8B-B14F-4D97-AF65-F5344CB8AC3E}">
        <p14:creationId xmlns:p14="http://schemas.microsoft.com/office/powerpoint/2010/main" val="164153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228600" y="3362400"/>
            <a:ext cx="4343040" cy="1275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1" strike="noStrike" spc="-1">
                <a:solidFill>
                  <a:schemeClr val="dk1"/>
                </a:solidFill>
                <a:latin typeface="Bai Jamjuree"/>
                <a:ea typeface="Bai Jamjuree"/>
              </a:rPr>
              <a:t>Introduction</a:t>
            </a:r>
            <a:endParaRPr lang="fr-FR" sz="3200" b="0" strike="noStrike" spc="-1">
              <a:solidFill>
                <a:schemeClr val="dk1"/>
              </a:solidFill>
              <a:latin typeface="Arial"/>
            </a:endParaRPr>
          </a:p>
        </p:txBody>
      </p:sp>
      <p:pic>
        <p:nvPicPr>
          <p:cNvPr id="72" name="Google Shape;140;p31"/>
          <p:cNvPicPr/>
          <p:nvPr/>
        </p:nvPicPr>
        <p:blipFill>
          <a:blip r:embed="rId2"/>
          <a:srcRect t="12051" b="12051"/>
          <a:stretch/>
        </p:blipFill>
        <p:spPr>
          <a:xfrm flipH="1">
            <a:off x="4888800" y="0"/>
            <a:ext cx="4255200" cy="5143320"/>
          </a:xfrm>
          <a:prstGeom prst="rect">
            <a:avLst/>
          </a:prstGeom>
          <a:ln w="0">
            <a:noFill/>
          </a:ln>
        </p:spPr>
      </p:pic>
      <p:sp>
        <p:nvSpPr>
          <p:cNvPr id="73" name="PlaceHolder 2"/>
          <p:cNvSpPr>
            <a:spLocks noGrp="1"/>
          </p:cNvSpPr>
          <p:nvPr>
            <p:ph type="subTitle"/>
          </p:nvPr>
        </p:nvSpPr>
        <p:spPr>
          <a:xfrm>
            <a:off x="228600" y="333360"/>
            <a:ext cx="4343040" cy="2828520"/>
          </a:xfrm>
          <a:prstGeom prst="rect">
            <a:avLst/>
          </a:prstGeom>
          <a:noFill/>
          <a:ln w="0">
            <a:noFill/>
          </a:ln>
        </p:spPr>
        <p:txBody>
          <a:bodyPr lIns="91440" tIns="91440" rIns="91440" bIns="91440" anchor="b">
            <a:normAutofit/>
          </a:bodyPr>
          <a:lstStyle/>
          <a:p>
            <a:pPr>
              <a:lnSpc>
                <a:spcPct val="100000"/>
              </a:lnSpc>
              <a:tabLst>
                <a:tab pos="0" algn="l"/>
              </a:tabLst>
            </a:pPr>
            <a:r>
              <a:rPr lang="en" sz="1200" b="0" strike="noStrike" spc="-1">
                <a:solidFill>
                  <a:schemeClr val="dk1"/>
                </a:solidFill>
                <a:latin typeface="Catamaran"/>
                <a:ea typeface="Catamaran"/>
              </a:rPr>
              <a:t>In today's fast-paced business environment, small traders often find themselves grappling with managing their finances effectively. The SmartBiz Tracker app offers a solution by enabling real-time expense and income tracking through innovative voice and photo inputs.</a:t>
            </a:r>
            <a:endParaRPr lang="en-US" sz="12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Google Shape;157;p34"/>
          <p:cNvPicPr/>
          <p:nvPr/>
        </p:nvPicPr>
        <p:blipFill>
          <a:blip r:embed="rId2"/>
          <a:srcRect t="5212" b="5204"/>
          <a:stretch/>
        </p:blipFill>
        <p:spPr>
          <a:xfrm>
            <a:off x="0" y="0"/>
            <a:ext cx="9143640" cy="5143320"/>
          </a:xfrm>
          <a:prstGeom prst="rect">
            <a:avLst/>
          </a:prstGeom>
          <a:ln w="0">
            <a:noFill/>
          </a:ln>
        </p:spPr>
      </p:pic>
      <p:sp>
        <p:nvSpPr>
          <p:cNvPr id="75" name="PlaceHolder 1"/>
          <p:cNvSpPr>
            <a:spLocks noGrp="1"/>
          </p:cNvSpPr>
          <p:nvPr>
            <p:ph type="title"/>
          </p:nvPr>
        </p:nvSpPr>
        <p:spPr>
          <a:xfrm>
            <a:off x="4191120" y="3019320"/>
            <a:ext cx="4247640" cy="16473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gn="r">
              <a:lnSpc>
                <a:spcPct val="100000"/>
              </a:lnSpc>
              <a:buNone/>
              <a:tabLst>
                <a:tab pos="0" algn="l"/>
              </a:tabLst>
            </a:pPr>
            <a:r>
              <a:rPr lang="en" sz="4000" b="1" strike="noStrike" spc="-1">
                <a:solidFill>
                  <a:schemeClr val="dk1"/>
                </a:solidFill>
                <a:latin typeface="Bai Jamjuree"/>
                <a:ea typeface="Bai Jamjuree"/>
              </a:rPr>
              <a:t>Problem</a:t>
            </a:r>
            <a:endParaRPr lang="fr-FR" sz="4000" b="0" strike="noStrike" spc="-1">
              <a:solidFill>
                <a:schemeClr val="dk1"/>
              </a:solidFill>
              <a:latin typeface="Arial"/>
            </a:endParaRPr>
          </a:p>
        </p:txBody>
      </p:sp>
      <p:sp>
        <p:nvSpPr>
          <p:cNvPr id="76" name="PlaceHolder 2"/>
          <p:cNvSpPr>
            <a:spLocks noGrp="1"/>
          </p:cNvSpPr>
          <p:nvPr>
            <p:ph type="title"/>
          </p:nvPr>
        </p:nvSpPr>
        <p:spPr>
          <a:xfrm>
            <a:off x="628560" y="3086280"/>
            <a:ext cx="1942920" cy="164736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6000" b="1" strike="noStrike" spc="-1">
                <a:solidFill>
                  <a:schemeClr val="dk1"/>
                </a:solidFill>
                <a:latin typeface="Bai Jamjuree"/>
                <a:ea typeface="Bai Jamjuree"/>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Millions of small business owners depend on their memory or cumbersome paper systems to manage finances. This reliance often leads to inaccuracies, causing them to operate in the dark regarding their actual profit or loss. The lack of real-time visibility into their financial situation stunts growth and hinders decision-making.</a:t>
            </a:r>
            <a:endParaRPr lang="en-US" sz="1600" b="0" strike="noStrike" spc="-1">
              <a:solidFill>
                <a:srgbClr val="FFFFFF"/>
              </a:solidFill>
              <a:latin typeface="OpenSymbol"/>
            </a:endParaRPr>
          </a:p>
        </p:txBody>
      </p:sp>
      <p:sp>
        <p:nvSpPr>
          <p:cNvPr id="78"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Invisible Finances</a:t>
            </a:r>
            <a:endParaRPr lang="fr-FR" sz="5000" b="0" strike="noStrike" spc="-1">
              <a:solidFill>
                <a:schemeClr val="dk1"/>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14280" y="3895560"/>
            <a:ext cx="8524440" cy="752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200" b="1" strike="noStrike" spc="-1">
                <a:solidFill>
                  <a:schemeClr val="dk1"/>
                </a:solidFill>
                <a:latin typeface="Bai Jamjuree"/>
                <a:ea typeface="Bai Jamjuree"/>
              </a:rPr>
              <a:t>Financial Illiteracy</a:t>
            </a:r>
            <a:endParaRPr lang="fr-FR" sz="3200" b="0" strike="noStrike" spc="-1">
              <a:solidFill>
                <a:schemeClr val="dk1"/>
              </a:solidFill>
              <a:latin typeface="Arial"/>
            </a:endParaRPr>
          </a:p>
        </p:txBody>
      </p:sp>
      <p:sp>
        <p:nvSpPr>
          <p:cNvPr id="80" name="PlaceHolder 2"/>
          <p:cNvSpPr>
            <a:spLocks noGrp="1"/>
          </p:cNvSpPr>
          <p:nvPr>
            <p:ph type="subTitle"/>
          </p:nvPr>
        </p:nvSpPr>
        <p:spPr>
          <a:xfrm>
            <a:off x="314280" y="2990880"/>
            <a:ext cx="8524440" cy="894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strike="noStrike" spc="-1">
                <a:solidFill>
                  <a:schemeClr val="dk1"/>
                </a:solidFill>
                <a:latin typeface="Catamaran"/>
                <a:ea typeface="Catamaran"/>
              </a:rPr>
              <a:t>Financial illiteracy is a critical issue among informal traders, contributing directly to a high failure rate in small businesses. Without proper financial records, accessing credit or seeking investments becomes nearly impossible. Addressing this illiteracy not only fosters business sustainability but also encourages economic growth within the community.</a:t>
            </a:r>
            <a:endParaRPr lang="en-US" sz="1200" b="0" strike="noStrike" spc="-1">
              <a:solidFill>
                <a:srgbClr val="FFFFFF"/>
              </a:solidFill>
              <a:latin typeface="OpenSymbol"/>
            </a:endParaRPr>
          </a:p>
        </p:txBody>
      </p:sp>
      <p:pic>
        <p:nvPicPr>
          <p:cNvPr id="81" name="Google Shape;166;p35"/>
          <p:cNvPicPr/>
          <p:nvPr/>
        </p:nvPicPr>
        <p:blipFill>
          <a:blip r:embed="rId2"/>
          <a:srcRect t="25713" b="25713"/>
          <a:stretch/>
        </p:blipFill>
        <p:spPr>
          <a:xfrm>
            <a:off x="0" y="0"/>
            <a:ext cx="9143640" cy="291888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The inability to track finances accurately creates a significant barrier to business growth for small traders. Without insights into their income and expenses, these entrepreneurs struggle to make informed decisions that could lead to expansion and profitability. This hampers their ability to budget effectively, plan for the future, and seize opportunities in the marketplace.</a:t>
            </a:r>
            <a:endParaRPr lang="en-US" sz="1600" b="0" strike="noStrike" spc="-1">
              <a:solidFill>
                <a:srgbClr val="FFFFFF"/>
              </a:solidFill>
              <a:latin typeface="OpenSymbol"/>
            </a:endParaRPr>
          </a:p>
        </p:txBody>
      </p:sp>
      <p:sp>
        <p:nvSpPr>
          <p:cNvPr id="83"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Business Growth Barrier</a:t>
            </a:r>
            <a:endParaRPr lang="fr-FR" sz="5000" b="0" strike="noStrike" spc="-1">
              <a:solidFill>
                <a:schemeClr val="dk1"/>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Google Shape;125;p29"/>
          <p:cNvPicPr/>
          <p:nvPr/>
        </p:nvPicPr>
        <p:blipFill>
          <a:blip r:embed="rId2"/>
          <a:srcRect t="5212" b="5204"/>
          <a:stretch/>
        </p:blipFill>
        <p:spPr>
          <a:xfrm>
            <a:off x="0" y="0"/>
            <a:ext cx="9143640" cy="5143320"/>
          </a:xfrm>
          <a:prstGeom prst="rect">
            <a:avLst/>
          </a:prstGeom>
          <a:ln w="0">
            <a:noFill/>
          </a:ln>
        </p:spPr>
      </p:pic>
      <p:sp>
        <p:nvSpPr>
          <p:cNvPr id="85" name="PlaceHolder 1"/>
          <p:cNvSpPr>
            <a:spLocks noGrp="1"/>
          </p:cNvSpPr>
          <p:nvPr>
            <p:ph type="title"/>
          </p:nvPr>
        </p:nvSpPr>
        <p:spPr>
          <a:xfrm>
            <a:off x="228600" y="3152880"/>
            <a:ext cx="8362440" cy="102852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a:bodyPr>
          <a:lstStyle/>
          <a:p>
            <a:pPr indent="0">
              <a:lnSpc>
                <a:spcPct val="100000"/>
              </a:lnSpc>
              <a:buNone/>
              <a:tabLst>
                <a:tab pos="0" algn="l"/>
              </a:tabLst>
            </a:pPr>
            <a:r>
              <a:rPr lang="en" sz="4000" b="1" strike="noStrike" spc="-1">
                <a:solidFill>
                  <a:schemeClr val="dk1"/>
                </a:solidFill>
                <a:latin typeface="Bai Jamjuree"/>
                <a:ea typeface="Bai Jamjuree"/>
              </a:rPr>
              <a:t>Solution</a:t>
            </a:r>
            <a:endParaRPr lang="fr-FR" sz="4000" b="0" strike="noStrike" spc="-1">
              <a:solidFill>
                <a:schemeClr val="dk1"/>
              </a:solidFill>
              <a:latin typeface="Arial"/>
            </a:endParaRPr>
          </a:p>
        </p:txBody>
      </p:sp>
      <p:sp>
        <p:nvSpPr>
          <p:cNvPr id="86" name="PlaceHolder 2"/>
          <p:cNvSpPr>
            <a:spLocks noGrp="1"/>
          </p:cNvSpPr>
          <p:nvPr>
            <p:ph type="title"/>
          </p:nvPr>
        </p:nvSpPr>
        <p:spPr>
          <a:xfrm>
            <a:off x="228600" y="2219400"/>
            <a:ext cx="1371240" cy="1028520"/>
          </a:xfrm>
          <a:prstGeom prst="rect">
            <a:avLst/>
          </a:prstGeom>
          <a:noFill/>
          <a:ln w="0">
            <a:noFill/>
          </a:ln>
          <a:effectLst>
            <a:outerShdw blurRad="57240" dist="19080" dir="5400000" rotWithShape="0">
              <a:srgbClr val="000000">
                <a:alpha val="50000"/>
              </a:srgbClr>
            </a:outerShdw>
          </a:effectLst>
        </p:spPr>
        <p:txBody>
          <a:bodyPr lIns="91440" tIns="91440" rIns="91440" bIns="91440" anchor="ctr">
            <a:normAutofit fontScale="90000"/>
          </a:bodyPr>
          <a:lstStyle/>
          <a:p>
            <a:pPr indent="0">
              <a:lnSpc>
                <a:spcPct val="100000"/>
              </a:lnSpc>
              <a:buNone/>
              <a:tabLst>
                <a:tab pos="0" algn="l"/>
              </a:tabLst>
            </a:pPr>
            <a:r>
              <a:rPr lang="en" sz="6000" b="1" strike="noStrike" spc="-1">
                <a:solidFill>
                  <a:schemeClr val="dk1"/>
                </a:solidFill>
                <a:latin typeface="Bai Jamjuree"/>
                <a:ea typeface="Bai Jamjuree"/>
              </a:rPr>
              <a:t>02</a:t>
            </a:r>
            <a:endParaRPr lang="fr-FR" sz="6000" b="0" strike="noStrike" spc="-1">
              <a:solidFill>
                <a:schemeClr val="dk1"/>
              </a:solidFill>
              <a:latin typeface="Arial"/>
            </a:endParaRPr>
          </a:p>
        </p:txBody>
      </p:sp>
      <p:sp>
        <p:nvSpPr>
          <p:cNvPr id="87" name="PlaceHolder 3"/>
          <p:cNvSpPr>
            <a:spLocks noGrp="1"/>
          </p:cNvSpPr>
          <p:nvPr>
            <p:ph type="subTitle"/>
          </p:nvPr>
        </p:nvSpPr>
        <p:spPr>
          <a:xfrm>
            <a:off x="228600" y="4172040"/>
            <a:ext cx="8362440" cy="437760"/>
          </a:xfrm>
          <a:prstGeom prst="rect">
            <a:avLst/>
          </a:prstGeom>
          <a:noFill/>
          <a:ln w="0">
            <a:noFill/>
          </a:ln>
          <a:effectLst>
            <a:outerShdw blurRad="57240" dist="19080" dir="5400000" rotWithShape="0">
              <a:srgbClr val="000000">
                <a:alpha val="50000"/>
              </a:srgbClr>
            </a:outerShdw>
          </a:effectLst>
        </p:spPr>
        <p:txBody>
          <a:bodyPr lIns="91440" tIns="91440" rIns="91440" bIns="91440" anchor="t">
            <a:normAutofit/>
          </a:bodyPr>
          <a:lstStyle/>
          <a:p>
            <a:pPr indent="0" algn="ctr">
              <a:buNone/>
            </a:pPr>
            <a:endParaRPr lang="en-US" sz="1600" b="0" strike="noStrike" spc="-1">
              <a:solidFill>
                <a:schemeClr val="dk1"/>
              </a:solidFill>
              <a:latin typeface="Catamaran"/>
              <a:ea typeface="Catamar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210280" y="2762280"/>
            <a:ext cx="3704760" cy="18856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3200" b="1" strike="noStrike" spc="-1">
                <a:solidFill>
                  <a:schemeClr val="dk1"/>
                </a:solidFill>
                <a:latin typeface="Bai Jamjuree"/>
                <a:ea typeface="Bai Jamjuree"/>
              </a:rPr>
              <a:t>Real-Time Tracking</a:t>
            </a:r>
            <a:endParaRPr lang="fr-FR" sz="3200" b="0" strike="noStrike" spc="-1">
              <a:solidFill>
                <a:schemeClr val="dk1"/>
              </a:solidFill>
              <a:latin typeface="Arial"/>
            </a:endParaRPr>
          </a:p>
        </p:txBody>
      </p:sp>
      <p:sp>
        <p:nvSpPr>
          <p:cNvPr id="89" name="PlaceHolder 2"/>
          <p:cNvSpPr>
            <a:spLocks noGrp="1"/>
          </p:cNvSpPr>
          <p:nvPr>
            <p:ph type="subTitle"/>
          </p:nvPr>
        </p:nvSpPr>
        <p:spPr>
          <a:xfrm>
            <a:off x="5210280" y="390600"/>
            <a:ext cx="3704760" cy="22665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1200" b="0" strike="noStrike" spc="-1">
                <a:solidFill>
                  <a:schemeClr val="dk1"/>
                </a:solidFill>
                <a:latin typeface="Catamaran"/>
                <a:ea typeface="Catamaran"/>
              </a:rPr>
              <a:t>SmartBiz Tracker offers the power of real-time tracking of income and expenses, allowing small business owners to monitor their financial health effortlessly. With just a voice command or a photo upload, users can record transactions instantly. This empowers them to understand their cash flow dynamics, making financial management straightforward and accessible.</a:t>
            </a:r>
            <a:endParaRPr lang="en-US" sz="1200" b="0" strike="noStrike" spc="-1">
              <a:solidFill>
                <a:srgbClr val="FFFFFF"/>
              </a:solidFill>
              <a:latin typeface="OpenSymbol"/>
            </a:endParaRPr>
          </a:p>
        </p:txBody>
      </p:sp>
      <p:pic>
        <p:nvPicPr>
          <p:cNvPr id="90" name="Google Shape;173;p36"/>
          <p:cNvPicPr/>
          <p:nvPr/>
        </p:nvPicPr>
        <p:blipFill>
          <a:blip r:embed="rId2"/>
          <a:srcRect l="27239" r="9446"/>
          <a:stretch/>
        </p:blipFill>
        <p:spPr>
          <a:xfrm flipH="1">
            <a:off x="360" y="0"/>
            <a:ext cx="4885920" cy="514332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subTitle"/>
          </p:nvPr>
        </p:nvSpPr>
        <p:spPr>
          <a:xfrm>
            <a:off x="2695680" y="2629080"/>
            <a:ext cx="5667120" cy="1895040"/>
          </a:xfrm>
          <a:prstGeom prst="rect">
            <a:avLst/>
          </a:prstGeom>
          <a:noFill/>
          <a:ln w="0">
            <a:noFill/>
          </a:ln>
        </p:spPr>
        <p:txBody>
          <a:bodyPr lIns="91440" tIns="91440" rIns="91440" bIns="91440" anchor="t">
            <a:normAutofit/>
          </a:bodyPr>
          <a:lstStyle/>
          <a:p>
            <a:pPr algn="r">
              <a:lnSpc>
                <a:spcPct val="100000"/>
              </a:lnSpc>
              <a:tabLst>
                <a:tab pos="0" algn="l"/>
              </a:tabLst>
            </a:pPr>
            <a:r>
              <a:rPr lang="en" sz="1600" b="0" strike="noStrike" spc="-1">
                <a:solidFill>
                  <a:schemeClr val="dk1"/>
                </a:solidFill>
                <a:latin typeface="Catamaran"/>
                <a:ea typeface="Catamaran"/>
              </a:rPr>
              <a:t>Leveraging advanced AI technologies, SmartBiz Tracker utilizes Natural Language Processing and Optical Character Recognition to process user inputs. The app intelligently categorizes expenses and income, ensuring that financial data is accurately represented. This capability not only simplifies the user experience but also fosters trust in the tool, as business owners know they're relying on precise data.</a:t>
            </a:r>
            <a:endParaRPr lang="en-US" sz="1600" b="0" strike="noStrike" spc="-1">
              <a:solidFill>
                <a:srgbClr val="FFFFFF"/>
              </a:solidFill>
              <a:latin typeface="OpenSymbol"/>
            </a:endParaRPr>
          </a:p>
        </p:txBody>
      </p:sp>
      <p:sp>
        <p:nvSpPr>
          <p:cNvPr id="92" name="PlaceHolder 2"/>
          <p:cNvSpPr>
            <a:spLocks noGrp="1"/>
          </p:cNvSpPr>
          <p:nvPr>
            <p:ph type="title"/>
          </p:nvPr>
        </p:nvSpPr>
        <p:spPr>
          <a:xfrm>
            <a:off x="1447920" y="619200"/>
            <a:ext cx="6914880" cy="18475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5000" b="1" strike="noStrike" spc="-1">
                <a:solidFill>
                  <a:schemeClr val="dk1"/>
                </a:solidFill>
                <a:latin typeface="Bai Jamjuree"/>
                <a:ea typeface="Bai Jamjuree"/>
              </a:rPr>
              <a:t>AI Capabilities</a:t>
            </a:r>
            <a:endParaRPr lang="fr-FR" sz="5000" b="0" strike="noStrike" spc="-1">
              <a:solidFill>
                <a:schemeClr val="dk1"/>
              </a:solidFill>
              <a:latin typeface="Arial"/>
            </a:endParaRPr>
          </a:p>
        </p:txBody>
      </p:sp>
    </p:spTree>
  </p:cSld>
  <p:clrMapOvr>
    <a:masterClrMapping/>
  </p:clrMapOvr>
</p:sld>
</file>

<file path=ppt/theme/theme1.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494</Words>
  <Application>Microsoft Office PowerPoint</Application>
  <PresentationFormat>On-screen Show (16:9)</PresentationFormat>
  <Paragraphs>25</Paragraphs>
  <Slides>12</Slides>
  <Notes>0</Notes>
  <HiddenSlides>0</HiddenSlides>
  <MMClips>0</MMClips>
  <ScaleCrop>false</ScaleCrop>
  <HeadingPairs>
    <vt:vector size="6" baseType="variant">
      <vt:variant>
        <vt:lpstr>Fonts Used</vt:lpstr>
      </vt:variant>
      <vt:variant>
        <vt:i4>6</vt:i4>
      </vt:variant>
      <vt:variant>
        <vt:lpstr>Theme</vt:lpstr>
      </vt:variant>
      <vt:variant>
        <vt:i4>23</vt:i4>
      </vt:variant>
      <vt:variant>
        <vt:lpstr>Slide Titles</vt:lpstr>
      </vt:variant>
      <vt:variant>
        <vt:i4>12</vt:i4>
      </vt:variant>
    </vt:vector>
  </HeadingPairs>
  <TitlesOfParts>
    <vt:vector size="41" baseType="lpstr">
      <vt:lpstr>Arial</vt:lpstr>
      <vt:lpstr>Bai Jamjuree</vt:lpstr>
      <vt:lpstr>Catamaran</vt:lpstr>
      <vt:lpstr>OpenSymbol</vt:lpstr>
      <vt:lpstr>Symbol</vt:lpstr>
      <vt:lpstr>Wingdings</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Tech Startup by Slidesgo</vt:lpstr>
      <vt:lpstr>Slidesgo Final Pages</vt:lpstr>
      <vt:lpstr>Slidesgo Final Pages</vt:lpstr>
      <vt:lpstr>Slidesgo Final Pages</vt:lpstr>
      <vt:lpstr>SmartBiz Tracker</vt:lpstr>
      <vt:lpstr>Introduction</vt:lpstr>
      <vt:lpstr>Problem</vt:lpstr>
      <vt:lpstr>Invisible Finances</vt:lpstr>
      <vt:lpstr>Financial Illiteracy</vt:lpstr>
      <vt:lpstr>Business Growth Barrier</vt:lpstr>
      <vt:lpstr>Solution</vt:lpstr>
      <vt:lpstr>Real-Time Tracking</vt:lpstr>
      <vt:lpstr>AI Capabilities</vt:lpstr>
      <vt:lpstr>User Experience</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Samuel Auma Wesa</cp:lastModifiedBy>
  <cp:revision>1</cp:revision>
  <dcterms:modified xsi:type="dcterms:W3CDTF">2025-05-25T15:12:08Z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2025-05-25T14:57:38Z</dcterms:created>
  <dc:creator>Unknown Creator</dc:creator>
  <dc:description/>
  <dc:language>en-US</dc:language>
  <cp:lastModifiedBy>Unknown Creator</cp:lastModifiedBy>
  <dcterms:modified xsi:type="dcterms:W3CDTF">2025-05-25T14:57:38Z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