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06" r:id="rId3"/>
  </p:sldMasterIdLst>
  <p:notesMasterIdLst>
    <p:notesMasterId r:id="rId40"/>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8" r:id="rId31"/>
    <p:sldId id="284" r:id="rId32"/>
    <p:sldId id="285" r:id="rId33"/>
    <p:sldId id="286" r:id="rId34"/>
    <p:sldId id="287" r:id="rId35"/>
    <p:sldId id="289"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A40F74-2387-461A-A7BD-1D40CF7E0615}">
          <p14:sldIdLst>
            <p14:sldId id="257"/>
          </p14:sldIdLst>
        </p14:section>
        <p14:section name="Overview" id="{DA8CFE40-B3C6-439C-AD7D-40D30D2AF0EF}">
          <p14:sldIdLst>
            <p14:sldId id="258"/>
            <p14:sldId id="259"/>
          </p14:sldIdLst>
        </p14:section>
        <p14:section name="Initial Stock" id="{FA545AF1-1FF6-4721-8C40-36106A6EF827}">
          <p14:sldIdLst>
            <p14:sldId id="260"/>
            <p14:sldId id="261"/>
            <p14:sldId id="262"/>
            <p14:sldId id="263"/>
          </p14:sldIdLst>
        </p14:section>
        <p14:section name="Providing the Item" id="{07B59F44-B4C2-4F18-A02B-46DAF9051794}">
          <p14:sldIdLst>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 name="Reporting" id="{D1EE6918-9C9F-405B-A162-051A105207AD}">
          <p14:sldIdLst>
            <p14:sldId id="282"/>
            <p14:sldId id="283"/>
            <p14:sldId id="288"/>
            <p14:sldId id="284"/>
            <p14:sldId id="285"/>
            <p14:sldId id="286"/>
            <p14:sldId id="287"/>
            <p14:sldId id="289"/>
            <p14:sldId id="290"/>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7" autoAdjust="0"/>
    <p:restoredTop sz="94660"/>
  </p:normalViewPr>
  <p:slideViewPr>
    <p:cSldViewPr snapToGrid="0">
      <p:cViewPr varScale="1">
        <p:scale>
          <a:sx n="63" d="100"/>
          <a:sy n="63" d="100"/>
        </p:scale>
        <p:origin x="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A6C633-4AE3-4485-8C14-FA49A8437C6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0DE0A7F-5DD2-48F1-949D-D8EDFE87A0AD}">
      <dgm:prSet phldrT="[Text]"/>
      <dgm:spPr>
        <a:xfrm>
          <a:off x="4143313" y="32366"/>
          <a:ext cx="1072306" cy="1072306"/>
        </a:xfrm>
        <a:prstGeom prst="rect">
          <a:avLst/>
        </a:prstGeom>
        <a:noFill/>
        <a:ln>
          <a:noFill/>
        </a:ln>
        <a:effectLst/>
      </dgm:spPr>
      <dgm:t>
        <a:bodyPr/>
        <a:lstStyle/>
        <a:p>
          <a:r>
            <a:rPr lang="en-US" dirty="0" smtClean="0">
              <a:solidFill>
                <a:srgbClr val="000000">
                  <a:hueOff val="0"/>
                  <a:satOff val="0"/>
                  <a:lumOff val="0"/>
                  <a:alphaOff val="0"/>
                </a:srgbClr>
              </a:solidFill>
              <a:latin typeface="Calibri" panose="020F0502020204030204"/>
              <a:ea typeface="+mn-ea"/>
              <a:cs typeface="+mn-cs"/>
            </a:rPr>
            <a:t>Asset provided as a loan or purchase</a:t>
          </a:r>
          <a:endParaRPr lang="en-US" dirty="0">
            <a:solidFill>
              <a:srgbClr val="000000">
                <a:hueOff val="0"/>
                <a:satOff val="0"/>
                <a:lumOff val="0"/>
                <a:alphaOff val="0"/>
              </a:srgbClr>
            </a:solidFill>
            <a:latin typeface="Calibri" panose="020F0502020204030204"/>
            <a:ea typeface="+mn-ea"/>
            <a:cs typeface="+mn-cs"/>
          </a:endParaRPr>
        </a:p>
      </dgm:t>
    </dgm:pt>
    <dgm:pt modelId="{D4C4AFC8-33DA-4940-A2C9-E8E3BA3F05DB}" type="parTrans" cxnId="{6B5EF48F-3EEB-44EB-BE4A-3E8D192EFD32}">
      <dgm:prSet/>
      <dgm:spPr/>
      <dgm:t>
        <a:bodyPr/>
        <a:lstStyle/>
        <a:p>
          <a:endParaRPr lang="en-US"/>
        </a:p>
      </dgm:t>
    </dgm:pt>
    <dgm:pt modelId="{94AE7C51-E704-40AE-8426-B882876C3955}" type="sibTrans" cxnId="{6B5EF48F-3EEB-44EB-BE4A-3E8D192EFD32}">
      <dgm:prSet/>
      <dgm:spPr>
        <a:xfrm>
          <a:off x="1617721" y="967"/>
          <a:ext cx="4024338" cy="4024338"/>
        </a:xfrm>
        <a:prstGeom prst="circularArrow">
          <a:avLst>
            <a:gd name="adj1" fmla="val 5196"/>
            <a:gd name="adj2" fmla="val 335601"/>
            <a:gd name="adj3" fmla="val 21294512"/>
            <a:gd name="adj4" fmla="val 19765126"/>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02C6D25B-D080-463B-B773-0AEB9AB95306}">
      <dgm:prSet phldrT="[Text]"/>
      <dgm:spPr>
        <a:xfrm>
          <a:off x="4791986" y="2028777"/>
          <a:ext cx="1072306" cy="1072306"/>
        </a:xfrm>
        <a:prstGeom prst="rect">
          <a:avLst/>
        </a:prstGeom>
        <a:noFill/>
        <a:ln>
          <a:noFill/>
        </a:ln>
        <a:effectLst/>
      </dgm:spPr>
      <dgm:t>
        <a:bodyPr/>
        <a:lstStyle/>
        <a:p>
          <a:r>
            <a:rPr lang="en-US" dirty="0" smtClean="0">
              <a:solidFill>
                <a:srgbClr val="000000">
                  <a:hueOff val="0"/>
                  <a:satOff val="0"/>
                  <a:lumOff val="0"/>
                  <a:alphaOff val="0"/>
                </a:srgbClr>
              </a:solidFill>
              <a:latin typeface="Calibri" panose="020F0502020204030204"/>
              <a:ea typeface="+mn-ea"/>
              <a:cs typeface="+mn-cs"/>
            </a:rPr>
            <a:t>Customer is Cross Charged or item is returned</a:t>
          </a:r>
          <a:endParaRPr lang="en-US" dirty="0">
            <a:solidFill>
              <a:srgbClr val="000000">
                <a:hueOff val="0"/>
                <a:satOff val="0"/>
                <a:lumOff val="0"/>
                <a:alphaOff val="0"/>
              </a:srgbClr>
            </a:solidFill>
            <a:latin typeface="Calibri" panose="020F0502020204030204"/>
            <a:ea typeface="+mn-ea"/>
            <a:cs typeface="+mn-cs"/>
          </a:endParaRPr>
        </a:p>
      </dgm:t>
    </dgm:pt>
    <dgm:pt modelId="{438212B8-8C0E-484E-94C2-C98A74644EDF}" type="parTrans" cxnId="{A10BE47A-1235-4B06-B5B3-597485ADF435}">
      <dgm:prSet/>
      <dgm:spPr/>
      <dgm:t>
        <a:bodyPr/>
        <a:lstStyle/>
        <a:p>
          <a:endParaRPr lang="en-US"/>
        </a:p>
      </dgm:t>
    </dgm:pt>
    <dgm:pt modelId="{7C89F305-99BB-49C0-917D-37DB2494FA83}" type="sibTrans" cxnId="{A10BE47A-1235-4B06-B5B3-597485ADF435}">
      <dgm:prSet/>
      <dgm:spPr>
        <a:xfrm>
          <a:off x="1617721" y="967"/>
          <a:ext cx="4024338" cy="4024338"/>
        </a:xfrm>
        <a:prstGeom prst="circularArrow">
          <a:avLst>
            <a:gd name="adj1" fmla="val 5196"/>
            <a:gd name="adj2" fmla="val 335601"/>
            <a:gd name="adj3" fmla="val 4016014"/>
            <a:gd name="adj4" fmla="val 2252224"/>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36C34D48-4C94-4A0B-BF00-B3FB108DF40B}">
      <dgm:prSet phldrT="[Text]"/>
      <dgm:spPr>
        <a:xfrm>
          <a:off x="3093737" y="3262627"/>
          <a:ext cx="1072306" cy="1072306"/>
        </a:xfrm>
        <a:prstGeom prst="rect">
          <a:avLst/>
        </a:prstGeom>
        <a:noFill/>
        <a:ln>
          <a:noFill/>
        </a:ln>
        <a:effectLst/>
      </dgm:spPr>
      <dgm:t>
        <a:bodyPr/>
        <a:lstStyle/>
        <a:p>
          <a:r>
            <a:rPr lang="en-US" dirty="0" smtClean="0">
              <a:solidFill>
                <a:srgbClr val="000000">
                  <a:hueOff val="0"/>
                  <a:satOff val="0"/>
                  <a:lumOff val="0"/>
                  <a:alphaOff val="0"/>
                </a:srgbClr>
              </a:solidFill>
              <a:latin typeface="Calibri" panose="020F0502020204030204"/>
              <a:ea typeface="+mn-ea"/>
              <a:cs typeface="+mn-cs"/>
            </a:rPr>
            <a:t>Asset replacement is reordered in bulk order.</a:t>
          </a:r>
          <a:endParaRPr lang="en-US" dirty="0">
            <a:solidFill>
              <a:srgbClr val="000000">
                <a:hueOff val="0"/>
                <a:satOff val="0"/>
                <a:lumOff val="0"/>
                <a:alphaOff val="0"/>
              </a:srgbClr>
            </a:solidFill>
            <a:latin typeface="Calibri" panose="020F0502020204030204"/>
            <a:ea typeface="+mn-ea"/>
            <a:cs typeface="+mn-cs"/>
          </a:endParaRPr>
        </a:p>
      </dgm:t>
    </dgm:pt>
    <dgm:pt modelId="{030E38B2-50BF-4558-9449-03E2202F5A39}" type="parTrans" cxnId="{5648BBB7-B29D-484E-B380-066286BE17BE}">
      <dgm:prSet/>
      <dgm:spPr/>
      <dgm:t>
        <a:bodyPr/>
        <a:lstStyle/>
        <a:p>
          <a:endParaRPr lang="en-US"/>
        </a:p>
      </dgm:t>
    </dgm:pt>
    <dgm:pt modelId="{72A3F159-A885-4199-A158-32774E8F372C}" type="sibTrans" cxnId="{5648BBB7-B29D-484E-B380-066286BE17BE}">
      <dgm:prSet/>
      <dgm:spPr>
        <a:xfrm>
          <a:off x="1617721" y="967"/>
          <a:ext cx="4024338" cy="4024338"/>
        </a:xfrm>
        <a:prstGeom prst="circularArrow">
          <a:avLst>
            <a:gd name="adj1" fmla="val 5196"/>
            <a:gd name="adj2" fmla="val 335601"/>
            <a:gd name="adj3" fmla="val 8212174"/>
            <a:gd name="adj4" fmla="val 6448385"/>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CD81DDAD-5F3F-4A06-BFF4-D8BF2C943C7E}">
      <dgm:prSet phldrT="[Text]"/>
      <dgm:spPr>
        <a:xfrm>
          <a:off x="1395488" y="2028777"/>
          <a:ext cx="1072306" cy="1072306"/>
        </a:xfrm>
        <a:prstGeom prst="rect">
          <a:avLst/>
        </a:prstGeom>
        <a:noFill/>
        <a:ln>
          <a:noFill/>
        </a:ln>
        <a:effectLst/>
      </dgm:spPr>
      <dgm:t>
        <a:bodyPr/>
        <a:lstStyle/>
        <a:p>
          <a:r>
            <a:rPr lang="en-US" dirty="0" smtClean="0">
              <a:solidFill>
                <a:srgbClr val="000000">
                  <a:hueOff val="0"/>
                  <a:satOff val="0"/>
                  <a:lumOff val="0"/>
                  <a:alphaOff val="0"/>
                </a:srgbClr>
              </a:solidFill>
              <a:latin typeface="Calibri" panose="020F0502020204030204"/>
              <a:ea typeface="+mn-ea"/>
              <a:cs typeface="+mn-cs"/>
            </a:rPr>
            <a:t>Asset replacement arrives and is added to stock.</a:t>
          </a:r>
          <a:endParaRPr lang="en-US" dirty="0">
            <a:solidFill>
              <a:srgbClr val="000000">
                <a:hueOff val="0"/>
                <a:satOff val="0"/>
                <a:lumOff val="0"/>
                <a:alphaOff val="0"/>
              </a:srgbClr>
            </a:solidFill>
            <a:latin typeface="Calibri" panose="020F0502020204030204"/>
            <a:ea typeface="+mn-ea"/>
            <a:cs typeface="+mn-cs"/>
          </a:endParaRPr>
        </a:p>
      </dgm:t>
    </dgm:pt>
    <dgm:pt modelId="{7B76EF54-0CB1-4573-BEE0-79D32EE27E11}" type="parTrans" cxnId="{4AD3EC3C-DC3F-4D92-A9D7-EB76FB716AB4}">
      <dgm:prSet/>
      <dgm:spPr/>
      <dgm:t>
        <a:bodyPr/>
        <a:lstStyle/>
        <a:p>
          <a:endParaRPr lang="en-US"/>
        </a:p>
      </dgm:t>
    </dgm:pt>
    <dgm:pt modelId="{16AE3EFB-954D-4094-B418-254EAE3107DE}" type="sibTrans" cxnId="{4AD3EC3C-DC3F-4D92-A9D7-EB76FB716AB4}">
      <dgm:prSet/>
      <dgm:spPr>
        <a:xfrm>
          <a:off x="1617721" y="967"/>
          <a:ext cx="4024338" cy="4024338"/>
        </a:xfrm>
        <a:prstGeom prst="circularArrow">
          <a:avLst>
            <a:gd name="adj1" fmla="val 5196"/>
            <a:gd name="adj2" fmla="val 335601"/>
            <a:gd name="adj3" fmla="val 12299272"/>
            <a:gd name="adj4" fmla="val 10769887"/>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EF4631A8-75BE-4134-9B15-D08C6F8029B4}">
      <dgm:prSet phldrT="[Text]"/>
      <dgm:spPr>
        <a:xfrm>
          <a:off x="2044162" y="32366"/>
          <a:ext cx="1072306" cy="1072306"/>
        </a:xfrm>
        <a:prstGeom prst="rect">
          <a:avLst/>
        </a:prstGeom>
        <a:noFill/>
        <a:ln>
          <a:noFill/>
        </a:ln>
        <a:effectLst/>
      </dgm:spPr>
      <dgm:t>
        <a:bodyPr/>
        <a:lstStyle/>
        <a:p>
          <a:r>
            <a:rPr lang="en-US" dirty="0" smtClean="0">
              <a:solidFill>
                <a:srgbClr val="000000">
                  <a:hueOff val="0"/>
                  <a:satOff val="0"/>
                  <a:lumOff val="0"/>
                  <a:alphaOff val="0"/>
                </a:srgbClr>
              </a:solidFill>
              <a:latin typeface="Calibri" panose="020F0502020204030204"/>
              <a:ea typeface="+mn-ea"/>
              <a:cs typeface="+mn-cs"/>
            </a:rPr>
            <a:t>Asset in stock</a:t>
          </a:r>
          <a:endParaRPr lang="en-US" dirty="0">
            <a:solidFill>
              <a:srgbClr val="000000">
                <a:hueOff val="0"/>
                <a:satOff val="0"/>
                <a:lumOff val="0"/>
                <a:alphaOff val="0"/>
              </a:srgbClr>
            </a:solidFill>
            <a:latin typeface="Calibri" panose="020F0502020204030204"/>
            <a:ea typeface="+mn-ea"/>
            <a:cs typeface="+mn-cs"/>
          </a:endParaRPr>
        </a:p>
      </dgm:t>
    </dgm:pt>
    <dgm:pt modelId="{F57E1F53-4CB7-458D-9FED-DA03F4546E35}" type="parTrans" cxnId="{9103084B-B4D5-4E22-AA6E-59CF67835175}">
      <dgm:prSet/>
      <dgm:spPr/>
      <dgm:t>
        <a:bodyPr/>
        <a:lstStyle/>
        <a:p>
          <a:endParaRPr lang="en-US"/>
        </a:p>
      </dgm:t>
    </dgm:pt>
    <dgm:pt modelId="{CF91121F-9C4E-473B-BAE6-B2DD2AF9D8D1}" type="sibTrans" cxnId="{9103084B-B4D5-4E22-AA6E-59CF67835175}">
      <dgm:prSet/>
      <dgm:spPr>
        <a:xfrm>
          <a:off x="1617721" y="967"/>
          <a:ext cx="4024338" cy="4024338"/>
        </a:xfrm>
        <a:prstGeom prst="circularArrow">
          <a:avLst>
            <a:gd name="adj1" fmla="val 5196"/>
            <a:gd name="adj2" fmla="val 335601"/>
            <a:gd name="adj3" fmla="val 16866998"/>
            <a:gd name="adj4" fmla="val 15197400"/>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5CEF66EA-017A-4A03-85B5-0820792F02BD}" type="pres">
      <dgm:prSet presAssocID="{DFA6C633-4AE3-4485-8C14-FA49A8437C65}" presName="cycle" presStyleCnt="0">
        <dgm:presLayoutVars>
          <dgm:dir/>
          <dgm:resizeHandles val="exact"/>
        </dgm:presLayoutVars>
      </dgm:prSet>
      <dgm:spPr/>
      <dgm:t>
        <a:bodyPr/>
        <a:lstStyle/>
        <a:p>
          <a:endParaRPr lang="en-US"/>
        </a:p>
      </dgm:t>
    </dgm:pt>
    <dgm:pt modelId="{484C190D-A410-4DBB-AB4F-85B8711D57BE}" type="pres">
      <dgm:prSet presAssocID="{50DE0A7F-5DD2-48F1-949D-D8EDFE87A0AD}" presName="dummy" presStyleCnt="0"/>
      <dgm:spPr/>
    </dgm:pt>
    <dgm:pt modelId="{CB64A40E-AA35-4A41-A75A-AEE77ECE8750}" type="pres">
      <dgm:prSet presAssocID="{50DE0A7F-5DD2-48F1-949D-D8EDFE87A0AD}" presName="node" presStyleLbl="revTx" presStyleIdx="0" presStyleCnt="5">
        <dgm:presLayoutVars>
          <dgm:bulletEnabled val="1"/>
        </dgm:presLayoutVars>
      </dgm:prSet>
      <dgm:spPr/>
      <dgm:t>
        <a:bodyPr/>
        <a:lstStyle/>
        <a:p>
          <a:endParaRPr lang="en-US"/>
        </a:p>
      </dgm:t>
    </dgm:pt>
    <dgm:pt modelId="{E01A3D9F-13C1-4CB0-AE5C-0638AC4B26AF}" type="pres">
      <dgm:prSet presAssocID="{94AE7C51-E704-40AE-8426-B882876C3955}" presName="sibTrans" presStyleLbl="node1" presStyleIdx="0" presStyleCnt="5"/>
      <dgm:spPr/>
      <dgm:t>
        <a:bodyPr/>
        <a:lstStyle/>
        <a:p>
          <a:endParaRPr lang="en-US"/>
        </a:p>
      </dgm:t>
    </dgm:pt>
    <dgm:pt modelId="{57D50A63-F581-45E8-89C8-458FC71FB0B3}" type="pres">
      <dgm:prSet presAssocID="{02C6D25B-D080-463B-B773-0AEB9AB95306}" presName="dummy" presStyleCnt="0"/>
      <dgm:spPr/>
    </dgm:pt>
    <dgm:pt modelId="{B2E08D2B-68D1-4B5E-A49D-81779280A940}" type="pres">
      <dgm:prSet presAssocID="{02C6D25B-D080-463B-B773-0AEB9AB95306}" presName="node" presStyleLbl="revTx" presStyleIdx="1" presStyleCnt="5">
        <dgm:presLayoutVars>
          <dgm:bulletEnabled val="1"/>
        </dgm:presLayoutVars>
      </dgm:prSet>
      <dgm:spPr/>
      <dgm:t>
        <a:bodyPr/>
        <a:lstStyle/>
        <a:p>
          <a:endParaRPr lang="en-US"/>
        </a:p>
      </dgm:t>
    </dgm:pt>
    <dgm:pt modelId="{8250DD74-2990-4F40-8EC0-3C1322B2CCB8}" type="pres">
      <dgm:prSet presAssocID="{7C89F305-99BB-49C0-917D-37DB2494FA83}" presName="sibTrans" presStyleLbl="node1" presStyleIdx="1" presStyleCnt="5"/>
      <dgm:spPr/>
      <dgm:t>
        <a:bodyPr/>
        <a:lstStyle/>
        <a:p>
          <a:endParaRPr lang="en-US"/>
        </a:p>
      </dgm:t>
    </dgm:pt>
    <dgm:pt modelId="{1135FC8F-949A-4440-AD43-2629B8A737C9}" type="pres">
      <dgm:prSet presAssocID="{36C34D48-4C94-4A0B-BF00-B3FB108DF40B}" presName="dummy" presStyleCnt="0"/>
      <dgm:spPr/>
    </dgm:pt>
    <dgm:pt modelId="{3F0DE53C-406E-4B6E-A077-7B1854EFDA03}" type="pres">
      <dgm:prSet presAssocID="{36C34D48-4C94-4A0B-BF00-B3FB108DF40B}" presName="node" presStyleLbl="revTx" presStyleIdx="2" presStyleCnt="5">
        <dgm:presLayoutVars>
          <dgm:bulletEnabled val="1"/>
        </dgm:presLayoutVars>
      </dgm:prSet>
      <dgm:spPr/>
      <dgm:t>
        <a:bodyPr/>
        <a:lstStyle/>
        <a:p>
          <a:endParaRPr lang="en-US"/>
        </a:p>
      </dgm:t>
    </dgm:pt>
    <dgm:pt modelId="{A32EABE1-5E13-4B29-9024-734B2C994F06}" type="pres">
      <dgm:prSet presAssocID="{72A3F159-A885-4199-A158-32774E8F372C}" presName="sibTrans" presStyleLbl="node1" presStyleIdx="2" presStyleCnt="5"/>
      <dgm:spPr/>
      <dgm:t>
        <a:bodyPr/>
        <a:lstStyle/>
        <a:p>
          <a:endParaRPr lang="en-US"/>
        </a:p>
      </dgm:t>
    </dgm:pt>
    <dgm:pt modelId="{38A32DAF-C00C-48F1-BACC-FEFFC1E000F3}" type="pres">
      <dgm:prSet presAssocID="{CD81DDAD-5F3F-4A06-BFF4-D8BF2C943C7E}" presName="dummy" presStyleCnt="0"/>
      <dgm:spPr/>
    </dgm:pt>
    <dgm:pt modelId="{06D6B5EB-C24A-492F-A871-24D8D59AE101}" type="pres">
      <dgm:prSet presAssocID="{CD81DDAD-5F3F-4A06-BFF4-D8BF2C943C7E}" presName="node" presStyleLbl="revTx" presStyleIdx="3" presStyleCnt="5">
        <dgm:presLayoutVars>
          <dgm:bulletEnabled val="1"/>
        </dgm:presLayoutVars>
      </dgm:prSet>
      <dgm:spPr/>
      <dgm:t>
        <a:bodyPr/>
        <a:lstStyle/>
        <a:p>
          <a:endParaRPr lang="en-US"/>
        </a:p>
      </dgm:t>
    </dgm:pt>
    <dgm:pt modelId="{53586C13-6877-4748-95F9-516459D42C8E}" type="pres">
      <dgm:prSet presAssocID="{16AE3EFB-954D-4094-B418-254EAE3107DE}" presName="sibTrans" presStyleLbl="node1" presStyleIdx="3" presStyleCnt="5"/>
      <dgm:spPr/>
      <dgm:t>
        <a:bodyPr/>
        <a:lstStyle/>
        <a:p>
          <a:endParaRPr lang="en-US"/>
        </a:p>
      </dgm:t>
    </dgm:pt>
    <dgm:pt modelId="{2877381D-8231-4EDB-B94A-27F19756AC6A}" type="pres">
      <dgm:prSet presAssocID="{EF4631A8-75BE-4134-9B15-D08C6F8029B4}" presName="dummy" presStyleCnt="0"/>
      <dgm:spPr/>
    </dgm:pt>
    <dgm:pt modelId="{3D217DA9-8922-41E4-9A86-2C30341999D0}" type="pres">
      <dgm:prSet presAssocID="{EF4631A8-75BE-4134-9B15-D08C6F8029B4}" presName="node" presStyleLbl="revTx" presStyleIdx="4" presStyleCnt="5">
        <dgm:presLayoutVars>
          <dgm:bulletEnabled val="1"/>
        </dgm:presLayoutVars>
      </dgm:prSet>
      <dgm:spPr/>
      <dgm:t>
        <a:bodyPr/>
        <a:lstStyle/>
        <a:p>
          <a:endParaRPr lang="en-US"/>
        </a:p>
      </dgm:t>
    </dgm:pt>
    <dgm:pt modelId="{3CBA6E27-49D8-42FC-93B9-B5B267D6372C}" type="pres">
      <dgm:prSet presAssocID="{CF91121F-9C4E-473B-BAE6-B2DD2AF9D8D1}" presName="sibTrans" presStyleLbl="node1" presStyleIdx="4" presStyleCnt="5"/>
      <dgm:spPr/>
      <dgm:t>
        <a:bodyPr/>
        <a:lstStyle/>
        <a:p>
          <a:endParaRPr lang="en-US"/>
        </a:p>
      </dgm:t>
    </dgm:pt>
  </dgm:ptLst>
  <dgm:cxnLst>
    <dgm:cxn modelId="{DD78BC14-FC15-407A-B096-44BC05C12BD0}" type="presOf" srcId="{CF91121F-9C4E-473B-BAE6-B2DD2AF9D8D1}" destId="{3CBA6E27-49D8-42FC-93B9-B5B267D6372C}" srcOrd="0" destOrd="0" presId="urn:microsoft.com/office/officeart/2005/8/layout/cycle1"/>
    <dgm:cxn modelId="{DDC8C734-BBBF-4FB7-A79E-769811E91A69}" type="presOf" srcId="{16AE3EFB-954D-4094-B418-254EAE3107DE}" destId="{53586C13-6877-4748-95F9-516459D42C8E}" srcOrd="0" destOrd="0" presId="urn:microsoft.com/office/officeart/2005/8/layout/cycle1"/>
    <dgm:cxn modelId="{4271BBD6-133F-497B-841C-C210526402BE}" type="presOf" srcId="{36C34D48-4C94-4A0B-BF00-B3FB108DF40B}" destId="{3F0DE53C-406E-4B6E-A077-7B1854EFDA03}" srcOrd="0" destOrd="0" presId="urn:microsoft.com/office/officeart/2005/8/layout/cycle1"/>
    <dgm:cxn modelId="{6B5EF48F-3EEB-44EB-BE4A-3E8D192EFD32}" srcId="{DFA6C633-4AE3-4485-8C14-FA49A8437C65}" destId="{50DE0A7F-5DD2-48F1-949D-D8EDFE87A0AD}" srcOrd="0" destOrd="0" parTransId="{D4C4AFC8-33DA-4940-A2C9-E8E3BA3F05DB}" sibTransId="{94AE7C51-E704-40AE-8426-B882876C3955}"/>
    <dgm:cxn modelId="{8E077ED7-F002-45B0-A1BC-17D07950EC79}" type="presOf" srcId="{CD81DDAD-5F3F-4A06-BFF4-D8BF2C943C7E}" destId="{06D6B5EB-C24A-492F-A871-24D8D59AE101}" srcOrd="0" destOrd="0" presId="urn:microsoft.com/office/officeart/2005/8/layout/cycle1"/>
    <dgm:cxn modelId="{9103084B-B4D5-4E22-AA6E-59CF67835175}" srcId="{DFA6C633-4AE3-4485-8C14-FA49A8437C65}" destId="{EF4631A8-75BE-4134-9B15-D08C6F8029B4}" srcOrd="4" destOrd="0" parTransId="{F57E1F53-4CB7-458D-9FED-DA03F4546E35}" sibTransId="{CF91121F-9C4E-473B-BAE6-B2DD2AF9D8D1}"/>
    <dgm:cxn modelId="{A8013799-FA07-4210-BD17-58B139F9F29E}" type="presOf" srcId="{DFA6C633-4AE3-4485-8C14-FA49A8437C65}" destId="{5CEF66EA-017A-4A03-85B5-0820792F02BD}" srcOrd="0" destOrd="0" presId="urn:microsoft.com/office/officeart/2005/8/layout/cycle1"/>
    <dgm:cxn modelId="{B531C9E0-684E-4304-9551-93E435EBBB6E}" type="presOf" srcId="{EF4631A8-75BE-4134-9B15-D08C6F8029B4}" destId="{3D217DA9-8922-41E4-9A86-2C30341999D0}" srcOrd="0" destOrd="0" presId="urn:microsoft.com/office/officeart/2005/8/layout/cycle1"/>
    <dgm:cxn modelId="{5602D0F6-4D64-494B-B8F4-1217B7C59779}" type="presOf" srcId="{50DE0A7F-5DD2-48F1-949D-D8EDFE87A0AD}" destId="{CB64A40E-AA35-4A41-A75A-AEE77ECE8750}" srcOrd="0" destOrd="0" presId="urn:microsoft.com/office/officeart/2005/8/layout/cycle1"/>
    <dgm:cxn modelId="{50C22AC3-85C6-4246-B908-B798EC31C98D}" type="presOf" srcId="{7C89F305-99BB-49C0-917D-37DB2494FA83}" destId="{8250DD74-2990-4F40-8EC0-3C1322B2CCB8}" srcOrd="0" destOrd="0" presId="urn:microsoft.com/office/officeart/2005/8/layout/cycle1"/>
    <dgm:cxn modelId="{4AD3EC3C-DC3F-4D92-A9D7-EB76FB716AB4}" srcId="{DFA6C633-4AE3-4485-8C14-FA49A8437C65}" destId="{CD81DDAD-5F3F-4A06-BFF4-D8BF2C943C7E}" srcOrd="3" destOrd="0" parTransId="{7B76EF54-0CB1-4573-BEE0-79D32EE27E11}" sibTransId="{16AE3EFB-954D-4094-B418-254EAE3107DE}"/>
    <dgm:cxn modelId="{5DDB6085-225B-4A84-ACE8-56CD0A6CD19B}" type="presOf" srcId="{02C6D25B-D080-463B-B773-0AEB9AB95306}" destId="{B2E08D2B-68D1-4B5E-A49D-81779280A940}" srcOrd="0" destOrd="0" presId="urn:microsoft.com/office/officeart/2005/8/layout/cycle1"/>
    <dgm:cxn modelId="{9D85BA21-B8A0-4473-9EA4-A83CC5B6FC7C}" type="presOf" srcId="{72A3F159-A885-4199-A158-32774E8F372C}" destId="{A32EABE1-5E13-4B29-9024-734B2C994F06}" srcOrd="0" destOrd="0" presId="urn:microsoft.com/office/officeart/2005/8/layout/cycle1"/>
    <dgm:cxn modelId="{5648BBB7-B29D-484E-B380-066286BE17BE}" srcId="{DFA6C633-4AE3-4485-8C14-FA49A8437C65}" destId="{36C34D48-4C94-4A0B-BF00-B3FB108DF40B}" srcOrd="2" destOrd="0" parTransId="{030E38B2-50BF-4558-9449-03E2202F5A39}" sibTransId="{72A3F159-A885-4199-A158-32774E8F372C}"/>
    <dgm:cxn modelId="{E759367C-4FC5-48BA-AAC9-9DB8CC09F177}" type="presOf" srcId="{94AE7C51-E704-40AE-8426-B882876C3955}" destId="{E01A3D9F-13C1-4CB0-AE5C-0638AC4B26AF}" srcOrd="0" destOrd="0" presId="urn:microsoft.com/office/officeart/2005/8/layout/cycle1"/>
    <dgm:cxn modelId="{A10BE47A-1235-4B06-B5B3-597485ADF435}" srcId="{DFA6C633-4AE3-4485-8C14-FA49A8437C65}" destId="{02C6D25B-D080-463B-B773-0AEB9AB95306}" srcOrd="1" destOrd="0" parTransId="{438212B8-8C0E-484E-94C2-C98A74644EDF}" sibTransId="{7C89F305-99BB-49C0-917D-37DB2494FA83}"/>
    <dgm:cxn modelId="{A084D713-1C3E-452F-AE24-621F697E2D1A}" type="presParOf" srcId="{5CEF66EA-017A-4A03-85B5-0820792F02BD}" destId="{484C190D-A410-4DBB-AB4F-85B8711D57BE}" srcOrd="0" destOrd="0" presId="urn:microsoft.com/office/officeart/2005/8/layout/cycle1"/>
    <dgm:cxn modelId="{826B1890-6C7F-4563-B2AA-846027467926}" type="presParOf" srcId="{5CEF66EA-017A-4A03-85B5-0820792F02BD}" destId="{CB64A40E-AA35-4A41-A75A-AEE77ECE8750}" srcOrd="1" destOrd="0" presId="urn:microsoft.com/office/officeart/2005/8/layout/cycle1"/>
    <dgm:cxn modelId="{3DEDE0A6-B406-494B-87E7-B9C078E219F6}" type="presParOf" srcId="{5CEF66EA-017A-4A03-85B5-0820792F02BD}" destId="{E01A3D9F-13C1-4CB0-AE5C-0638AC4B26AF}" srcOrd="2" destOrd="0" presId="urn:microsoft.com/office/officeart/2005/8/layout/cycle1"/>
    <dgm:cxn modelId="{A3DBA4B2-0748-4413-8C3D-2C9CD5848108}" type="presParOf" srcId="{5CEF66EA-017A-4A03-85B5-0820792F02BD}" destId="{57D50A63-F581-45E8-89C8-458FC71FB0B3}" srcOrd="3" destOrd="0" presId="urn:microsoft.com/office/officeart/2005/8/layout/cycle1"/>
    <dgm:cxn modelId="{41207D60-6EDE-4E24-9B3B-89C65D33BA54}" type="presParOf" srcId="{5CEF66EA-017A-4A03-85B5-0820792F02BD}" destId="{B2E08D2B-68D1-4B5E-A49D-81779280A940}" srcOrd="4" destOrd="0" presId="urn:microsoft.com/office/officeart/2005/8/layout/cycle1"/>
    <dgm:cxn modelId="{3938C38B-2137-4EC5-8E17-DCE7E8283B51}" type="presParOf" srcId="{5CEF66EA-017A-4A03-85B5-0820792F02BD}" destId="{8250DD74-2990-4F40-8EC0-3C1322B2CCB8}" srcOrd="5" destOrd="0" presId="urn:microsoft.com/office/officeart/2005/8/layout/cycle1"/>
    <dgm:cxn modelId="{A0278369-A0E8-4557-A977-A0C880CAC87B}" type="presParOf" srcId="{5CEF66EA-017A-4A03-85B5-0820792F02BD}" destId="{1135FC8F-949A-4440-AD43-2629B8A737C9}" srcOrd="6" destOrd="0" presId="urn:microsoft.com/office/officeart/2005/8/layout/cycle1"/>
    <dgm:cxn modelId="{047D559F-78C6-4F77-8040-0341CE44CF5F}" type="presParOf" srcId="{5CEF66EA-017A-4A03-85B5-0820792F02BD}" destId="{3F0DE53C-406E-4B6E-A077-7B1854EFDA03}" srcOrd="7" destOrd="0" presId="urn:microsoft.com/office/officeart/2005/8/layout/cycle1"/>
    <dgm:cxn modelId="{4C34FECC-1B8B-4267-B323-25B22DCBCA3F}" type="presParOf" srcId="{5CEF66EA-017A-4A03-85B5-0820792F02BD}" destId="{A32EABE1-5E13-4B29-9024-734B2C994F06}" srcOrd="8" destOrd="0" presId="urn:microsoft.com/office/officeart/2005/8/layout/cycle1"/>
    <dgm:cxn modelId="{C377495E-5AF5-4288-B94F-E996B7E03F4A}" type="presParOf" srcId="{5CEF66EA-017A-4A03-85B5-0820792F02BD}" destId="{38A32DAF-C00C-48F1-BACC-FEFFC1E000F3}" srcOrd="9" destOrd="0" presId="urn:microsoft.com/office/officeart/2005/8/layout/cycle1"/>
    <dgm:cxn modelId="{B67F3E4E-A1DA-48C1-9140-76D2527E7962}" type="presParOf" srcId="{5CEF66EA-017A-4A03-85B5-0820792F02BD}" destId="{06D6B5EB-C24A-492F-A871-24D8D59AE101}" srcOrd="10" destOrd="0" presId="urn:microsoft.com/office/officeart/2005/8/layout/cycle1"/>
    <dgm:cxn modelId="{79B90750-C5F7-49C3-BA35-6D1FE19FA3B7}" type="presParOf" srcId="{5CEF66EA-017A-4A03-85B5-0820792F02BD}" destId="{53586C13-6877-4748-95F9-516459D42C8E}" srcOrd="11" destOrd="0" presId="urn:microsoft.com/office/officeart/2005/8/layout/cycle1"/>
    <dgm:cxn modelId="{357A14FC-0B89-4C96-952B-D39ABF381C05}" type="presParOf" srcId="{5CEF66EA-017A-4A03-85B5-0820792F02BD}" destId="{2877381D-8231-4EDB-B94A-27F19756AC6A}" srcOrd="12" destOrd="0" presId="urn:microsoft.com/office/officeart/2005/8/layout/cycle1"/>
    <dgm:cxn modelId="{C8A3F7A3-9D41-4D03-B4AB-252CE8FC5489}" type="presParOf" srcId="{5CEF66EA-017A-4A03-85B5-0820792F02BD}" destId="{3D217DA9-8922-41E4-9A86-2C30341999D0}" srcOrd="13" destOrd="0" presId="urn:microsoft.com/office/officeart/2005/8/layout/cycle1"/>
    <dgm:cxn modelId="{A019EC1B-6C55-4206-B9AB-E4623D8DF5D4}" type="presParOf" srcId="{5CEF66EA-017A-4A03-85B5-0820792F02BD}" destId="{3CBA6E27-49D8-42FC-93B9-B5B267D6372C}"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A40E-AA35-4A41-A75A-AEE77ECE8750}">
      <dsp:nvSpPr>
        <dsp:cNvPr id="0" name=""/>
        <dsp:cNvSpPr/>
      </dsp:nvSpPr>
      <dsp:spPr>
        <a:xfrm>
          <a:off x="4143313" y="32366"/>
          <a:ext cx="1072306" cy="107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hueOff val="0"/>
                  <a:satOff val="0"/>
                  <a:lumOff val="0"/>
                  <a:alphaOff val="0"/>
                </a:srgbClr>
              </a:solidFill>
              <a:latin typeface="Calibri" panose="020F0502020204030204"/>
              <a:ea typeface="+mn-ea"/>
              <a:cs typeface="+mn-cs"/>
            </a:rPr>
            <a:t>Asset provided as a loan or purchase</a:t>
          </a:r>
          <a:endParaRPr lang="en-US" sz="1400" kern="1200" dirty="0">
            <a:solidFill>
              <a:srgbClr val="000000">
                <a:hueOff val="0"/>
                <a:satOff val="0"/>
                <a:lumOff val="0"/>
                <a:alphaOff val="0"/>
              </a:srgbClr>
            </a:solidFill>
            <a:latin typeface="Calibri" panose="020F0502020204030204"/>
            <a:ea typeface="+mn-ea"/>
            <a:cs typeface="+mn-cs"/>
          </a:endParaRPr>
        </a:p>
      </dsp:txBody>
      <dsp:txXfrm>
        <a:off x="4143313" y="32366"/>
        <a:ext cx="1072306" cy="1072306"/>
      </dsp:txXfrm>
    </dsp:sp>
    <dsp:sp modelId="{E01A3D9F-13C1-4CB0-AE5C-0638AC4B26AF}">
      <dsp:nvSpPr>
        <dsp:cNvPr id="0" name=""/>
        <dsp:cNvSpPr/>
      </dsp:nvSpPr>
      <dsp:spPr>
        <a:xfrm>
          <a:off x="1617721" y="967"/>
          <a:ext cx="4024338" cy="4024338"/>
        </a:xfrm>
        <a:prstGeom prst="circularArrow">
          <a:avLst>
            <a:gd name="adj1" fmla="val 5196"/>
            <a:gd name="adj2" fmla="val 335601"/>
            <a:gd name="adj3" fmla="val 21294512"/>
            <a:gd name="adj4" fmla="val 19765126"/>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2E08D2B-68D1-4B5E-A49D-81779280A940}">
      <dsp:nvSpPr>
        <dsp:cNvPr id="0" name=""/>
        <dsp:cNvSpPr/>
      </dsp:nvSpPr>
      <dsp:spPr>
        <a:xfrm>
          <a:off x="4791986" y="2028777"/>
          <a:ext cx="1072306" cy="107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hueOff val="0"/>
                  <a:satOff val="0"/>
                  <a:lumOff val="0"/>
                  <a:alphaOff val="0"/>
                </a:srgbClr>
              </a:solidFill>
              <a:latin typeface="Calibri" panose="020F0502020204030204"/>
              <a:ea typeface="+mn-ea"/>
              <a:cs typeface="+mn-cs"/>
            </a:rPr>
            <a:t>Customer is Cross Charged or item is returned</a:t>
          </a:r>
          <a:endParaRPr lang="en-US" sz="1400" kern="1200" dirty="0">
            <a:solidFill>
              <a:srgbClr val="000000">
                <a:hueOff val="0"/>
                <a:satOff val="0"/>
                <a:lumOff val="0"/>
                <a:alphaOff val="0"/>
              </a:srgbClr>
            </a:solidFill>
            <a:latin typeface="Calibri" panose="020F0502020204030204"/>
            <a:ea typeface="+mn-ea"/>
            <a:cs typeface="+mn-cs"/>
          </a:endParaRPr>
        </a:p>
      </dsp:txBody>
      <dsp:txXfrm>
        <a:off x="4791986" y="2028777"/>
        <a:ext cx="1072306" cy="1072306"/>
      </dsp:txXfrm>
    </dsp:sp>
    <dsp:sp modelId="{8250DD74-2990-4F40-8EC0-3C1322B2CCB8}">
      <dsp:nvSpPr>
        <dsp:cNvPr id="0" name=""/>
        <dsp:cNvSpPr/>
      </dsp:nvSpPr>
      <dsp:spPr>
        <a:xfrm>
          <a:off x="1617721" y="967"/>
          <a:ext cx="4024338" cy="4024338"/>
        </a:xfrm>
        <a:prstGeom prst="circularArrow">
          <a:avLst>
            <a:gd name="adj1" fmla="val 5196"/>
            <a:gd name="adj2" fmla="val 335601"/>
            <a:gd name="adj3" fmla="val 4016014"/>
            <a:gd name="adj4" fmla="val 2252224"/>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F0DE53C-406E-4B6E-A077-7B1854EFDA03}">
      <dsp:nvSpPr>
        <dsp:cNvPr id="0" name=""/>
        <dsp:cNvSpPr/>
      </dsp:nvSpPr>
      <dsp:spPr>
        <a:xfrm>
          <a:off x="3093737" y="3262627"/>
          <a:ext cx="1072306" cy="107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hueOff val="0"/>
                  <a:satOff val="0"/>
                  <a:lumOff val="0"/>
                  <a:alphaOff val="0"/>
                </a:srgbClr>
              </a:solidFill>
              <a:latin typeface="Calibri" panose="020F0502020204030204"/>
              <a:ea typeface="+mn-ea"/>
              <a:cs typeface="+mn-cs"/>
            </a:rPr>
            <a:t>Asset replacement is reordered in bulk order.</a:t>
          </a:r>
          <a:endParaRPr lang="en-US" sz="1400" kern="1200" dirty="0">
            <a:solidFill>
              <a:srgbClr val="000000">
                <a:hueOff val="0"/>
                <a:satOff val="0"/>
                <a:lumOff val="0"/>
                <a:alphaOff val="0"/>
              </a:srgbClr>
            </a:solidFill>
            <a:latin typeface="Calibri" panose="020F0502020204030204"/>
            <a:ea typeface="+mn-ea"/>
            <a:cs typeface="+mn-cs"/>
          </a:endParaRPr>
        </a:p>
      </dsp:txBody>
      <dsp:txXfrm>
        <a:off x="3093737" y="3262627"/>
        <a:ext cx="1072306" cy="1072306"/>
      </dsp:txXfrm>
    </dsp:sp>
    <dsp:sp modelId="{A32EABE1-5E13-4B29-9024-734B2C994F06}">
      <dsp:nvSpPr>
        <dsp:cNvPr id="0" name=""/>
        <dsp:cNvSpPr/>
      </dsp:nvSpPr>
      <dsp:spPr>
        <a:xfrm>
          <a:off x="1617721" y="967"/>
          <a:ext cx="4024338" cy="4024338"/>
        </a:xfrm>
        <a:prstGeom prst="circularArrow">
          <a:avLst>
            <a:gd name="adj1" fmla="val 5196"/>
            <a:gd name="adj2" fmla="val 335601"/>
            <a:gd name="adj3" fmla="val 8212174"/>
            <a:gd name="adj4" fmla="val 6448385"/>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D6B5EB-C24A-492F-A871-24D8D59AE101}">
      <dsp:nvSpPr>
        <dsp:cNvPr id="0" name=""/>
        <dsp:cNvSpPr/>
      </dsp:nvSpPr>
      <dsp:spPr>
        <a:xfrm>
          <a:off x="1395488" y="2028777"/>
          <a:ext cx="1072306" cy="107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hueOff val="0"/>
                  <a:satOff val="0"/>
                  <a:lumOff val="0"/>
                  <a:alphaOff val="0"/>
                </a:srgbClr>
              </a:solidFill>
              <a:latin typeface="Calibri" panose="020F0502020204030204"/>
              <a:ea typeface="+mn-ea"/>
              <a:cs typeface="+mn-cs"/>
            </a:rPr>
            <a:t>Asset replacement arrives and is added to stock.</a:t>
          </a:r>
          <a:endParaRPr lang="en-US" sz="1400" kern="1200" dirty="0">
            <a:solidFill>
              <a:srgbClr val="000000">
                <a:hueOff val="0"/>
                <a:satOff val="0"/>
                <a:lumOff val="0"/>
                <a:alphaOff val="0"/>
              </a:srgbClr>
            </a:solidFill>
            <a:latin typeface="Calibri" panose="020F0502020204030204"/>
            <a:ea typeface="+mn-ea"/>
            <a:cs typeface="+mn-cs"/>
          </a:endParaRPr>
        </a:p>
      </dsp:txBody>
      <dsp:txXfrm>
        <a:off x="1395488" y="2028777"/>
        <a:ext cx="1072306" cy="1072306"/>
      </dsp:txXfrm>
    </dsp:sp>
    <dsp:sp modelId="{53586C13-6877-4748-95F9-516459D42C8E}">
      <dsp:nvSpPr>
        <dsp:cNvPr id="0" name=""/>
        <dsp:cNvSpPr/>
      </dsp:nvSpPr>
      <dsp:spPr>
        <a:xfrm>
          <a:off x="1617721" y="967"/>
          <a:ext cx="4024338" cy="4024338"/>
        </a:xfrm>
        <a:prstGeom prst="circularArrow">
          <a:avLst>
            <a:gd name="adj1" fmla="val 5196"/>
            <a:gd name="adj2" fmla="val 335601"/>
            <a:gd name="adj3" fmla="val 12299272"/>
            <a:gd name="adj4" fmla="val 10769887"/>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D217DA9-8922-41E4-9A86-2C30341999D0}">
      <dsp:nvSpPr>
        <dsp:cNvPr id="0" name=""/>
        <dsp:cNvSpPr/>
      </dsp:nvSpPr>
      <dsp:spPr>
        <a:xfrm>
          <a:off x="2044162" y="32366"/>
          <a:ext cx="1072306" cy="107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hueOff val="0"/>
                  <a:satOff val="0"/>
                  <a:lumOff val="0"/>
                  <a:alphaOff val="0"/>
                </a:srgbClr>
              </a:solidFill>
              <a:latin typeface="Calibri" panose="020F0502020204030204"/>
              <a:ea typeface="+mn-ea"/>
              <a:cs typeface="+mn-cs"/>
            </a:rPr>
            <a:t>Asset in stock</a:t>
          </a:r>
          <a:endParaRPr lang="en-US" sz="1400" kern="1200" dirty="0">
            <a:solidFill>
              <a:srgbClr val="000000">
                <a:hueOff val="0"/>
                <a:satOff val="0"/>
                <a:lumOff val="0"/>
                <a:alphaOff val="0"/>
              </a:srgbClr>
            </a:solidFill>
            <a:latin typeface="Calibri" panose="020F0502020204030204"/>
            <a:ea typeface="+mn-ea"/>
            <a:cs typeface="+mn-cs"/>
          </a:endParaRPr>
        </a:p>
      </dsp:txBody>
      <dsp:txXfrm>
        <a:off x="2044162" y="32366"/>
        <a:ext cx="1072306" cy="1072306"/>
      </dsp:txXfrm>
    </dsp:sp>
    <dsp:sp modelId="{3CBA6E27-49D8-42FC-93B9-B5B267D6372C}">
      <dsp:nvSpPr>
        <dsp:cNvPr id="0" name=""/>
        <dsp:cNvSpPr/>
      </dsp:nvSpPr>
      <dsp:spPr>
        <a:xfrm>
          <a:off x="1617721" y="967"/>
          <a:ext cx="4024338" cy="4024338"/>
        </a:xfrm>
        <a:prstGeom prst="circularArrow">
          <a:avLst>
            <a:gd name="adj1" fmla="val 5196"/>
            <a:gd name="adj2" fmla="val 335601"/>
            <a:gd name="adj3" fmla="val 16866998"/>
            <a:gd name="adj4" fmla="val 15197400"/>
            <a:gd name="adj5" fmla="val 6062"/>
          </a:avLst>
        </a:prstGeom>
        <a:solidFill>
          <a:srgbClr val="C8232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9928F-D902-4B10-B5B4-5E73F2BCA95F}"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E9A87-AC63-4640-86F2-6AC1DCD7EC2D}" type="slidenum">
              <a:rPr lang="en-US" smtClean="0"/>
              <a:t>‹#›</a:t>
            </a:fld>
            <a:endParaRPr lang="en-US"/>
          </a:p>
        </p:txBody>
      </p:sp>
    </p:spTree>
    <p:extLst>
      <p:ext uri="{BB962C8B-B14F-4D97-AF65-F5344CB8AC3E}">
        <p14:creationId xmlns:p14="http://schemas.microsoft.com/office/powerpoint/2010/main" val="365275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Remove blue line</a:t>
            </a:r>
          </a:p>
          <a:p>
            <a:endParaRPr lang="en-US" dirty="0"/>
          </a:p>
        </p:txBody>
      </p:sp>
      <p:sp>
        <p:nvSpPr>
          <p:cNvPr id="4" name="Slide Number Placeholder 3"/>
          <p:cNvSpPr>
            <a:spLocks noGrp="1"/>
          </p:cNvSpPr>
          <p:nvPr>
            <p:ph type="sldNum" sz="quarter" idx="5"/>
          </p:nvPr>
        </p:nvSpPr>
        <p:spPr/>
        <p:txBody>
          <a:bodyPr/>
          <a:lstStyle/>
          <a:p>
            <a:pPr>
              <a:defRPr/>
            </a:pPr>
            <a:fld id="{AABDC78B-03EC-4896-B864-3D56C6E3FF48}" type="slidenum">
              <a:rPr lang="en-US">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284750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488276-2EE0-4BF8-8D84-8B58A1FC51EC}" type="slidenum">
              <a:rPr lang="en-US" smtClean="0"/>
              <a:t>6</a:t>
            </a:fld>
            <a:endParaRPr lang="en-US" dirty="0"/>
          </a:p>
        </p:txBody>
      </p:sp>
    </p:spTree>
    <p:extLst>
      <p:ext uri="{BB962C8B-B14F-4D97-AF65-F5344CB8AC3E}">
        <p14:creationId xmlns:p14="http://schemas.microsoft.com/office/powerpoint/2010/main" val="37641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_1">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336" y="2249766"/>
            <a:ext cx="4923406" cy="1538883"/>
          </a:xfrm>
        </p:spPr>
        <p:txBody>
          <a:bodyPr wrap="square" lIns="0" tIns="0" rIns="0" bIns="0" anchor="t" anchorCtr="0">
            <a:spAutoFit/>
          </a:bodyPr>
          <a:lstStyle>
            <a:lvl1pPr>
              <a:lnSpc>
                <a:spcPct val="125000"/>
              </a:lnSpc>
              <a:defRPr sz="4000" b="1">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433605" name="Rectangle 5"/>
          <p:cNvSpPr>
            <a:spLocks noGrp="1" noChangeArrowheads="1"/>
          </p:cNvSpPr>
          <p:nvPr>
            <p:ph type="subTitle" sz="quarter" idx="1"/>
          </p:nvPr>
        </p:nvSpPr>
        <p:spPr>
          <a:xfrm>
            <a:off x="402337" y="4016849"/>
            <a:ext cx="4923406"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cxnSp>
        <p:nvCxnSpPr>
          <p:cNvPr id="10" name="Straight Connector 9"/>
          <p:cNvCxnSpPr/>
          <p:nvPr userDrawn="1"/>
        </p:nvCxnSpPr>
        <p:spPr bwMode="auto">
          <a:xfrm flipH="1">
            <a:off x="0" y="6297023"/>
            <a:ext cx="12192127"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1" name="Rectangle 10"/>
          <p:cNvSpPr>
            <a:spLocks/>
          </p:cNvSpPr>
          <p:nvPr userDrawn="1"/>
        </p:nvSpPr>
        <p:spPr>
          <a:xfrm>
            <a:off x="7990357" y="6576274"/>
            <a:ext cx="3789845" cy="246221"/>
          </a:xfrm>
          <a:prstGeom prst="rect">
            <a:avLst/>
          </a:prstGeom>
          <a:noFill/>
          <a:ln>
            <a:noFill/>
          </a:ln>
        </p:spPr>
        <p:txBody>
          <a:bodyPr wrap="none" rIns="0">
            <a:spAutoFit/>
          </a:bodyPr>
          <a:lstStyle/>
          <a:p>
            <a:pPr algn="r" defTabSz="1217613" fontAlgn="base">
              <a:spcBef>
                <a:spcPct val="0"/>
              </a:spcBef>
              <a:spcAft>
                <a:spcPct val="0"/>
              </a:spcAft>
            </a:pPr>
            <a:r>
              <a:rPr lang="en-US" sz="1000" dirty="0">
                <a:solidFill>
                  <a:srgbClr val="000000">
                    <a:lumMod val="65000"/>
                    <a:lumOff val="35000"/>
                  </a:srgbClr>
                </a:solidFill>
                <a:latin typeface="Arial" panose="020B0604020202020204" pitchFamily="34" charset="0"/>
                <a:cs typeface="Arial" panose="020B0604020202020204" pitchFamily="34" charset="0"/>
              </a:rPr>
              <a:t>Copyright © 2020 HCL Technologies Limited  |  www.hcltech.com</a:t>
            </a:r>
          </a:p>
        </p:txBody>
      </p:sp>
      <p:grpSp>
        <p:nvGrpSpPr>
          <p:cNvPr id="17" name="Group 16"/>
          <p:cNvGrpSpPr/>
          <p:nvPr userDrawn="1"/>
        </p:nvGrpSpPr>
        <p:grpSpPr>
          <a:xfrm>
            <a:off x="10546240" y="6380402"/>
            <a:ext cx="1219595" cy="186117"/>
            <a:chOff x="10543493" y="6380401"/>
            <a:chExt cx="1219277" cy="186117"/>
          </a:xfrm>
        </p:grpSpPr>
        <p:sp>
          <p:nvSpPr>
            <p:cNvPr id="18" name="Freeform 6"/>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19" name="Freeform 7"/>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20" name="Freeform 8"/>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 xmlns:a16="http://schemas.microsoft.com/office/drawing/2014/main" id="{174A476B-E2DC-174E-B48F-D28E207C40F3}"/>
              </a:ext>
            </a:extLst>
          </p:cNvPr>
          <p:cNvGrpSpPr/>
          <p:nvPr userDrawn="1"/>
        </p:nvGrpSpPr>
        <p:grpSpPr>
          <a:xfrm>
            <a:off x="6794959" y="617093"/>
            <a:ext cx="4890833" cy="5174529"/>
            <a:chOff x="6829960" y="617092"/>
            <a:chExt cx="4889559" cy="5174529"/>
          </a:xfrm>
        </p:grpSpPr>
        <p:sp>
          <p:nvSpPr>
            <p:cNvPr id="12" name="Triangle 11">
              <a:extLst>
                <a:ext uri="{FF2B5EF4-FFF2-40B4-BE49-F238E27FC236}">
                  <a16:creationId xmlns="" xmlns:a16="http://schemas.microsoft.com/office/drawing/2014/main" id="{B4AC74B4-1CE2-0945-BACE-3FEEB81BD9B1}"/>
                </a:ext>
              </a:extLst>
            </p:cNvPr>
            <p:cNvSpPr/>
            <p:nvPr userDrawn="1"/>
          </p:nvSpPr>
          <p:spPr bwMode="auto">
            <a:xfrm rot="5400000">
              <a:off x="9149912" y="3607550"/>
              <a:ext cx="1465586" cy="1263436"/>
            </a:xfrm>
            <a:prstGeom prst="triangle">
              <a:avLst/>
            </a:prstGeom>
            <a:solidFill>
              <a:schemeClr val="tx1">
                <a:lumMod val="85000"/>
                <a:lumOff val="15000"/>
                <a:alpha val="6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3" name="Triangle 2">
              <a:extLst>
                <a:ext uri="{FF2B5EF4-FFF2-40B4-BE49-F238E27FC236}">
                  <a16:creationId xmlns="" xmlns:a16="http://schemas.microsoft.com/office/drawing/2014/main" id="{2279F0F3-12E7-0A4B-A717-377C3DE0AAF1}"/>
                </a:ext>
              </a:extLst>
            </p:cNvPr>
            <p:cNvSpPr/>
            <p:nvPr userDrawn="1"/>
          </p:nvSpPr>
          <p:spPr bwMode="auto">
            <a:xfrm rot="5400000">
              <a:off x="9685768" y="2315280"/>
              <a:ext cx="2184400" cy="1883103"/>
            </a:xfrm>
            <a:prstGeom prst="triangle">
              <a:avLst/>
            </a:prstGeom>
            <a:solidFill>
              <a:srgbClr val="0066B3"/>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3" name="Triangle 12">
              <a:extLst>
                <a:ext uri="{FF2B5EF4-FFF2-40B4-BE49-F238E27FC236}">
                  <a16:creationId xmlns="" xmlns:a16="http://schemas.microsoft.com/office/drawing/2014/main" id="{FF7CFB64-4242-184F-AFE0-CEB68C1424CE}"/>
                </a:ext>
              </a:extLst>
            </p:cNvPr>
            <p:cNvSpPr/>
            <p:nvPr userDrawn="1"/>
          </p:nvSpPr>
          <p:spPr bwMode="auto">
            <a:xfrm rot="5400000">
              <a:off x="8835416" y="3958516"/>
              <a:ext cx="1465586" cy="1263436"/>
            </a:xfrm>
            <a:prstGeom prst="triangle">
              <a:avLst/>
            </a:prstGeom>
            <a:solidFill>
              <a:schemeClr val="tx1">
                <a:lumMod val="85000"/>
                <a:lumOff val="15000"/>
                <a:alpha val="1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4" name="Triangle 13">
              <a:extLst>
                <a:ext uri="{FF2B5EF4-FFF2-40B4-BE49-F238E27FC236}">
                  <a16:creationId xmlns="" xmlns:a16="http://schemas.microsoft.com/office/drawing/2014/main" id="{DCAF2BFF-3CB7-2449-9C94-C0354F45236F}"/>
                </a:ext>
              </a:extLst>
            </p:cNvPr>
            <p:cNvSpPr/>
            <p:nvPr userDrawn="1"/>
          </p:nvSpPr>
          <p:spPr bwMode="auto">
            <a:xfrm rot="5400000">
              <a:off x="8179191" y="1416493"/>
              <a:ext cx="1465586" cy="1263436"/>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6" name="Triangle 15">
              <a:extLst>
                <a:ext uri="{FF2B5EF4-FFF2-40B4-BE49-F238E27FC236}">
                  <a16:creationId xmlns="" xmlns:a16="http://schemas.microsoft.com/office/drawing/2014/main" id="{C81B453A-B59A-DA4E-B0BD-23DF9BFBCFEC}"/>
                </a:ext>
              </a:extLst>
            </p:cNvPr>
            <p:cNvSpPr/>
            <p:nvPr userDrawn="1"/>
          </p:nvSpPr>
          <p:spPr bwMode="auto">
            <a:xfrm rot="5400000">
              <a:off x="7214737" y="2826214"/>
              <a:ext cx="2378479" cy="2050412"/>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1" name="Triangle 20">
              <a:extLst>
                <a:ext uri="{FF2B5EF4-FFF2-40B4-BE49-F238E27FC236}">
                  <a16:creationId xmlns="" xmlns:a16="http://schemas.microsoft.com/office/drawing/2014/main" id="{4B741657-33A5-A14B-ADBB-6B692AEE67CC}"/>
                </a:ext>
              </a:extLst>
            </p:cNvPr>
            <p:cNvSpPr/>
            <p:nvPr userDrawn="1"/>
          </p:nvSpPr>
          <p:spPr bwMode="auto">
            <a:xfrm rot="5400000">
              <a:off x="8488537" y="2760047"/>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2" name="Triangle 21">
              <a:extLst>
                <a:ext uri="{FF2B5EF4-FFF2-40B4-BE49-F238E27FC236}">
                  <a16:creationId xmlns="" xmlns:a16="http://schemas.microsoft.com/office/drawing/2014/main" id="{9A1D5D30-57DD-F74A-9383-A4828BFEBB15}"/>
                </a:ext>
              </a:extLst>
            </p:cNvPr>
            <p:cNvSpPr/>
            <p:nvPr userDrawn="1"/>
          </p:nvSpPr>
          <p:spPr bwMode="auto">
            <a:xfrm rot="5400000">
              <a:off x="7650897" y="4913260"/>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3" name="Triangle 22">
              <a:extLst>
                <a:ext uri="{FF2B5EF4-FFF2-40B4-BE49-F238E27FC236}">
                  <a16:creationId xmlns="" xmlns:a16="http://schemas.microsoft.com/office/drawing/2014/main" id="{ACD77943-A6AE-7C48-9AB9-E32174D94931}"/>
                </a:ext>
              </a:extLst>
            </p:cNvPr>
            <p:cNvSpPr/>
            <p:nvPr userDrawn="1"/>
          </p:nvSpPr>
          <p:spPr bwMode="auto">
            <a:xfrm rot="5400000">
              <a:off x="7414055" y="1524861"/>
              <a:ext cx="943425" cy="813297"/>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4" name="Triangle 23">
              <a:extLst>
                <a:ext uri="{FF2B5EF4-FFF2-40B4-BE49-F238E27FC236}">
                  <a16:creationId xmlns="" xmlns:a16="http://schemas.microsoft.com/office/drawing/2014/main" id="{7AB95D2B-0231-2E4F-B128-720FF9B84647}"/>
                </a:ext>
              </a:extLst>
            </p:cNvPr>
            <p:cNvSpPr/>
            <p:nvPr userDrawn="1"/>
          </p:nvSpPr>
          <p:spPr bwMode="auto">
            <a:xfrm rot="5400000">
              <a:off x="6814918" y="694790"/>
              <a:ext cx="1126620" cy="971223"/>
            </a:xfrm>
            <a:prstGeom prst="triangle">
              <a:avLst/>
            </a:prstGeom>
            <a:solidFill>
              <a:schemeClr val="tx1">
                <a:lumMod val="85000"/>
                <a:lumOff val="15000"/>
                <a:alpha val="7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5" name="Triangle 24">
              <a:extLst>
                <a:ext uri="{FF2B5EF4-FFF2-40B4-BE49-F238E27FC236}">
                  <a16:creationId xmlns="" xmlns:a16="http://schemas.microsoft.com/office/drawing/2014/main" id="{3CF26173-5A36-9D4B-AFFA-16BC751433BC}"/>
                </a:ext>
              </a:extLst>
            </p:cNvPr>
            <p:cNvSpPr/>
            <p:nvPr userDrawn="1"/>
          </p:nvSpPr>
          <p:spPr bwMode="auto">
            <a:xfrm rot="5400000">
              <a:off x="6708758" y="4090691"/>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6" name="Triangle 25">
              <a:extLst>
                <a:ext uri="{FF2B5EF4-FFF2-40B4-BE49-F238E27FC236}">
                  <a16:creationId xmlns="" xmlns:a16="http://schemas.microsoft.com/office/drawing/2014/main" id="{A2374A2E-BB16-864C-AA09-89D461DA2C4C}"/>
                </a:ext>
              </a:extLst>
            </p:cNvPr>
            <p:cNvSpPr/>
            <p:nvPr userDrawn="1"/>
          </p:nvSpPr>
          <p:spPr bwMode="auto">
            <a:xfrm rot="5400000">
              <a:off x="6743048" y="1964712"/>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grpSp>
    </p:spTree>
    <p:extLst>
      <p:ext uri="{BB962C8B-B14F-4D97-AF65-F5344CB8AC3E}">
        <p14:creationId xmlns:p14="http://schemas.microsoft.com/office/powerpoint/2010/main" val="8286907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767DB-16EA-4A69-91B4-134095251BC6}"/>
              </a:ext>
            </a:extLst>
          </p:cNvPr>
          <p:cNvSpPr>
            <a:spLocks noGrp="1"/>
          </p:cNvSpPr>
          <p:nvPr>
            <p:ph type="title"/>
          </p:nvPr>
        </p:nvSpPr>
        <p:spPr>
          <a:xfrm>
            <a:off x="528319" y="199659"/>
            <a:ext cx="8231744" cy="685800"/>
          </a:xfrm>
        </p:spPr>
        <p:txBody>
          <a:bodyPr>
            <a:normAutofit/>
          </a:bodyPr>
          <a:lstStyle>
            <a:lvl1pPr>
              <a:defRPr sz="3600" b="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3">
            <a:extLst>
              <a:ext uri="{FF2B5EF4-FFF2-40B4-BE49-F238E27FC236}">
                <a16:creationId xmlns="" xmlns:a16="http://schemas.microsoft.com/office/drawing/2014/main" id="{932EEFD9-3A38-42F4-92FA-3316A1E322F9}"/>
              </a:ext>
            </a:extLst>
          </p:cNvPr>
          <p:cNvSpPr>
            <a:spLocks noGrp="1"/>
          </p:cNvSpPr>
          <p:nvPr>
            <p:ph sz="half" idx="2"/>
          </p:nvPr>
        </p:nvSpPr>
        <p:spPr>
          <a:xfrm>
            <a:off x="5913121" y="1993001"/>
            <a:ext cx="5025849" cy="3878627"/>
          </a:xfrm>
        </p:spPr>
        <p:txBody>
          <a:bodyPr>
            <a:noAutofit/>
          </a:bodyPr>
          <a:lstStyle>
            <a:lvl1pPr marL="0" indent="0">
              <a:spcBef>
                <a:spcPts val="0"/>
              </a:spcBef>
              <a:spcAft>
                <a:spcPts val="1000"/>
              </a:spcAft>
              <a:buNone/>
              <a:defRPr lang="en-US" sz="2000" b="0" kern="1200" dirty="0">
                <a:solidFill>
                  <a:schemeClr val="tx1"/>
                </a:solidFill>
                <a:latin typeface="Arial" panose="020B0604020202020204" pitchFamily="34" charset="0"/>
                <a:ea typeface="+mn-ea"/>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marL="0" lvl="0" indent="0" algn="l" defTabSz="914126"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126"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126"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126"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126"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Freeform 20">
            <a:extLst>
              <a:ext uri="{FF2B5EF4-FFF2-40B4-BE49-F238E27FC236}">
                <a16:creationId xmlns="" xmlns:a16="http://schemas.microsoft.com/office/drawing/2014/main" id="{6C74BC6A-6C3B-4345-A9F2-C929BDB493F3}"/>
              </a:ext>
            </a:extLst>
          </p:cNvPr>
          <p:cNvSpPr>
            <a:spLocks/>
          </p:cNvSpPr>
          <p:nvPr userDrawn="1"/>
        </p:nvSpPr>
        <p:spPr bwMode="auto">
          <a:xfrm>
            <a:off x="10938969" y="908168"/>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1" name="Freeform 11">
            <a:extLst>
              <a:ext uri="{FF2B5EF4-FFF2-40B4-BE49-F238E27FC236}">
                <a16:creationId xmlns="" xmlns:a16="http://schemas.microsoft.com/office/drawing/2014/main" id="{0234F5EE-3890-46FF-A5D5-6FE46D4C822B}"/>
              </a:ext>
            </a:extLst>
          </p:cNvPr>
          <p:cNvSpPr>
            <a:spLocks/>
          </p:cNvSpPr>
          <p:nvPr userDrawn="1"/>
        </p:nvSpPr>
        <p:spPr bwMode="auto">
          <a:xfrm>
            <a:off x="10737511" y="591839"/>
            <a:ext cx="719271" cy="831472"/>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 xmlns:a16="http://schemas.microsoft.com/office/drawing/2014/main" id="{B030A8D8-96AE-4A19-80D5-D1A292A6EBD1}"/>
              </a:ext>
            </a:extLst>
          </p:cNvPr>
          <p:cNvSpPr>
            <a:spLocks noGrp="1"/>
          </p:cNvSpPr>
          <p:nvPr>
            <p:ph sz="half" idx="14"/>
          </p:nvPr>
        </p:nvSpPr>
        <p:spPr>
          <a:xfrm>
            <a:off x="528320" y="1993001"/>
            <a:ext cx="5242560" cy="3878627"/>
          </a:xfrm>
        </p:spPr>
        <p:txBody>
          <a:bodyPr>
            <a:noAutofit/>
          </a:bodyPr>
          <a:lstStyle>
            <a:lvl1pPr marL="0" indent="0">
              <a:spcBef>
                <a:spcPts val="0"/>
              </a:spcBef>
              <a:spcAft>
                <a:spcPts val="1000"/>
              </a:spcAft>
              <a:buNone/>
              <a:defRPr sz="2000" b="0">
                <a:latin typeface="Arial" panose="020B0604020202020204" pitchFamily="34" charset="0"/>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8">
            <a:extLst>
              <a:ext uri="{FF2B5EF4-FFF2-40B4-BE49-F238E27FC236}">
                <a16:creationId xmlns="" xmlns:a16="http://schemas.microsoft.com/office/drawing/2014/main" id="{050F06AB-467F-40DD-9BCB-A71FEADFF102}"/>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7" name="Freeform 5">
            <a:extLst>
              <a:ext uri="{FF2B5EF4-FFF2-40B4-BE49-F238E27FC236}">
                <a16:creationId xmlns="" xmlns:a16="http://schemas.microsoft.com/office/drawing/2014/main" id="{B8370079-5C73-4FB4-A9E6-069D26AE3F78}"/>
              </a:ext>
            </a:extLst>
          </p:cNvPr>
          <p:cNvSpPr>
            <a:spLocks noChangeAspect="1"/>
          </p:cNvSpPr>
          <p:nvPr userDrawn="1"/>
        </p:nvSpPr>
        <p:spPr bwMode="auto">
          <a:xfrm rot="5400000">
            <a:off x="936651" y="5025489"/>
            <a:ext cx="769014" cy="674844"/>
          </a:xfrm>
          <a:prstGeom prst="triangle">
            <a:avLst/>
          </a:pr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ZA" sz="4798" dirty="0">
              <a:solidFill>
                <a:srgbClr val="000000"/>
              </a:solidFill>
              <a:latin typeface="Arial" panose="020B0604020202020204" pitchFamily="34" charset="0"/>
              <a:cs typeface="Arial" panose="020B0604020202020204" pitchFamily="34" charset="0"/>
            </a:endParaRPr>
          </a:p>
        </p:txBody>
      </p:sp>
      <p:sp>
        <p:nvSpPr>
          <p:cNvPr id="18" name="Freeform 5">
            <a:extLst>
              <a:ext uri="{FF2B5EF4-FFF2-40B4-BE49-F238E27FC236}">
                <a16:creationId xmlns="" xmlns:a16="http://schemas.microsoft.com/office/drawing/2014/main" id="{B339EEDB-5764-4AAD-AEB4-B9367E34046B}"/>
              </a:ext>
            </a:extLst>
          </p:cNvPr>
          <p:cNvSpPr>
            <a:spLocks noChangeAspect="1"/>
          </p:cNvSpPr>
          <p:nvPr userDrawn="1"/>
        </p:nvSpPr>
        <p:spPr bwMode="auto">
          <a:xfrm rot="5400000">
            <a:off x="431801" y="5154373"/>
            <a:ext cx="1103873" cy="968702"/>
          </a:xfrm>
          <a:prstGeom prst="triangle">
            <a:avLst/>
          </a:prstGeom>
          <a:solidFill>
            <a:srgbClr val="EFEFEF"/>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ZA" sz="2000" dirty="0">
              <a:solidFill>
                <a:srgbClr val="000000"/>
              </a:solidFill>
              <a:latin typeface="Arial" panose="020B0604020202020204" pitchFamily="34" charset="0"/>
              <a:cs typeface="Arial" panose="020B0604020202020204" pitchFamily="34" charset="0"/>
            </a:endParaRPr>
          </a:p>
        </p:txBody>
      </p:sp>
      <p:sp>
        <p:nvSpPr>
          <p:cNvPr id="15" name="Text Placeholder 6">
            <a:extLst>
              <a:ext uri="{FF2B5EF4-FFF2-40B4-BE49-F238E27FC236}">
                <a16:creationId xmlns="" xmlns:a16="http://schemas.microsoft.com/office/drawing/2014/main" id="{8458DBC4-6ECC-634F-BB21-3F1D77AC21D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8302018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6" name="Picture Placeholder 35">
            <a:extLst>
              <a:ext uri="{FF2B5EF4-FFF2-40B4-BE49-F238E27FC236}">
                <a16:creationId xmlns="" xmlns:a16="http://schemas.microsoft.com/office/drawing/2014/main" id="{68284BFD-96DC-41E8-8C82-DFE532A2528B}"/>
              </a:ext>
            </a:extLst>
          </p:cNvPr>
          <p:cNvSpPr>
            <a:spLocks noGrp="1"/>
          </p:cNvSpPr>
          <p:nvPr>
            <p:ph type="pic" sz="quarter" idx="14"/>
          </p:nvPr>
        </p:nvSpPr>
        <p:spPr>
          <a:xfrm>
            <a:off x="6243151" y="678598"/>
            <a:ext cx="5662595" cy="5527771"/>
          </a:xfrm>
          <a:custGeom>
            <a:avLst/>
            <a:gdLst>
              <a:gd name="connsiteX0" fmla="*/ 5662595 w 5662595"/>
              <a:gd name="connsiteY0" fmla="*/ 3222288 h 5527771"/>
              <a:gd name="connsiteX1" fmla="*/ 5662595 w 5662595"/>
              <a:gd name="connsiteY1" fmla="*/ 4199759 h 5527771"/>
              <a:gd name="connsiteX2" fmla="*/ 4819945 w 5662595"/>
              <a:gd name="connsiteY2" fmla="*/ 3707653 h 5527771"/>
              <a:gd name="connsiteX3" fmla="*/ 2109989 w 5662595"/>
              <a:gd name="connsiteY3" fmla="*/ 2918932 h 5527771"/>
              <a:gd name="connsiteX4" fmla="*/ 4388509 w 5662595"/>
              <a:gd name="connsiteY4" fmla="*/ 4226722 h 5527771"/>
              <a:gd name="connsiteX5" fmla="*/ 2109989 w 5662595"/>
              <a:gd name="connsiteY5" fmla="*/ 5527771 h 5527771"/>
              <a:gd name="connsiteX6" fmla="*/ 2056059 w 5662595"/>
              <a:gd name="connsiteY6" fmla="*/ 2918932 h 5527771"/>
              <a:gd name="connsiteX7" fmla="*/ 2056059 w 5662595"/>
              <a:gd name="connsiteY7" fmla="*/ 4880616 h 5527771"/>
              <a:gd name="connsiteX8" fmla="*/ 357280 w 5662595"/>
              <a:gd name="connsiteY8" fmla="*/ 3896404 h 5527771"/>
              <a:gd name="connsiteX9" fmla="*/ 4422217 w 5662595"/>
              <a:gd name="connsiteY9" fmla="*/ 2443825 h 5527771"/>
              <a:gd name="connsiteX10" fmla="*/ 5662595 w 5662595"/>
              <a:gd name="connsiteY10" fmla="*/ 3165132 h 5527771"/>
              <a:gd name="connsiteX11" fmla="*/ 4422217 w 5662595"/>
              <a:gd name="connsiteY11" fmla="*/ 3879697 h 5527771"/>
              <a:gd name="connsiteX12" fmla="*/ 4378447 w 5662595"/>
              <a:gd name="connsiteY12" fmla="*/ 2443825 h 5527771"/>
              <a:gd name="connsiteX13" fmla="*/ 4378447 w 5662595"/>
              <a:gd name="connsiteY13" fmla="*/ 4169570 h 5527771"/>
              <a:gd name="connsiteX14" fmla="*/ 2875161 w 5662595"/>
              <a:gd name="connsiteY14" fmla="*/ 3306698 h 5527771"/>
              <a:gd name="connsiteX15" fmla="*/ 1213508 w 5662595"/>
              <a:gd name="connsiteY15" fmla="*/ 2377879 h 5527771"/>
              <a:gd name="connsiteX16" fmla="*/ 2056158 w 5662595"/>
              <a:gd name="connsiteY16" fmla="*/ 2863244 h 5527771"/>
              <a:gd name="connsiteX17" fmla="*/ 1213508 w 5662595"/>
              <a:gd name="connsiteY17" fmla="*/ 3355350 h 5527771"/>
              <a:gd name="connsiteX18" fmla="*/ 2777463 w 5662595"/>
              <a:gd name="connsiteY18" fmla="*/ 1427374 h 5527771"/>
              <a:gd name="connsiteX19" fmla="*/ 2777463 w 5662595"/>
              <a:gd name="connsiteY19" fmla="*/ 3240752 h 5527771"/>
              <a:gd name="connsiteX20" fmla="*/ 1213508 w 5662595"/>
              <a:gd name="connsiteY20" fmla="*/ 2330693 h 5527771"/>
              <a:gd name="connsiteX21" fmla="*/ 0 w 5662595"/>
              <a:gd name="connsiteY21" fmla="*/ 1159485 h 5527771"/>
              <a:gd name="connsiteX22" fmla="*/ 849389 w 5662595"/>
              <a:gd name="connsiteY22" fmla="*/ 1644849 h 5527771"/>
              <a:gd name="connsiteX23" fmla="*/ 0 w 5662595"/>
              <a:gd name="connsiteY23" fmla="*/ 2136955 h 5527771"/>
              <a:gd name="connsiteX24" fmla="*/ 1213508 w 5662595"/>
              <a:gd name="connsiteY24" fmla="*/ 962229 h 5527771"/>
              <a:gd name="connsiteX25" fmla="*/ 2352770 w 5662595"/>
              <a:gd name="connsiteY25" fmla="*/ 1616124 h 5527771"/>
              <a:gd name="connsiteX26" fmla="*/ 1213508 w 5662595"/>
              <a:gd name="connsiteY26" fmla="*/ 2276759 h 5527771"/>
              <a:gd name="connsiteX27" fmla="*/ 2831298 w 5662595"/>
              <a:gd name="connsiteY27" fmla="*/ 599963 h 5527771"/>
              <a:gd name="connsiteX28" fmla="*/ 5143526 w 5662595"/>
              <a:gd name="connsiteY28" fmla="*/ 1934719 h 5527771"/>
              <a:gd name="connsiteX29" fmla="*/ 2831298 w 5662595"/>
              <a:gd name="connsiteY29" fmla="*/ 3255992 h 5527771"/>
              <a:gd name="connsiteX30" fmla="*/ 3788546 w 5662595"/>
              <a:gd name="connsiteY30" fmla="*/ 0 h 5527771"/>
              <a:gd name="connsiteX31" fmla="*/ 3788546 w 5662595"/>
              <a:gd name="connsiteY31" fmla="*/ 1112293 h 5527771"/>
              <a:gd name="connsiteX32" fmla="*/ 2831298 w 5662595"/>
              <a:gd name="connsiteY32" fmla="*/ 552776 h 55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662595" h="5527771">
                <a:moveTo>
                  <a:pt x="5662595" y="3222288"/>
                </a:moveTo>
                <a:lnTo>
                  <a:pt x="5662595" y="4199759"/>
                </a:lnTo>
                <a:lnTo>
                  <a:pt x="4819945" y="3707653"/>
                </a:lnTo>
                <a:close/>
                <a:moveTo>
                  <a:pt x="2109989" y="2918932"/>
                </a:moveTo>
                <a:lnTo>
                  <a:pt x="4388509" y="4226722"/>
                </a:lnTo>
                <a:lnTo>
                  <a:pt x="2109989" y="5527771"/>
                </a:lnTo>
                <a:close/>
                <a:moveTo>
                  <a:pt x="2056059" y="2918932"/>
                </a:moveTo>
                <a:lnTo>
                  <a:pt x="2056059" y="4880616"/>
                </a:lnTo>
                <a:lnTo>
                  <a:pt x="357280" y="3896404"/>
                </a:lnTo>
                <a:close/>
                <a:moveTo>
                  <a:pt x="4422217" y="2443825"/>
                </a:moveTo>
                <a:lnTo>
                  <a:pt x="5662595" y="3165132"/>
                </a:lnTo>
                <a:lnTo>
                  <a:pt x="4422217" y="3879697"/>
                </a:lnTo>
                <a:close/>
                <a:moveTo>
                  <a:pt x="4378447" y="2443825"/>
                </a:moveTo>
                <a:lnTo>
                  <a:pt x="4378447" y="4169570"/>
                </a:lnTo>
                <a:lnTo>
                  <a:pt x="2875161" y="3306698"/>
                </a:lnTo>
                <a:close/>
                <a:moveTo>
                  <a:pt x="1213508" y="2377879"/>
                </a:moveTo>
                <a:lnTo>
                  <a:pt x="2056158" y="2863244"/>
                </a:lnTo>
                <a:lnTo>
                  <a:pt x="1213508" y="3355350"/>
                </a:lnTo>
                <a:close/>
                <a:moveTo>
                  <a:pt x="2777463" y="1427374"/>
                </a:moveTo>
                <a:lnTo>
                  <a:pt x="2777463" y="3240752"/>
                </a:lnTo>
                <a:lnTo>
                  <a:pt x="1213508" y="2330693"/>
                </a:lnTo>
                <a:close/>
                <a:moveTo>
                  <a:pt x="0" y="1159485"/>
                </a:moveTo>
                <a:lnTo>
                  <a:pt x="849389" y="1644849"/>
                </a:lnTo>
                <a:lnTo>
                  <a:pt x="0" y="2136955"/>
                </a:lnTo>
                <a:close/>
                <a:moveTo>
                  <a:pt x="1213508" y="962229"/>
                </a:moveTo>
                <a:lnTo>
                  <a:pt x="2352770" y="1616124"/>
                </a:lnTo>
                <a:lnTo>
                  <a:pt x="1213508" y="2276759"/>
                </a:lnTo>
                <a:close/>
                <a:moveTo>
                  <a:pt x="2831298" y="599963"/>
                </a:moveTo>
                <a:lnTo>
                  <a:pt x="5143526" y="1934719"/>
                </a:lnTo>
                <a:lnTo>
                  <a:pt x="2831298" y="3255992"/>
                </a:lnTo>
                <a:close/>
                <a:moveTo>
                  <a:pt x="3788546" y="0"/>
                </a:moveTo>
                <a:lnTo>
                  <a:pt x="3788546" y="1112293"/>
                </a:lnTo>
                <a:lnTo>
                  <a:pt x="2831298" y="552776"/>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5" name="Text Placeholder 6">
            <a:extLst>
              <a:ext uri="{FF2B5EF4-FFF2-40B4-BE49-F238E27FC236}">
                <a16:creationId xmlns="" xmlns:a16="http://schemas.microsoft.com/office/drawing/2014/main" id="{E3E2F0E3-15BF-164D-ADE3-A39587284B7B}"/>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6341191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125" name="Picture Placeholder 124">
            <a:extLst>
              <a:ext uri="{FF2B5EF4-FFF2-40B4-BE49-F238E27FC236}">
                <a16:creationId xmlns="" xmlns:a16="http://schemas.microsoft.com/office/drawing/2014/main" id="{AA1B85EE-446B-4ED1-8F12-E9E5C1A068B2}"/>
              </a:ext>
            </a:extLst>
          </p:cNvPr>
          <p:cNvSpPr>
            <a:spLocks noGrp="1"/>
          </p:cNvSpPr>
          <p:nvPr>
            <p:ph type="pic" sz="quarter" idx="14"/>
          </p:nvPr>
        </p:nvSpPr>
        <p:spPr>
          <a:xfrm>
            <a:off x="7362082" y="0"/>
            <a:ext cx="4829916" cy="6024828"/>
          </a:xfrm>
          <a:custGeom>
            <a:avLst/>
            <a:gdLst>
              <a:gd name="connsiteX0" fmla="*/ 4327382 w 4829916"/>
              <a:gd name="connsiteY0" fmla="*/ 4813163 h 6024828"/>
              <a:gd name="connsiteX1" fmla="*/ 4327382 w 4829916"/>
              <a:gd name="connsiteY1" fmla="*/ 6024828 h 6024828"/>
              <a:gd name="connsiteX2" fmla="*/ 3283225 w 4829916"/>
              <a:gd name="connsiteY2" fmla="*/ 5421788 h 6024828"/>
              <a:gd name="connsiteX3" fmla="*/ 3283225 w 4829916"/>
              <a:gd name="connsiteY3" fmla="*/ 4154285 h 6024828"/>
              <a:gd name="connsiteX4" fmla="*/ 4327382 w 4829916"/>
              <a:gd name="connsiteY4" fmla="*/ 4757326 h 6024828"/>
              <a:gd name="connsiteX5" fmla="*/ 3283225 w 4829916"/>
              <a:gd name="connsiteY5" fmla="*/ 5354782 h 6024828"/>
              <a:gd name="connsiteX6" fmla="*/ 3238559 w 4829916"/>
              <a:gd name="connsiteY6" fmla="*/ 4154285 h 6024828"/>
              <a:gd name="connsiteX7" fmla="*/ 3238559 w 4829916"/>
              <a:gd name="connsiteY7" fmla="*/ 5354782 h 6024828"/>
              <a:gd name="connsiteX8" fmla="*/ 2194402 w 4829916"/>
              <a:gd name="connsiteY8" fmla="*/ 4757326 h 6024828"/>
              <a:gd name="connsiteX9" fmla="*/ 4327382 w 4829916"/>
              <a:gd name="connsiteY9" fmla="*/ 3500988 h 6024828"/>
              <a:gd name="connsiteX10" fmla="*/ 4327382 w 4829916"/>
              <a:gd name="connsiteY10" fmla="*/ 4701485 h 6024828"/>
              <a:gd name="connsiteX11" fmla="*/ 3283225 w 4829916"/>
              <a:gd name="connsiteY11" fmla="*/ 4098445 h 6024828"/>
              <a:gd name="connsiteX12" fmla="*/ 2194402 w 4829916"/>
              <a:gd name="connsiteY12" fmla="*/ 3500988 h 6024828"/>
              <a:gd name="connsiteX13" fmla="*/ 3238559 w 4829916"/>
              <a:gd name="connsiteY13" fmla="*/ 4098445 h 6024828"/>
              <a:gd name="connsiteX14" fmla="*/ 2194402 w 4829916"/>
              <a:gd name="connsiteY14" fmla="*/ 4701485 h 6024828"/>
              <a:gd name="connsiteX15" fmla="*/ 2149733 w 4829916"/>
              <a:gd name="connsiteY15" fmla="*/ 3500988 h 6024828"/>
              <a:gd name="connsiteX16" fmla="*/ 2149733 w 4829916"/>
              <a:gd name="connsiteY16" fmla="*/ 4701485 h 6024828"/>
              <a:gd name="connsiteX17" fmla="*/ 1099994 w 4829916"/>
              <a:gd name="connsiteY17" fmla="*/ 4098445 h 6024828"/>
              <a:gd name="connsiteX18" fmla="*/ 3283225 w 4829916"/>
              <a:gd name="connsiteY18" fmla="*/ 2836528 h 6024828"/>
              <a:gd name="connsiteX19" fmla="*/ 4327382 w 4829916"/>
              <a:gd name="connsiteY19" fmla="*/ 3445153 h 6024828"/>
              <a:gd name="connsiteX20" fmla="*/ 3283225 w 4829916"/>
              <a:gd name="connsiteY20" fmla="*/ 4048193 h 6024828"/>
              <a:gd name="connsiteX21" fmla="*/ 3238559 w 4829916"/>
              <a:gd name="connsiteY21" fmla="*/ 2836528 h 6024828"/>
              <a:gd name="connsiteX22" fmla="*/ 3238559 w 4829916"/>
              <a:gd name="connsiteY22" fmla="*/ 4048193 h 6024828"/>
              <a:gd name="connsiteX23" fmla="*/ 2194402 w 4829916"/>
              <a:gd name="connsiteY23" fmla="*/ 3445153 h 6024828"/>
              <a:gd name="connsiteX24" fmla="*/ 1099994 w 4829916"/>
              <a:gd name="connsiteY24" fmla="*/ 2836528 h 6024828"/>
              <a:gd name="connsiteX25" fmla="*/ 2149733 w 4829916"/>
              <a:gd name="connsiteY25" fmla="*/ 3445153 h 6024828"/>
              <a:gd name="connsiteX26" fmla="*/ 1099994 w 4829916"/>
              <a:gd name="connsiteY26" fmla="*/ 4048193 h 6024828"/>
              <a:gd name="connsiteX27" fmla="*/ 1049739 w 4829916"/>
              <a:gd name="connsiteY27" fmla="*/ 2836528 h 6024828"/>
              <a:gd name="connsiteX28" fmla="*/ 1049739 w 4829916"/>
              <a:gd name="connsiteY28" fmla="*/ 4048193 h 6024828"/>
              <a:gd name="connsiteX29" fmla="*/ 0 w 4829916"/>
              <a:gd name="connsiteY29" fmla="*/ 3445153 h 6024828"/>
              <a:gd name="connsiteX30" fmla="*/ 2194402 w 4829916"/>
              <a:gd name="connsiteY30" fmla="*/ 2183231 h 6024828"/>
              <a:gd name="connsiteX31" fmla="*/ 3238559 w 4829916"/>
              <a:gd name="connsiteY31" fmla="*/ 2786272 h 6024828"/>
              <a:gd name="connsiteX32" fmla="*/ 2194402 w 4829916"/>
              <a:gd name="connsiteY32" fmla="*/ 3394896 h 6024828"/>
              <a:gd name="connsiteX33" fmla="*/ 2149733 w 4829916"/>
              <a:gd name="connsiteY33" fmla="*/ 2183231 h 6024828"/>
              <a:gd name="connsiteX34" fmla="*/ 2149733 w 4829916"/>
              <a:gd name="connsiteY34" fmla="*/ 3394896 h 6024828"/>
              <a:gd name="connsiteX35" fmla="*/ 1099994 w 4829916"/>
              <a:gd name="connsiteY35" fmla="*/ 2786272 h 6024828"/>
              <a:gd name="connsiteX36" fmla="*/ 4829916 w 4829916"/>
              <a:gd name="connsiteY36" fmla="*/ 1892878 h 6024828"/>
              <a:gd name="connsiteX37" fmla="*/ 4829916 w 4829916"/>
              <a:gd name="connsiteY37" fmla="*/ 3679667 h 6024828"/>
              <a:gd name="connsiteX38" fmla="*/ 3283225 w 4829916"/>
              <a:gd name="connsiteY38" fmla="*/ 2786273 h 6024828"/>
              <a:gd name="connsiteX39" fmla="*/ 3283225 w 4829916"/>
              <a:gd name="connsiteY39" fmla="*/ 943646 h 6024828"/>
              <a:gd name="connsiteX40" fmla="*/ 4829916 w 4829916"/>
              <a:gd name="connsiteY40" fmla="*/ 1842624 h 6024828"/>
              <a:gd name="connsiteX41" fmla="*/ 3283225 w 4829916"/>
              <a:gd name="connsiteY41" fmla="*/ 2730435 h 6024828"/>
              <a:gd name="connsiteX42" fmla="*/ 3238555 w 4829916"/>
              <a:gd name="connsiteY42" fmla="*/ 938065 h 6024828"/>
              <a:gd name="connsiteX43" fmla="*/ 3238555 w 4829916"/>
              <a:gd name="connsiteY43" fmla="*/ 2730435 h 6024828"/>
              <a:gd name="connsiteX44" fmla="*/ 1686282 w 4829916"/>
              <a:gd name="connsiteY44" fmla="*/ 1831459 h 6024828"/>
              <a:gd name="connsiteX45" fmla="*/ 4829916 w 4829916"/>
              <a:gd name="connsiteY45" fmla="*/ 0 h 6024828"/>
              <a:gd name="connsiteX46" fmla="*/ 4829916 w 4829916"/>
              <a:gd name="connsiteY46" fmla="*/ 1781204 h 6024828"/>
              <a:gd name="connsiteX47" fmla="*/ 3283225 w 4829916"/>
              <a:gd name="connsiteY47" fmla="*/ 887810 h 602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829916" h="6024828">
                <a:moveTo>
                  <a:pt x="4327382" y="4813163"/>
                </a:moveTo>
                <a:lnTo>
                  <a:pt x="4327382" y="6024828"/>
                </a:lnTo>
                <a:lnTo>
                  <a:pt x="3283225" y="5421788"/>
                </a:lnTo>
                <a:close/>
                <a:moveTo>
                  <a:pt x="3283225" y="4154285"/>
                </a:moveTo>
                <a:lnTo>
                  <a:pt x="4327382" y="4757326"/>
                </a:lnTo>
                <a:lnTo>
                  <a:pt x="3283225" y="5354782"/>
                </a:lnTo>
                <a:close/>
                <a:moveTo>
                  <a:pt x="3238559" y="4154285"/>
                </a:moveTo>
                <a:lnTo>
                  <a:pt x="3238559" y="5354782"/>
                </a:lnTo>
                <a:lnTo>
                  <a:pt x="2194402" y="4757326"/>
                </a:lnTo>
                <a:close/>
                <a:moveTo>
                  <a:pt x="4327382" y="3500988"/>
                </a:moveTo>
                <a:lnTo>
                  <a:pt x="4327382" y="4701485"/>
                </a:lnTo>
                <a:lnTo>
                  <a:pt x="3283225" y="4098445"/>
                </a:lnTo>
                <a:close/>
                <a:moveTo>
                  <a:pt x="2194402" y="3500988"/>
                </a:moveTo>
                <a:lnTo>
                  <a:pt x="3238559" y="4098445"/>
                </a:lnTo>
                <a:lnTo>
                  <a:pt x="2194402" y="4701485"/>
                </a:lnTo>
                <a:close/>
                <a:moveTo>
                  <a:pt x="2149733" y="3500988"/>
                </a:moveTo>
                <a:lnTo>
                  <a:pt x="2149733" y="4701485"/>
                </a:lnTo>
                <a:lnTo>
                  <a:pt x="1099994" y="4098445"/>
                </a:lnTo>
                <a:close/>
                <a:moveTo>
                  <a:pt x="3283225" y="2836528"/>
                </a:moveTo>
                <a:lnTo>
                  <a:pt x="4327382" y="3445153"/>
                </a:lnTo>
                <a:lnTo>
                  <a:pt x="3283225" y="4048193"/>
                </a:lnTo>
                <a:close/>
                <a:moveTo>
                  <a:pt x="3238559" y="2836528"/>
                </a:moveTo>
                <a:lnTo>
                  <a:pt x="3238559" y="4048193"/>
                </a:lnTo>
                <a:lnTo>
                  <a:pt x="2194402" y="3445153"/>
                </a:lnTo>
                <a:close/>
                <a:moveTo>
                  <a:pt x="1099994" y="2836528"/>
                </a:moveTo>
                <a:lnTo>
                  <a:pt x="2149733" y="3445153"/>
                </a:lnTo>
                <a:lnTo>
                  <a:pt x="1099994" y="4048193"/>
                </a:lnTo>
                <a:close/>
                <a:moveTo>
                  <a:pt x="1049739" y="2836528"/>
                </a:moveTo>
                <a:lnTo>
                  <a:pt x="1049739" y="4048193"/>
                </a:lnTo>
                <a:lnTo>
                  <a:pt x="0" y="3445153"/>
                </a:lnTo>
                <a:close/>
                <a:moveTo>
                  <a:pt x="2194402" y="2183231"/>
                </a:moveTo>
                <a:lnTo>
                  <a:pt x="3238559" y="2786272"/>
                </a:lnTo>
                <a:lnTo>
                  <a:pt x="2194402" y="3394896"/>
                </a:lnTo>
                <a:close/>
                <a:moveTo>
                  <a:pt x="2149733" y="2183231"/>
                </a:moveTo>
                <a:lnTo>
                  <a:pt x="2149733" y="3394896"/>
                </a:lnTo>
                <a:lnTo>
                  <a:pt x="1099994" y="2786272"/>
                </a:lnTo>
                <a:close/>
                <a:moveTo>
                  <a:pt x="4829916" y="1892878"/>
                </a:moveTo>
                <a:lnTo>
                  <a:pt x="4829916" y="3679667"/>
                </a:lnTo>
                <a:lnTo>
                  <a:pt x="3283225" y="2786273"/>
                </a:lnTo>
                <a:close/>
                <a:moveTo>
                  <a:pt x="3283225" y="943646"/>
                </a:moveTo>
                <a:lnTo>
                  <a:pt x="4829916" y="1842624"/>
                </a:lnTo>
                <a:lnTo>
                  <a:pt x="3283225" y="2730435"/>
                </a:lnTo>
                <a:close/>
                <a:moveTo>
                  <a:pt x="3238555" y="938065"/>
                </a:moveTo>
                <a:lnTo>
                  <a:pt x="3238555" y="2730435"/>
                </a:lnTo>
                <a:lnTo>
                  <a:pt x="1686282" y="1831459"/>
                </a:lnTo>
                <a:close/>
                <a:moveTo>
                  <a:pt x="4829916" y="0"/>
                </a:moveTo>
                <a:lnTo>
                  <a:pt x="4829916" y="1781204"/>
                </a:lnTo>
                <a:lnTo>
                  <a:pt x="3283225" y="887810"/>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 name="Text Placeholder 6">
            <a:extLst>
              <a:ext uri="{FF2B5EF4-FFF2-40B4-BE49-F238E27FC236}">
                <a16:creationId xmlns="" xmlns:a16="http://schemas.microsoft.com/office/drawing/2014/main" id="{664B4616-1204-4545-B3BB-386CF980531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02712116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Text Placeholder 6">
            <a:extLst>
              <a:ext uri="{FF2B5EF4-FFF2-40B4-BE49-F238E27FC236}">
                <a16:creationId xmlns="" xmlns:a16="http://schemas.microsoft.com/office/drawing/2014/main" id="{069B5856-BB6D-8C49-A98C-5364A18F0C48}"/>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22823191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_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528320" y="199659"/>
            <a:ext cx="11340000" cy="685800"/>
          </a:xfrm>
          <a:prstGeom prst="rect">
            <a:avLst/>
          </a:prstGeom>
        </p:spPr>
        <p:txBody>
          <a:bodyPr>
            <a:noAutofit/>
          </a:bodyPr>
          <a:lstStyle>
            <a:lvl1pPr algn="l" defTabSz="914126" rtl="0" eaLnBrk="1" latinLnBrk="0" hangingPunct="1">
              <a:lnSpc>
                <a:spcPct val="90000"/>
              </a:lnSpc>
              <a:spcBef>
                <a:spcPct val="0"/>
              </a:spcBef>
              <a:buNone/>
              <a:defRPr lang="en-ZA" sz="3600" b="1" kern="1200" dirty="0">
                <a:solidFill>
                  <a:srgbClr val="0066B3"/>
                </a:solidFill>
                <a:latin typeface="Arial" panose="020B0604020202020204" pitchFamily="34" charset="0"/>
                <a:ea typeface="+mj-ea"/>
                <a:cs typeface="Arial" panose="020B0604020202020204" pitchFamily="34" charset="0"/>
              </a:defRPr>
            </a:lvl1pPr>
          </a:lstStyle>
          <a:p>
            <a:pPr lvl="0" algn="l" defTabSz="914126" rtl="0" eaLnBrk="1" latinLnBrk="0" hangingPunct="1">
              <a:lnSpc>
                <a:spcPct val="90000"/>
              </a:lnSpc>
              <a:spcBef>
                <a:spcPct val="0"/>
              </a:spcBef>
              <a:buNone/>
            </a:pPr>
            <a:r>
              <a:rPr lang="en-ZA" dirty="0"/>
              <a:t>Click to edit page title</a:t>
            </a:r>
          </a:p>
        </p:txBody>
      </p:sp>
      <p:sp>
        <p:nvSpPr>
          <p:cNvPr id="6" name="Freeform 8">
            <a:extLst>
              <a:ext uri="{FF2B5EF4-FFF2-40B4-BE49-F238E27FC236}">
                <a16:creationId xmlns="" xmlns:a16="http://schemas.microsoft.com/office/drawing/2014/main" id="{39D29A6F-5EDD-47E5-8BBA-A49066DFA154}"/>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5" name="Text Placeholder 6">
            <a:extLst>
              <a:ext uri="{FF2B5EF4-FFF2-40B4-BE49-F238E27FC236}">
                <a16:creationId xmlns="" xmlns:a16="http://schemas.microsoft.com/office/drawing/2014/main" id="{E837F9B7-AEBD-D246-8FF3-D73CD8D0E64A}"/>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21733382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1" y="735106"/>
            <a:ext cx="12192000"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4176221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er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787954"/>
            <a:ext cx="5213435" cy="1426369"/>
          </a:xfrm>
        </p:spPr>
        <p:txBody>
          <a:bodyPr anchor="b">
            <a:noAutofit/>
          </a:bodyPr>
          <a:lstStyle>
            <a:lvl1pPr algn="l" defTabSz="914126" rtl="0" eaLnBrk="1" latinLnBrk="0" hangingPunct="1">
              <a:lnSpc>
                <a:spcPct val="90000"/>
              </a:lnSpc>
              <a:spcBef>
                <a:spcPct val="0"/>
              </a:spcBef>
              <a:buNone/>
              <a:defRPr lang="en-US" sz="3600" b="0" kern="1200" cap="none" baseline="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362015"/>
            <a:ext cx="5213435" cy="1500187"/>
          </a:xfrm>
        </p:spPr>
        <p:txBody>
          <a:bodyPr>
            <a:noAutofit/>
          </a:bodyPr>
          <a:lstStyle>
            <a:lvl1pPr marL="0" indent="0">
              <a:buNone/>
              <a:defRPr sz="1800" baseline="0">
                <a:solidFill>
                  <a:schemeClr val="tx1">
                    <a:tint val="75000"/>
                  </a:schemeClr>
                </a:solidFill>
                <a:latin typeface="Arial" panose="020B0604020202020204" pitchFamily="34" charset="0"/>
                <a:cs typeface="Arial" panose="020B060402020202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10" name="Freeform 11">
            <a:extLst>
              <a:ext uri="{FF2B5EF4-FFF2-40B4-BE49-F238E27FC236}">
                <a16:creationId xmlns="" xmlns:a16="http://schemas.microsoft.com/office/drawing/2014/main" id="{56E591DC-CE42-4154-B6D9-96A07872F79D}"/>
              </a:ext>
            </a:extLst>
          </p:cNvPr>
          <p:cNvSpPr>
            <a:spLocks/>
          </p:cNvSpPr>
          <p:nvPr userDrawn="1"/>
        </p:nvSpPr>
        <p:spPr bwMode="auto">
          <a:xfrm>
            <a:off x="3603829" y="2334705"/>
            <a:ext cx="1647879" cy="1914402"/>
          </a:xfrm>
          <a:custGeom>
            <a:avLst/>
            <a:gdLst>
              <a:gd name="T0" fmla="*/ 0 w 1082"/>
              <a:gd name="T1" fmla="*/ 1257 h 1257"/>
              <a:gd name="T2" fmla="*/ 1082 w 1082"/>
              <a:gd name="T3" fmla="*/ 628 h 1257"/>
              <a:gd name="T4" fmla="*/ 0 w 1082"/>
              <a:gd name="T5" fmla="*/ 0 h 1257"/>
              <a:gd name="T6" fmla="*/ 0 w 1082"/>
              <a:gd name="T7" fmla="*/ 1257 h 1257"/>
            </a:gdLst>
            <a:ahLst/>
            <a:cxnLst>
              <a:cxn ang="0">
                <a:pos x="T0" y="T1"/>
              </a:cxn>
              <a:cxn ang="0">
                <a:pos x="T2" y="T3"/>
              </a:cxn>
              <a:cxn ang="0">
                <a:pos x="T4" y="T5"/>
              </a:cxn>
              <a:cxn ang="0">
                <a:pos x="T6" y="T7"/>
              </a:cxn>
            </a:cxnLst>
            <a:rect l="0" t="0" r="r" b="b"/>
            <a:pathLst>
              <a:path w="1082" h="1257">
                <a:moveTo>
                  <a:pt x="0" y="1257"/>
                </a:moveTo>
                <a:lnTo>
                  <a:pt x="1082" y="628"/>
                </a:lnTo>
                <a:lnTo>
                  <a:pt x="0" y="0"/>
                </a:lnTo>
                <a:lnTo>
                  <a:pt x="0" y="1257"/>
                </a:lnTo>
                <a:close/>
              </a:path>
            </a:pathLst>
          </a:custGeom>
          <a:solidFill>
            <a:schemeClr val="bg1">
              <a:lumMod val="8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8">
            <a:extLst>
              <a:ext uri="{FF2B5EF4-FFF2-40B4-BE49-F238E27FC236}">
                <a16:creationId xmlns="" xmlns:a16="http://schemas.microsoft.com/office/drawing/2014/main" id="{84A8C7D3-FF71-4460-A22C-3FD2FCB8E784}"/>
              </a:ext>
            </a:extLst>
          </p:cNvPr>
          <p:cNvSpPr>
            <a:spLocks/>
          </p:cNvSpPr>
          <p:nvPr userDrawn="1"/>
        </p:nvSpPr>
        <p:spPr bwMode="auto">
          <a:xfrm>
            <a:off x="3612967" y="1425478"/>
            <a:ext cx="491927" cy="568076"/>
          </a:xfrm>
          <a:custGeom>
            <a:avLst/>
            <a:gdLst>
              <a:gd name="T0" fmla="*/ 323 w 323"/>
              <a:gd name="T1" fmla="*/ 0 h 373"/>
              <a:gd name="T2" fmla="*/ 0 w 323"/>
              <a:gd name="T3" fmla="*/ 186 h 373"/>
              <a:gd name="T4" fmla="*/ 323 w 323"/>
              <a:gd name="T5" fmla="*/ 373 h 373"/>
              <a:gd name="T6" fmla="*/ 323 w 323"/>
              <a:gd name="T7" fmla="*/ 0 h 373"/>
            </a:gdLst>
            <a:ahLst/>
            <a:cxnLst>
              <a:cxn ang="0">
                <a:pos x="T0" y="T1"/>
              </a:cxn>
              <a:cxn ang="0">
                <a:pos x="T2" y="T3"/>
              </a:cxn>
              <a:cxn ang="0">
                <a:pos x="T4" y="T5"/>
              </a:cxn>
              <a:cxn ang="0">
                <a:pos x="T6" y="T7"/>
              </a:cxn>
            </a:cxnLst>
            <a:rect l="0" t="0" r="r" b="b"/>
            <a:pathLst>
              <a:path w="323" h="373">
                <a:moveTo>
                  <a:pt x="323" y="0"/>
                </a:moveTo>
                <a:lnTo>
                  <a:pt x="0" y="186"/>
                </a:lnTo>
                <a:lnTo>
                  <a:pt x="323" y="373"/>
                </a:lnTo>
                <a:lnTo>
                  <a:pt x="323"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9">
            <a:extLst>
              <a:ext uri="{FF2B5EF4-FFF2-40B4-BE49-F238E27FC236}">
                <a16:creationId xmlns="" xmlns:a16="http://schemas.microsoft.com/office/drawing/2014/main" id="{BF495310-45C3-4DC7-A56C-B4B5633503FD}"/>
              </a:ext>
            </a:extLst>
          </p:cNvPr>
          <p:cNvSpPr>
            <a:spLocks/>
          </p:cNvSpPr>
          <p:nvPr userDrawn="1"/>
        </p:nvSpPr>
        <p:spPr bwMode="auto">
          <a:xfrm>
            <a:off x="4232825" y="982934"/>
            <a:ext cx="836897" cy="969500"/>
          </a:xfrm>
          <a:custGeom>
            <a:avLst/>
            <a:gdLst>
              <a:gd name="T0" fmla="*/ 669 w 669"/>
              <a:gd name="T1" fmla="*/ 0 h 775"/>
              <a:gd name="T2" fmla="*/ 0 w 669"/>
              <a:gd name="T3" fmla="*/ 388 h 775"/>
              <a:gd name="T4" fmla="*/ 669 w 669"/>
              <a:gd name="T5" fmla="*/ 775 h 775"/>
              <a:gd name="T6" fmla="*/ 669 w 669"/>
              <a:gd name="T7" fmla="*/ 0 h 775"/>
            </a:gdLst>
            <a:ahLst/>
            <a:cxnLst>
              <a:cxn ang="0">
                <a:pos x="T0" y="T1"/>
              </a:cxn>
              <a:cxn ang="0">
                <a:pos x="T2" y="T3"/>
              </a:cxn>
              <a:cxn ang="0">
                <a:pos x="T4" y="T5"/>
              </a:cxn>
              <a:cxn ang="0">
                <a:pos x="T6" y="T7"/>
              </a:cxn>
            </a:cxnLst>
            <a:rect l="0" t="0" r="r" b="b"/>
            <a:pathLst>
              <a:path w="669" h="775">
                <a:moveTo>
                  <a:pt x="669" y="0"/>
                </a:moveTo>
                <a:lnTo>
                  <a:pt x="0" y="388"/>
                </a:lnTo>
                <a:lnTo>
                  <a:pt x="669" y="775"/>
                </a:lnTo>
                <a:lnTo>
                  <a:pt x="669"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0">
            <a:extLst>
              <a:ext uri="{FF2B5EF4-FFF2-40B4-BE49-F238E27FC236}">
                <a16:creationId xmlns="" xmlns:a16="http://schemas.microsoft.com/office/drawing/2014/main" id="{3661B732-E8DA-441A-A455-321EA5AF2AE1}"/>
              </a:ext>
            </a:extLst>
          </p:cNvPr>
          <p:cNvSpPr>
            <a:spLocks/>
          </p:cNvSpPr>
          <p:nvPr userDrawn="1"/>
        </p:nvSpPr>
        <p:spPr bwMode="auto">
          <a:xfrm>
            <a:off x="4104893" y="1988988"/>
            <a:ext cx="434053" cy="501065"/>
          </a:xfrm>
          <a:custGeom>
            <a:avLst/>
            <a:gdLst>
              <a:gd name="T0" fmla="*/ 0 w 285"/>
              <a:gd name="T1" fmla="*/ 329 h 329"/>
              <a:gd name="T2" fmla="*/ 285 w 285"/>
              <a:gd name="T3" fmla="*/ 165 h 329"/>
              <a:gd name="T4" fmla="*/ 0 w 285"/>
              <a:gd name="T5" fmla="*/ 0 h 329"/>
              <a:gd name="T6" fmla="*/ 0 w 285"/>
              <a:gd name="T7" fmla="*/ 329 h 329"/>
            </a:gdLst>
            <a:ahLst/>
            <a:cxnLst>
              <a:cxn ang="0">
                <a:pos x="T0" y="T1"/>
              </a:cxn>
              <a:cxn ang="0">
                <a:pos x="T2" y="T3"/>
              </a:cxn>
              <a:cxn ang="0">
                <a:pos x="T4" y="T5"/>
              </a:cxn>
              <a:cxn ang="0">
                <a:pos x="T6" y="T7"/>
              </a:cxn>
            </a:cxnLst>
            <a:rect l="0" t="0" r="r" b="b"/>
            <a:pathLst>
              <a:path w="285" h="329">
                <a:moveTo>
                  <a:pt x="0" y="329"/>
                </a:moveTo>
                <a:lnTo>
                  <a:pt x="285" y="165"/>
                </a:lnTo>
                <a:lnTo>
                  <a:pt x="0" y="0"/>
                </a:lnTo>
                <a:lnTo>
                  <a:pt x="0" y="329"/>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2">
            <a:extLst>
              <a:ext uri="{FF2B5EF4-FFF2-40B4-BE49-F238E27FC236}">
                <a16:creationId xmlns="" xmlns:a16="http://schemas.microsoft.com/office/drawing/2014/main" id="{AA1C7653-562F-43B4-999D-6F0ADD674904}"/>
              </a:ext>
            </a:extLst>
          </p:cNvPr>
          <p:cNvSpPr>
            <a:spLocks/>
          </p:cNvSpPr>
          <p:nvPr userDrawn="1"/>
        </p:nvSpPr>
        <p:spPr bwMode="auto">
          <a:xfrm>
            <a:off x="4222163" y="1999649"/>
            <a:ext cx="1018882" cy="1181843"/>
          </a:xfrm>
          <a:custGeom>
            <a:avLst/>
            <a:gdLst>
              <a:gd name="T0" fmla="*/ 669 w 669"/>
              <a:gd name="T1" fmla="*/ 0 h 776"/>
              <a:gd name="T2" fmla="*/ 0 w 669"/>
              <a:gd name="T3" fmla="*/ 388 h 776"/>
              <a:gd name="T4" fmla="*/ 669 w 669"/>
              <a:gd name="T5" fmla="*/ 776 h 776"/>
              <a:gd name="T6" fmla="*/ 669 w 669"/>
              <a:gd name="T7" fmla="*/ 0 h 776"/>
            </a:gdLst>
            <a:ahLst/>
            <a:cxnLst>
              <a:cxn ang="0">
                <a:pos x="T0" y="T1"/>
              </a:cxn>
              <a:cxn ang="0">
                <a:pos x="T2" y="T3"/>
              </a:cxn>
              <a:cxn ang="0">
                <a:pos x="T4" y="T5"/>
              </a:cxn>
              <a:cxn ang="0">
                <a:pos x="T6" y="T7"/>
              </a:cxn>
            </a:cxnLst>
            <a:rect l="0" t="0" r="r" b="b"/>
            <a:pathLst>
              <a:path w="669" h="776">
                <a:moveTo>
                  <a:pt x="669" y="0"/>
                </a:moveTo>
                <a:lnTo>
                  <a:pt x="0" y="388"/>
                </a:lnTo>
                <a:lnTo>
                  <a:pt x="669" y="776"/>
                </a:lnTo>
                <a:lnTo>
                  <a:pt x="669" y="0"/>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14">
            <a:extLst>
              <a:ext uri="{FF2B5EF4-FFF2-40B4-BE49-F238E27FC236}">
                <a16:creationId xmlns="" xmlns:a16="http://schemas.microsoft.com/office/drawing/2014/main" id="{0C08B401-FFBD-4B2C-8302-4A56C4988B8F}"/>
              </a:ext>
            </a:extLst>
          </p:cNvPr>
          <p:cNvSpPr>
            <a:spLocks/>
          </p:cNvSpPr>
          <p:nvPr userDrawn="1"/>
        </p:nvSpPr>
        <p:spPr bwMode="auto">
          <a:xfrm>
            <a:off x="-44069" y="2872324"/>
            <a:ext cx="3449908" cy="3985677"/>
          </a:xfrm>
          <a:custGeom>
            <a:avLst/>
            <a:gdLst>
              <a:gd name="T0" fmla="*/ 0 w 2859"/>
              <a:gd name="T1" fmla="*/ 1655 h 3303"/>
              <a:gd name="T2" fmla="*/ 2856 w 2859"/>
              <a:gd name="T3" fmla="*/ 3303 h 3303"/>
              <a:gd name="T4" fmla="*/ 2859 w 2859"/>
              <a:gd name="T5" fmla="*/ 0 h 3303"/>
              <a:gd name="T6" fmla="*/ 0 w 2859"/>
              <a:gd name="T7" fmla="*/ 1655 h 3303"/>
            </a:gdLst>
            <a:ahLst/>
            <a:cxnLst>
              <a:cxn ang="0">
                <a:pos x="T0" y="T1"/>
              </a:cxn>
              <a:cxn ang="0">
                <a:pos x="T2" y="T3"/>
              </a:cxn>
              <a:cxn ang="0">
                <a:pos x="T4" y="T5"/>
              </a:cxn>
              <a:cxn ang="0">
                <a:pos x="T6" y="T7"/>
              </a:cxn>
            </a:cxnLst>
            <a:rect l="0" t="0" r="r" b="b"/>
            <a:pathLst>
              <a:path w="2859" h="3303">
                <a:moveTo>
                  <a:pt x="0" y="1655"/>
                </a:moveTo>
                <a:lnTo>
                  <a:pt x="2856" y="3303"/>
                </a:lnTo>
                <a:lnTo>
                  <a:pt x="2859" y="0"/>
                </a:lnTo>
                <a:lnTo>
                  <a:pt x="0" y="1655"/>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5" name="Freeform 20">
            <a:extLst>
              <a:ext uri="{FF2B5EF4-FFF2-40B4-BE49-F238E27FC236}">
                <a16:creationId xmlns="" xmlns:a16="http://schemas.microsoft.com/office/drawing/2014/main" id="{136FE2E7-DF8C-4302-B593-ACD2B651A201}"/>
              </a:ext>
            </a:extLst>
          </p:cNvPr>
          <p:cNvSpPr>
            <a:spLocks/>
          </p:cNvSpPr>
          <p:nvPr userDrawn="1"/>
        </p:nvSpPr>
        <p:spPr bwMode="auto">
          <a:xfrm>
            <a:off x="5368978" y="1962290"/>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EFEFEF"/>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9" name="Picture Placeholder 28">
            <a:extLst>
              <a:ext uri="{FF2B5EF4-FFF2-40B4-BE49-F238E27FC236}">
                <a16:creationId xmlns="" xmlns:a16="http://schemas.microsoft.com/office/drawing/2014/main" id="{3C520CC8-1DB3-480D-895D-BBDD1ED4458E}"/>
              </a:ext>
            </a:extLst>
          </p:cNvPr>
          <p:cNvSpPr>
            <a:spLocks noGrp="1"/>
          </p:cNvSpPr>
          <p:nvPr userDrawn="1">
            <p:ph type="pic" sz="quarter" idx="10"/>
          </p:nvPr>
        </p:nvSpPr>
        <p:spPr>
          <a:xfrm>
            <a:off x="0" y="120272"/>
            <a:ext cx="7456872" cy="6737728"/>
          </a:xfrm>
          <a:custGeom>
            <a:avLst/>
            <a:gdLst>
              <a:gd name="connsiteX0" fmla="*/ 4649698 w 8685630"/>
              <a:gd name="connsiteY0" fmla="*/ 3173918 h 7847984"/>
              <a:gd name="connsiteX1" fmla="*/ 8685630 w 8685630"/>
              <a:gd name="connsiteY1" fmla="*/ 5510190 h 7847984"/>
              <a:gd name="connsiteX2" fmla="*/ 4649698 w 8685630"/>
              <a:gd name="connsiteY2" fmla="*/ 7847984 h 7847984"/>
              <a:gd name="connsiteX3" fmla="*/ 0 w 8685630"/>
              <a:gd name="connsiteY3" fmla="*/ 0 h 7847984"/>
              <a:gd name="connsiteX4" fmla="*/ 4345099 w 8685630"/>
              <a:gd name="connsiteY4" fmla="*/ 2519031 h 7847984"/>
              <a:gd name="connsiteX5" fmla="*/ 0 w 8685630"/>
              <a:gd name="connsiteY5" fmla="*/ 5038062 h 78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5630" h="7847984">
                <a:moveTo>
                  <a:pt x="4649698" y="3173918"/>
                </a:moveTo>
                <a:lnTo>
                  <a:pt x="8685630" y="5510190"/>
                </a:lnTo>
                <a:lnTo>
                  <a:pt x="4649698" y="7847984"/>
                </a:lnTo>
                <a:close/>
                <a:moveTo>
                  <a:pt x="0" y="0"/>
                </a:moveTo>
                <a:lnTo>
                  <a:pt x="4345099" y="2519031"/>
                </a:lnTo>
                <a:lnTo>
                  <a:pt x="0" y="5038062"/>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2" name="Picture Placeholder 31">
            <a:extLst>
              <a:ext uri="{FF2B5EF4-FFF2-40B4-BE49-F238E27FC236}">
                <a16:creationId xmlns="" xmlns:a16="http://schemas.microsoft.com/office/drawing/2014/main" id="{B91F3E82-DF4E-4B28-8CCB-05A3D360CF9C}"/>
              </a:ext>
            </a:extLst>
          </p:cNvPr>
          <p:cNvSpPr>
            <a:spLocks noGrp="1"/>
          </p:cNvSpPr>
          <p:nvPr userDrawn="1">
            <p:ph type="pic" sz="quarter" idx="11"/>
          </p:nvPr>
        </p:nvSpPr>
        <p:spPr>
          <a:xfrm>
            <a:off x="3552047" y="0"/>
            <a:ext cx="1416930" cy="1646312"/>
          </a:xfrm>
          <a:custGeom>
            <a:avLst/>
            <a:gdLst>
              <a:gd name="connsiteX0" fmla="*/ 0 w 1646356"/>
              <a:gd name="connsiteY0" fmla="*/ 0 h 1912879"/>
              <a:gd name="connsiteX1" fmla="*/ 1646356 w 1646356"/>
              <a:gd name="connsiteY1" fmla="*/ 956440 h 1912879"/>
              <a:gd name="connsiteX2" fmla="*/ 0 w 1646356"/>
              <a:gd name="connsiteY2" fmla="*/ 1912879 h 1912879"/>
            </a:gdLst>
            <a:ahLst/>
            <a:cxnLst>
              <a:cxn ang="0">
                <a:pos x="connsiteX0" y="connsiteY0"/>
              </a:cxn>
              <a:cxn ang="0">
                <a:pos x="connsiteX1" y="connsiteY1"/>
              </a:cxn>
              <a:cxn ang="0">
                <a:pos x="connsiteX2" y="connsiteY2"/>
              </a:cxn>
            </a:cxnLst>
            <a:rect l="l" t="t" r="r" b="b"/>
            <a:pathLst>
              <a:path w="1646356" h="1912879">
                <a:moveTo>
                  <a:pt x="0" y="0"/>
                </a:moveTo>
                <a:lnTo>
                  <a:pt x="1646356" y="956440"/>
                </a:lnTo>
                <a:lnTo>
                  <a:pt x="0" y="1912879"/>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259669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er_2">
    <p:spTree>
      <p:nvGrpSpPr>
        <p:cNvPr id="1" name=""/>
        <p:cNvGrpSpPr/>
        <p:nvPr/>
      </p:nvGrpSpPr>
      <p:grpSpPr>
        <a:xfrm>
          <a:off x="0" y="0"/>
          <a:ext cx="0" cy="0"/>
          <a:chOff x="0" y="0"/>
          <a:chExt cx="0" cy="0"/>
        </a:xfrm>
      </p:grpSpPr>
      <p:sp>
        <p:nvSpPr>
          <p:cNvPr id="37" name="Freeform 18">
            <a:extLst>
              <a:ext uri="{FF2B5EF4-FFF2-40B4-BE49-F238E27FC236}">
                <a16:creationId xmlns="" xmlns:a16="http://schemas.microsoft.com/office/drawing/2014/main" id="{DCDA966E-7FC3-465D-ACC3-7FAB3DA5409F}"/>
              </a:ext>
            </a:extLst>
          </p:cNvPr>
          <p:cNvSpPr>
            <a:spLocks/>
          </p:cNvSpPr>
          <p:nvPr userDrawn="1"/>
        </p:nvSpPr>
        <p:spPr bwMode="auto">
          <a:xfrm rot="10800000">
            <a:off x="9084430" y="2354167"/>
            <a:ext cx="3107568" cy="3596290"/>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640982"/>
            <a:ext cx="5213435" cy="1426369"/>
          </a:xfrm>
        </p:spPr>
        <p:txBody>
          <a:bodyPr vert="horz" lIns="91440" tIns="45720" rIns="91440" bIns="45720" rtlCol="0" anchor="b">
            <a:noAutofit/>
          </a:bodyPr>
          <a:lstStyle>
            <a:lvl1pPr>
              <a:defRPr lang="en-US" sz="3600" b="0" cap="none" baseline="0" dirty="0">
                <a:solidFill>
                  <a:srgbClr val="0066B3"/>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215043"/>
            <a:ext cx="5213435" cy="1500187"/>
          </a:xfrm>
        </p:spPr>
        <p:txBody>
          <a:bodyPr vert="horz" lIns="91440" tIns="45720" rIns="91440" bIns="45720" rtlCol="0">
            <a:noAutofit/>
          </a:bodyPr>
          <a:lstStyle>
            <a:lvl1pPr marL="0" indent="0">
              <a:buNone/>
              <a:defRPr lang="en-US" sz="1800" kern="1200" dirty="0">
                <a:solidFill>
                  <a:schemeClr val="tx1">
                    <a:lumMod val="50000"/>
                    <a:lumOff val="50000"/>
                  </a:schemeClr>
                </a:solidFill>
                <a:latin typeface="Arial" panose="020B0604020202020204" pitchFamily="34" charset="0"/>
                <a:ea typeface="+mn-ea"/>
                <a:cs typeface="Arial" panose="020B0604020202020204" pitchFamily="34" charset="0"/>
              </a:defRPr>
            </a:lvl1pPr>
          </a:lstStyle>
          <a:p>
            <a:pPr marL="228531" lvl="0" indent="-228531" algn="l" defTabSz="914126" rtl="0" eaLnBrk="1" latinLnBrk="0" hangingPunct="1">
              <a:lnSpc>
                <a:spcPct val="100000"/>
              </a:lnSpc>
              <a:spcBef>
                <a:spcPts val="1000"/>
              </a:spcBef>
              <a:buFont typeface="Arial" panose="020B0604020202020204" pitchFamily="34" charset="0"/>
              <a:buNone/>
            </a:pPr>
            <a:r>
              <a:rPr lang="en-US" smtClean="0"/>
              <a:t>Click to edit Master text styles</a:t>
            </a:r>
          </a:p>
        </p:txBody>
      </p:sp>
      <p:sp>
        <p:nvSpPr>
          <p:cNvPr id="20" name="Freeform 18">
            <a:extLst>
              <a:ext uri="{FF2B5EF4-FFF2-40B4-BE49-F238E27FC236}">
                <a16:creationId xmlns="" xmlns:a16="http://schemas.microsoft.com/office/drawing/2014/main" id="{F936DFB7-225B-4353-A148-0B55BFD66405}"/>
              </a:ext>
            </a:extLst>
          </p:cNvPr>
          <p:cNvSpPr>
            <a:spLocks/>
          </p:cNvSpPr>
          <p:nvPr userDrawn="1"/>
        </p:nvSpPr>
        <p:spPr bwMode="auto">
          <a:xfrm rot="10800000">
            <a:off x="2606055" y="1172136"/>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8">
            <a:extLst>
              <a:ext uri="{FF2B5EF4-FFF2-40B4-BE49-F238E27FC236}">
                <a16:creationId xmlns="" xmlns:a16="http://schemas.microsoft.com/office/drawing/2014/main" id="{F144ACCF-6A4F-45A1-8691-074EEEF46D5B}"/>
              </a:ext>
            </a:extLst>
          </p:cNvPr>
          <p:cNvSpPr>
            <a:spLocks/>
          </p:cNvSpPr>
          <p:nvPr userDrawn="1"/>
        </p:nvSpPr>
        <p:spPr bwMode="auto">
          <a:xfrm rot="10800000">
            <a:off x="3478956" y="3255654"/>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8">
            <a:extLst>
              <a:ext uri="{FF2B5EF4-FFF2-40B4-BE49-F238E27FC236}">
                <a16:creationId xmlns="" xmlns:a16="http://schemas.microsoft.com/office/drawing/2014/main" id="{D57BA1E0-28FB-488F-9AEE-3E276D25A475}"/>
              </a:ext>
            </a:extLst>
          </p:cNvPr>
          <p:cNvSpPr>
            <a:spLocks/>
          </p:cNvSpPr>
          <p:nvPr userDrawn="1"/>
        </p:nvSpPr>
        <p:spPr bwMode="auto">
          <a:xfrm rot="10800000">
            <a:off x="354997" y="2039186"/>
            <a:ext cx="2004068" cy="2319244"/>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3" name="Freeform 10">
            <a:extLst>
              <a:ext uri="{FF2B5EF4-FFF2-40B4-BE49-F238E27FC236}">
                <a16:creationId xmlns="" xmlns:a16="http://schemas.microsoft.com/office/drawing/2014/main" id="{AB444B24-8CD2-4C31-BD40-757DC414A1C0}"/>
              </a:ext>
            </a:extLst>
          </p:cNvPr>
          <p:cNvSpPr>
            <a:spLocks/>
          </p:cNvSpPr>
          <p:nvPr userDrawn="1"/>
        </p:nvSpPr>
        <p:spPr bwMode="auto">
          <a:xfrm>
            <a:off x="2881893" y="5663817"/>
            <a:ext cx="678536" cy="786611"/>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4" name="Freeform 11">
            <a:extLst>
              <a:ext uri="{FF2B5EF4-FFF2-40B4-BE49-F238E27FC236}">
                <a16:creationId xmlns="" xmlns:a16="http://schemas.microsoft.com/office/drawing/2014/main" id="{C1632216-A5C3-4BF3-9184-4CCBBC622A7E}"/>
              </a:ext>
            </a:extLst>
          </p:cNvPr>
          <p:cNvSpPr>
            <a:spLocks/>
          </p:cNvSpPr>
          <p:nvPr userDrawn="1"/>
        </p:nvSpPr>
        <p:spPr bwMode="auto">
          <a:xfrm>
            <a:off x="629765" y="5292950"/>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5" name="Freeform 13">
            <a:extLst>
              <a:ext uri="{FF2B5EF4-FFF2-40B4-BE49-F238E27FC236}">
                <a16:creationId xmlns="" xmlns:a16="http://schemas.microsoft.com/office/drawing/2014/main" id="{9BBD503D-C004-46DA-9148-18AFC373824D}"/>
              </a:ext>
            </a:extLst>
          </p:cNvPr>
          <p:cNvSpPr>
            <a:spLocks/>
          </p:cNvSpPr>
          <p:nvPr userDrawn="1"/>
        </p:nvSpPr>
        <p:spPr bwMode="auto">
          <a:xfrm>
            <a:off x="1645765" y="5356452"/>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6" name="Freeform 20">
            <a:extLst>
              <a:ext uri="{FF2B5EF4-FFF2-40B4-BE49-F238E27FC236}">
                <a16:creationId xmlns="" xmlns:a16="http://schemas.microsoft.com/office/drawing/2014/main" id="{4F979516-74D5-48D9-9802-05D50672544A}"/>
              </a:ext>
            </a:extLst>
          </p:cNvPr>
          <p:cNvSpPr>
            <a:spLocks/>
          </p:cNvSpPr>
          <p:nvPr userDrawn="1"/>
        </p:nvSpPr>
        <p:spPr bwMode="auto">
          <a:xfrm>
            <a:off x="3992066" y="125928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9" name="Picture Placeholder 38">
            <a:extLst>
              <a:ext uri="{FF2B5EF4-FFF2-40B4-BE49-F238E27FC236}">
                <a16:creationId xmlns="" xmlns:a16="http://schemas.microsoft.com/office/drawing/2014/main" id="{C5927D35-FED1-4A40-A02B-0AFF172A76D8}"/>
              </a:ext>
            </a:extLst>
          </p:cNvPr>
          <p:cNvSpPr>
            <a:spLocks noGrp="1"/>
          </p:cNvSpPr>
          <p:nvPr>
            <p:ph type="pic" sz="quarter" idx="10"/>
          </p:nvPr>
        </p:nvSpPr>
        <p:spPr>
          <a:xfrm>
            <a:off x="15393" y="0"/>
            <a:ext cx="4965810" cy="6513816"/>
          </a:xfrm>
          <a:custGeom>
            <a:avLst/>
            <a:gdLst>
              <a:gd name="connsiteX0" fmla="*/ 3353618 w 7871044"/>
              <a:gd name="connsiteY0" fmla="*/ 5096834 h 10324705"/>
              <a:gd name="connsiteX1" fmla="*/ 7871044 w 7871044"/>
              <a:gd name="connsiteY1" fmla="*/ 7710042 h 10324705"/>
              <a:gd name="connsiteX2" fmla="*/ 3353618 w 7871044"/>
              <a:gd name="connsiteY2" fmla="*/ 10324705 h 10324705"/>
              <a:gd name="connsiteX3" fmla="*/ 1138453 w 7871044"/>
              <a:gd name="connsiteY3" fmla="*/ 5061069 h 10324705"/>
              <a:gd name="connsiteX4" fmla="*/ 2376135 w 7871044"/>
              <a:gd name="connsiteY4" fmla="*/ 5777034 h 10324705"/>
              <a:gd name="connsiteX5" fmla="*/ 1138453 w 7871044"/>
              <a:gd name="connsiteY5" fmla="*/ 6493398 h 10324705"/>
              <a:gd name="connsiteX6" fmla="*/ 2484422 w 7871044"/>
              <a:gd name="connsiteY6" fmla="*/ 2975892 h 10324705"/>
              <a:gd name="connsiteX7" fmla="*/ 4544715 w 7871044"/>
              <a:gd name="connsiteY7" fmla="*/ 4167715 h 10324705"/>
              <a:gd name="connsiteX8" fmla="*/ 2484422 w 7871044"/>
              <a:gd name="connsiteY8" fmla="*/ 5360202 h 10324705"/>
              <a:gd name="connsiteX9" fmla="*/ 0 w 7871044"/>
              <a:gd name="connsiteY9" fmla="*/ 0 h 10324705"/>
              <a:gd name="connsiteX10" fmla="*/ 3670638 w 7871044"/>
              <a:gd name="connsiteY10" fmla="*/ 2123363 h 10324705"/>
              <a:gd name="connsiteX11" fmla="*/ 0 w 7871044"/>
              <a:gd name="connsiteY11" fmla="*/ 4247909 h 103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71044" h="10324705">
                <a:moveTo>
                  <a:pt x="3353618" y="5096834"/>
                </a:moveTo>
                <a:lnTo>
                  <a:pt x="7871044" y="7710042"/>
                </a:lnTo>
                <a:lnTo>
                  <a:pt x="3353618" y="10324705"/>
                </a:lnTo>
                <a:close/>
                <a:moveTo>
                  <a:pt x="1138453" y="5061069"/>
                </a:moveTo>
                <a:lnTo>
                  <a:pt x="2376135" y="5777034"/>
                </a:lnTo>
                <a:lnTo>
                  <a:pt x="1138453" y="6493398"/>
                </a:lnTo>
                <a:close/>
                <a:moveTo>
                  <a:pt x="2484422" y="2975892"/>
                </a:moveTo>
                <a:lnTo>
                  <a:pt x="4544715" y="4167715"/>
                </a:lnTo>
                <a:lnTo>
                  <a:pt x="2484422" y="5360202"/>
                </a:lnTo>
                <a:close/>
                <a:moveTo>
                  <a:pt x="0" y="0"/>
                </a:moveTo>
                <a:lnTo>
                  <a:pt x="3670638" y="2123363"/>
                </a:lnTo>
                <a:lnTo>
                  <a:pt x="0" y="4247909"/>
                </a:lnTo>
                <a:close/>
              </a:path>
            </a:pathLst>
          </a:custGeom>
          <a:solidFill>
            <a:srgbClr val="F37124"/>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2" name="Freeform 18">
            <a:extLst>
              <a:ext uri="{FF2B5EF4-FFF2-40B4-BE49-F238E27FC236}">
                <a16:creationId xmlns="" xmlns:a16="http://schemas.microsoft.com/office/drawing/2014/main" id="{4AC82166-F7E2-4496-B0FA-769A6D247176}"/>
              </a:ext>
            </a:extLst>
          </p:cNvPr>
          <p:cNvSpPr>
            <a:spLocks/>
          </p:cNvSpPr>
          <p:nvPr userDrawn="1"/>
        </p:nvSpPr>
        <p:spPr bwMode="auto">
          <a:xfrm rot="10800000">
            <a:off x="1937122" y="4154231"/>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alpha val="30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9681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_3">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BB4EB7FD-EF8C-4641-8AA1-6755D1944DF4}"/>
              </a:ext>
            </a:extLst>
          </p:cNvPr>
          <p:cNvSpPr>
            <a:spLocks noGrp="1"/>
          </p:cNvSpPr>
          <p:nvPr>
            <p:ph type="title"/>
          </p:nvPr>
        </p:nvSpPr>
        <p:spPr>
          <a:xfrm>
            <a:off x="4256204" y="2766219"/>
            <a:ext cx="5253556" cy="1325563"/>
          </a:xfrm>
          <a:solidFill>
            <a:schemeClr val="tx1"/>
          </a:solidFill>
        </p:spPr>
        <p:txBody>
          <a:bodyPr>
            <a:normAutofit/>
          </a:bodyPr>
          <a:lstStyle>
            <a:lvl1pPr algn="l" defTabSz="914126" rtl="0" eaLnBrk="1" latinLnBrk="0" hangingPunct="1">
              <a:lnSpc>
                <a:spcPct val="90000"/>
              </a:lnSpc>
              <a:spcBef>
                <a:spcPct val="0"/>
              </a:spcBef>
              <a:buNone/>
              <a:defRPr lang="en-US" sz="3199" b="0" kern="1200" dirty="0">
                <a:solidFill>
                  <a:schemeClr val="bg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21" name="Picture Placeholder 20">
            <a:extLst>
              <a:ext uri="{FF2B5EF4-FFF2-40B4-BE49-F238E27FC236}">
                <a16:creationId xmlns="" xmlns:a16="http://schemas.microsoft.com/office/drawing/2014/main" id="{7BE51D61-AAEB-447E-A524-481A2F67BAFE}"/>
              </a:ext>
            </a:extLst>
          </p:cNvPr>
          <p:cNvSpPr>
            <a:spLocks noGrp="1"/>
          </p:cNvSpPr>
          <p:nvPr>
            <p:ph type="pic" sz="quarter" idx="14"/>
          </p:nvPr>
        </p:nvSpPr>
        <p:spPr>
          <a:xfrm>
            <a:off x="988622" y="1652242"/>
            <a:ext cx="3070613" cy="3553519"/>
          </a:xfrm>
          <a:custGeom>
            <a:avLst/>
            <a:gdLst>
              <a:gd name="connsiteX0" fmla="*/ 0 w 3070613"/>
              <a:gd name="connsiteY0" fmla="*/ 0 h 3553519"/>
              <a:gd name="connsiteX1" fmla="*/ 3070613 w 3070613"/>
              <a:gd name="connsiteY1" fmla="*/ 1776265 h 3553519"/>
              <a:gd name="connsiteX2" fmla="*/ 0 w 3070613"/>
              <a:gd name="connsiteY2" fmla="*/ 3553519 h 3553519"/>
            </a:gdLst>
            <a:ahLst/>
            <a:cxnLst>
              <a:cxn ang="0">
                <a:pos x="connsiteX0" y="connsiteY0"/>
              </a:cxn>
              <a:cxn ang="0">
                <a:pos x="connsiteX1" y="connsiteY1"/>
              </a:cxn>
              <a:cxn ang="0">
                <a:pos x="connsiteX2" y="connsiteY2"/>
              </a:cxn>
            </a:cxnLst>
            <a:rect l="l" t="t" r="r" b="b"/>
            <a:pathLst>
              <a:path w="3070613" h="3553519">
                <a:moveTo>
                  <a:pt x="0" y="0"/>
                </a:moveTo>
                <a:lnTo>
                  <a:pt x="3070613" y="1776265"/>
                </a:lnTo>
                <a:lnTo>
                  <a:pt x="0" y="3553519"/>
                </a:lnTo>
                <a:close/>
              </a:path>
            </a:pathLst>
          </a:custGeom>
          <a:solidFill>
            <a:schemeClr val="tx1">
              <a:lumMod val="50000"/>
              <a:lumOff val="50000"/>
            </a:schemeClr>
          </a:solidFill>
          <a:ln w="57150">
            <a:solidFill>
              <a:srgbClr val="F37124"/>
            </a:solidFill>
          </a:ln>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4" name="Picture Placeholder 23">
            <a:extLst>
              <a:ext uri="{FF2B5EF4-FFF2-40B4-BE49-F238E27FC236}">
                <a16:creationId xmlns="" xmlns:a16="http://schemas.microsoft.com/office/drawing/2014/main" id="{6CAAD202-9808-4135-9D50-2DB317572065}"/>
              </a:ext>
            </a:extLst>
          </p:cNvPr>
          <p:cNvSpPr>
            <a:spLocks noGrp="1"/>
          </p:cNvSpPr>
          <p:nvPr>
            <p:ph type="pic" sz="quarter" idx="15"/>
          </p:nvPr>
        </p:nvSpPr>
        <p:spPr>
          <a:xfrm>
            <a:off x="-1" y="2"/>
            <a:ext cx="12192000" cy="6146157"/>
          </a:xfrm>
          <a:custGeom>
            <a:avLst/>
            <a:gdLst>
              <a:gd name="connsiteX0" fmla="*/ 0 w 12192000"/>
              <a:gd name="connsiteY0" fmla="*/ 0 h 6146157"/>
              <a:gd name="connsiteX1" fmla="*/ 12192000 w 12192000"/>
              <a:gd name="connsiteY1" fmla="*/ 0 h 6146157"/>
              <a:gd name="connsiteX2" fmla="*/ 12192000 w 12192000"/>
              <a:gd name="connsiteY2" fmla="*/ 6146157 h 6146157"/>
              <a:gd name="connsiteX3" fmla="*/ 0 w 12192000"/>
              <a:gd name="connsiteY3" fmla="*/ 6146157 h 6146157"/>
            </a:gdLst>
            <a:ahLst/>
            <a:cxnLst>
              <a:cxn ang="0">
                <a:pos x="connsiteX0" y="connsiteY0"/>
              </a:cxn>
              <a:cxn ang="0">
                <a:pos x="connsiteX1" y="connsiteY1"/>
              </a:cxn>
              <a:cxn ang="0">
                <a:pos x="connsiteX2" y="connsiteY2"/>
              </a:cxn>
              <a:cxn ang="0">
                <a:pos x="connsiteX3" y="connsiteY3"/>
              </a:cxn>
            </a:cxnLst>
            <a:rect l="l" t="t" r="r" b="b"/>
            <a:pathLst>
              <a:path w="12192000" h="6146157">
                <a:moveTo>
                  <a:pt x="0" y="0"/>
                </a:moveTo>
                <a:lnTo>
                  <a:pt x="12192000" y="0"/>
                </a:lnTo>
                <a:lnTo>
                  <a:pt x="12192000" y="6146157"/>
                </a:lnTo>
                <a:lnTo>
                  <a:pt x="0" y="6146157"/>
                </a:lnTo>
                <a:close/>
              </a:path>
            </a:pathLst>
          </a:custGeom>
          <a:solidFill>
            <a:schemeClr val="tx1">
              <a:lumMod val="50000"/>
              <a:lumOff val="50000"/>
            </a:schemeClr>
          </a:solidFill>
        </p:spPr>
        <p:txBody>
          <a:bodyPr wrap="square" anchor="t"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Tree>
    <p:extLst>
      <p:ext uri="{BB962C8B-B14F-4D97-AF65-F5344CB8AC3E}">
        <p14:creationId xmlns:p14="http://schemas.microsoft.com/office/powerpoint/2010/main" val="4294685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er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41823166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hasCustomPrompt="1"/>
          </p:nvPr>
        </p:nvSpPr>
        <p:spPr>
          <a:xfrm>
            <a:off x="6060797" y="754377"/>
            <a:ext cx="5643524" cy="1531464"/>
          </a:xfrm>
        </p:spPr>
        <p:txBody>
          <a:bodyPr anchor="b">
            <a:noAutofit/>
          </a:bodyPr>
          <a:lstStyle>
            <a:lvl1pPr algn="l">
              <a:defRPr sz="4000" b="1" cap="none" baseline="0">
                <a:solidFill>
                  <a:srgbClr val="0066B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hasCustomPrompt="1"/>
          </p:nvPr>
        </p:nvSpPr>
        <p:spPr>
          <a:xfrm>
            <a:off x="6054924" y="2347128"/>
            <a:ext cx="5648534" cy="545869"/>
          </a:xfrm>
        </p:spPr>
        <p:txBody>
          <a:bodyPr>
            <a:normAutofit/>
          </a:bodyPr>
          <a:lstStyle>
            <a:lvl1pPr marL="0" indent="0" algn="l">
              <a:buNone/>
              <a:defRPr sz="2000" b="1" cap="none" baseline="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15" name="Freeform 10">
            <a:extLst>
              <a:ext uri="{FF2B5EF4-FFF2-40B4-BE49-F238E27FC236}">
                <a16:creationId xmlns="" xmlns:a16="http://schemas.microsoft.com/office/drawing/2014/main" id="{221A09D1-CAC8-42CC-9944-1E479F80A724}"/>
              </a:ext>
            </a:extLst>
          </p:cNvPr>
          <p:cNvSpPr>
            <a:spLocks/>
          </p:cNvSpPr>
          <p:nvPr/>
        </p:nvSpPr>
        <p:spPr bwMode="auto">
          <a:xfrm>
            <a:off x="1616607" y="2563278"/>
            <a:ext cx="966788" cy="1120775"/>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11">
            <a:extLst>
              <a:ext uri="{FF2B5EF4-FFF2-40B4-BE49-F238E27FC236}">
                <a16:creationId xmlns="" xmlns:a16="http://schemas.microsoft.com/office/drawing/2014/main" id="{842EC9F2-E806-4A55-9AAF-98466DAC75D6}"/>
              </a:ext>
            </a:extLst>
          </p:cNvPr>
          <p:cNvSpPr>
            <a:spLocks/>
          </p:cNvSpPr>
          <p:nvPr/>
        </p:nvSpPr>
        <p:spPr bwMode="auto">
          <a:xfrm>
            <a:off x="177538" y="1784838"/>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12">
            <a:extLst>
              <a:ext uri="{FF2B5EF4-FFF2-40B4-BE49-F238E27FC236}">
                <a16:creationId xmlns="" xmlns:a16="http://schemas.microsoft.com/office/drawing/2014/main" id="{7219A4F6-DB28-46F2-AD5E-A6EBEA126087}"/>
              </a:ext>
            </a:extLst>
          </p:cNvPr>
          <p:cNvSpPr>
            <a:spLocks/>
          </p:cNvSpPr>
          <p:nvPr/>
        </p:nvSpPr>
        <p:spPr bwMode="auto">
          <a:xfrm>
            <a:off x="2284151" y="237221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3">
            <a:extLst>
              <a:ext uri="{FF2B5EF4-FFF2-40B4-BE49-F238E27FC236}">
                <a16:creationId xmlns="" xmlns:a16="http://schemas.microsoft.com/office/drawing/2014/main" id="{74B7E852-3D94-4C82-81C5-7A286132F3C5}"/>
              </a:ext>
            </a:extLst>
          </p:cNvPr>
          <p:cNvSpPr>
            <a:spLocks/>
          </p:cNvSpPr>
          <p:nvPr/>
        </p:nvSpPr>
        <p:spPr bwMode="auto">
          <a:xfrm>
            <a:off x="1193539" y="1848340"/>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4">
            <a:extLst>
              <a:ext uri="{FF2B5EF4-FFF2-40B4-BE49-F238E27FC236}">
                <a16:creationId xmlns="" xmlns:a16="http://schemas.microsoft.com/office/drawing/2014/main" id="{7CABB9A7-1286-4D43-9D06-FF62E6BDCC8C}"/>
              </a:ext>
            </a:extLst>
          </p:cNvPr>
          <p:cNvSpPr>
            <a:spLocks/>
          </p:cNvSpPr>
          <p:nvPr/>
        </p:nvSpPr>
        <p:spPr bwMode="auto">
          <a:xfrm>
            <a:off x="3647814" y="115936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Freeform 15">
            <a:extLst>
              <a:ext uri="{FF2B5EF4-FFF2-40B4-BE49-F238E27FC236}">
                <a16:creationId xmlns="" xmlns:a16="http://schemas.microsoft.com/office/drawing/2014/main" id="{0DEC2307-F2D9-4737-B6AC-61FBB7BDD99B}"/>
              </a:ext>
            </a:extLst>
          </p:cNvPr>
          <p:cNvSpPr>
            <a:spLocks/>
          </p:cNvSpPr>
          <p:nvPr/>
        </p:nvSpPr>
        <p:spPr bwMode="auto">
          <a:xfrm>
            <a:off x="1728525" y="402125"/>
            <a:ext cx="1839913" cy="2128838"/>
          </a:xfrm>
          <a:custGeom>
            <a:avLst/>
            <a:gdLst>
              <a:gd name="T0" fmla="*/ 0 w 1159"/>
              <a:gd name="T1" fmla="*/ 1341 h 1341"/>
              <a:gd name="T2" fmla="*/ 1159 w 1159"/>
              <a:gd name="T3" fmla="*/ 672 h 1341"/>
              <a:gd name="T4" fmla="*/ 0 w 1159"/>
              <a:gd name="T5" fmla="*/ 0 h 1341"/>
              <a:gd name="T6" fmla="*/ 0 w 1159"/>
              <a:gd name="T7" fmla="*/ 1341 h 1341"/>
            </a:gdLst>
            <a:ahLst/>
            <a:cxnLst>
              <a:cxn ang="0">
                <a:pos x="T0" y="T1"/>
              </a:cxn>
              <a:cxn ang="0">
                <a:pos x="T2" y="T3"/>
              </a:cxn>
              <a:cxn ang="0">
                <a:pos x="T4" y="T5"/>
              </a:cxn>
              <a:cxn ang="0">
                <a:pos x="T6" y="T7"/>
              </a:cxn>
            </a:cxnLst>
            <a:rect l="0" t="0" r="r" b="b"/>
            <a:pathLst>
              <a:path w="1159" h="1341">
                <a:moveTo>
                  <a:pt x="0" y="1341"/>
                </a:moveTo>
                <a:lnTo>
                  <a:pt x="1159" y="672"/>
                </a:lnTo>
                <a:lnTo>
                  <a:pt x="0" y="0"/>
                </a:lnTo>
                <a:lnTo>
                  <a:pt x="0" y="1341"/>
                </a:lnTo>
                <a:close/>
              </a:path>
            </a:pathLst>
          </a:custGeom>
          <a:solidFill>
            <a:srgbClr val="FCFCFC"/>
          </a:solidFill>
          <a:ln w="33338" cap="flat">
            <a:noFill/>
            <a:prstDash val="solid"/>
            <a:miter lim="800000"/>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6">
            <a:extLst>
              <a:ext uri="{FF2B5EF4-FFF2-40B4-BE49-F238E27FC236}">
                <a16:creationId xmlns="" xmlns:a16="http://schemas.microsoft.com/office/drawing/2014/main" id="{7162BF17-4042-4512-9F44-9372C26E9342}"/>
              </a:ext>
            </a:extLst>
          </p:cNvPr>
          <p:cNvSpPr>
            <a:spLocks/>
          </p:cNvSpPr>
          <p:nvPr/>
        </p:nvSpPr>
        <p:spPr bwMode="auto">
          <a:xfrm>
            <a:off x="136264" y="2989752"/>
            <a:ext cx="1357313" cy="1571625"/>
          </a:xfrm>
          <a:custGeom>
            <a:avLst/>
            <a:gdLst>
              <a:gd name="T0" fmla="*/ 0 w 855"/>
              <a:gd name="T1" fmla="*/ 990 h 990"/>
              <a:gd name="T2" fmla="*/ 855 w 855"/>
              <a:gd name="T3" fmla="*/ 496 h 990"/>
              <a:gd name="T4" fmla="*/ 0 w 855"/>
              <a:gd name="T5" fmla="*/ 0 h 990"/>
              <a:gd name="T6" fmla="*/ 0 w 855"/>
              <a:gd name="T7" fmla="*/ 990 h 990"/>
            </a:gdLst>
            <a:ahLst/>
            <a:cxnLst>
              <a:cxn ang="0">
                <a:pos x="T0" y="T1"/>
              </a:cxn>
              <a:cxn ang="0">
                <a:pos x="T2" y="T3"/>
              </a:cxn>
              <a:cxn ang="0">
                <a:pos x="T4" y="T5"/>
              </a:cxn>
              <a:cxn ang="0">
                <a:pos x="T6" y="T7"/>
              </a:cxn>
            </a:cxnLst>
            <a:rect l="0" t="0" r="r" b="b"/>
            <a:pathLst>
              <a:path w="855" h="990">
                <a:moveTo>
                  <a:pt x="0" y="990"/>
                </a:moveTo>
                <a:lnTo>
                  <a:pt x="855" y="496"/>
                </a:lnTo>
                <a:lnTo>
                  <a:pt x="0" y="0"/>
                </a:lnTo>
                <a:lnTo>
                  <a:pt x="0" y="990"/>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9">
            <a:extLst>
              <a:ext uri="{FF2B5EF4-FFF2-40B4-BE49-F238E27FC236}">
                <a16:creationId xmlns="" xmlns:a16="http://schemas.microsoft.com/office/drawing/2014/main" id="{41DFED12-3455-49A5-8440-36EA6A93D6E6}"/>
              </a:ext>
            </a:extLst>
          </p:cNvPr>
          <p:cNvSpPr>
            <a:spLocks/>
          </p:cNvSpPr>
          <p:nvPr userDrawn="1"/>
        </p:nvSpPr>
        <p:spPr bwMode="auto">
          <a:xfrm>
            <a:off x="-32012" y="3254863"/>
            <a:ext cx="2738438" cy="3176588"/>
          </a:xfrm>
          <a:custGeom>
            <a:avLst/>
            <a:gdLst>
              <a:gd name="T0" fmla="*/ 1725 w 1725"/>
              <a:gd name="T1" fmla="*/ 0 h 2001"/>
              <a:gd name="T2" fmla="*/ 0 w 1725"/>
              <a:gd name="T3" fmla="*/ 1001 h 2001"/>
              <a:gd name="T4" fmla="*/ 1725 w 1725"/>
              <a:gd name="T5" fmla="*/ 2001 h 2001"/>
              <a:gd name="T6" fmla="*/ 1725 w 1725"/>
              <a:gd name="T7" fmla="*/ 0 h 2001"/>
            </a:gdLst>
            <a:ahLst/>
            <a:cxnLst>
              <a:cxn ang="0">
                <a:pos x="T0" y="T1"/>
              </a:cxn>
              <a:cxn ang="0">
                <a:pos x="T2" y="T3"/>
              </a:cxn>
              <a:cxn ang="0">
                <a:pos x="T4" y="T5"/>
              </a:cxn>
              <a:cxn ang="0">
                <a:pos x="T6" y="T7"/>
              </a:cxn>
            </a:cxnLst>
            <a:rect l="0" t="0" r="r" b="b"/>
            <a:pathLst>
              <a:path w="1725" h="2001">
                <a:moveTo>
                  <a:pt x="1725" y="0"/>
                </a:moveTo>
                <a:lnTo>
                  <a:pt x="0" y="1001"/>
                </a:lnTo>
                <a:lnTo>
                  <a:pt x="1725" y="2001"/>
                </a:lnTo>
                <a:lnTo>
                  <a:pt x="1725" y="0"/>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20">
            <a:extLst>
              <a:ext uri="{FF2B5EF4-FFF2-40B4-BE49-F238E27FC236}">
                <a16:creationId xmlns="" xmlns:a16="http://schemas.microsoft.com/office/drawing/2014/main" id="{D74D1F08-F601-472F-8293-AB87BD56A6FD}"/>
              </a:ext>
            </a:extLst>
          </p:cNvPr>
          <p:cNvSpPr>
            <a:spLocks/>
          </p:cNvSpPr>
          <p:nvPr userDrawn="1"/>
        </p:nvSpPr>
        <p:spPr bwMode="auto">
          <a:xfrm>
            <a:off x="1493576" y="4216888"/>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5000"/>
            </a:srgbClr>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Picture Placeholder 54">
            <a:extLst>
              <a:ext uri="{FF2B5EF4-FFF2-40B4-BE49-F238E27FC236}">
                <a16:creationId xmlns="" xmlns:a16="http://schemas.microsoft.com/office/drawing/2014/main" id="{D3ECC994-5C74-4163-928A-D0C7C69CFF6C}"/>
              </a:ext>
            </a:extLst>
          </p:cNvPr>
          <p:cNvSpPr>
            <a:spLocks noGrp="1"/>
          </p:cNvSpPr>
          <p:nvPr>
            <p:ph type="pic" sz="quarter" idx="13"/>
          </p:nvPr>
        </p:nvSpPr>
        <p:spPr>
          <a:xfrm>
            <a:off x="14765" y="1513793"/>
            <a:ext cx="6251207" cy="5299311"/>
          </a:xfrm>
          <a:custGeom>
            <a:avLst/>
            <a:gdLst>
              <a:gd name="connsiteX0" fmla="*/ 0 w 7798595"/>
              <a:gd name="connsiteY0" fmla="*/ 3453534 h 6611072"/>
              <a:gd name="connsiteX1" fmla="*/ 2725738 w 7798595"/>
              <a:gd name="connsiteY1" fmla="*/ 5033097 h 6611072"/>
              <a:gd name="connsiteX2" fmla="*/ 0 w 7798595"/>
              <a:gd name="connsiteY2" fmla="*/ 6611072 h 6611072"/>
              <a:gd name="connsiteX3" fmla="*/ 2872582 w 7798595"/>
              <a:gd name="connsiteY3" fmla="*/ 0 h 6611072"/>
              <a:gd name="connsiteX4" fmla="*/ 7798595 w 7798595"/>
              <a:gd name="connsiteY4" fmla="*/ 2849563 h 6611072"/>
              <a:gd name="connsiteX5" fmla="*/ 2872582 w 7798595"/>
              <a:gd name="connsiteY5" fmla="*/ 5700713 h 66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8595" h="6611072">
                <a:moveTo>
                  <a:pt x="0" y="3453534"/>
                </a:moveTo>
                <a:lnTo>
                  <a:pt x="2725738" y="5033097"/>
                </a:lnTo>
                <a:lnTo>
                  <a:pt x="0" y="6611072"/>
                </a:lnTo>
                <a:close/>
                <a:moveTo>
                  <a:pt x="2872582" y="0"/>
                </a:moveTo>
                <a:lnTo>
                  <a:pt x="7798595" y="2849563"/>
                </a:lnTo>
                <a:lnTo>
                  <a:pt x="2872582" y="5700713"/>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8" name="Picture Placeholder 57">
            <a:extLst>
              <a:ext uri="{FF2B5EF4-FFF2-40B4-BE49-F238E27FC236}">
                <a16:creationId xmlns="" xmlns:a16="http://schemas.microsoft.com/office/drawing/2014/main" id="{A2678BF1-AE70-49EB-8345-D02F9FABD7BA}"/>
              </a:ext>
            </a:extLst>
          </p:cNvPr>
          <p:cNvSpPr>
            <a:spLocks noGrp="1"/>
          </p:cNvSpPr>
          <p:nvPr>
            <p:ph type="pic" sz="quarter" idx="14"/>
          </p:nvPr>
        </p:nvSpPr>
        <p:spPr>
          <a:xfrm>
            <a:off x="2571489" y="77767"/>
            <a:ext cx="1427846" cy="1656250"/>
          </a:xfrm>
          <a:custGeom>
            <a:avLst/>
            <a:gdLst>
              <a:gd name="connsiteX0" fmla="*/ 0 w 1776413"/>
              <a:gd name="connsiteY0" fmla="*/ 0 h 2060575"/>
              <a:gd name="connsiteX1" fmla="*/ 1776413 w 1776413"/>
              <a:gd name="connsiteY1" fmla="*/ 1030288 h 2060575"/>
              <a:gd name="connsiteX2" fmla="*/ 0 w 1776413"/>
              <a:gd name="connsiteY2" fmla="*/ 2060575 h 2060575"/>
            </a:gdLst>
            <a:ahLst/>
            <a:cxnLst>
              <a:cxn ang="0">
                <a:pos x="connsiteX0" y="connsiteY0"/>
              </a:cxn>
              <a:cxn ang="0">
                <a:pos x="connsiteX1" y="connsiteY1"/>
              </a:cxn>
              <a:cxn ang="0">
                <a:pos x="connsiteX2" y="connsiteY2"/>
              </a:cxn>
            </a:cxnLst>
            <a:rect l="l" t="t" r="r" b="b"/>
            <a:pathLst>
              <a:path w="1776413" h="2060575">
                <a:moveTo>
                  <a:pt x="0" y="0"/>
                </a:moveTo>
                <a:lnTo>
                  <a:pt x="1776413" y="1030288"/>
                </a:lnTo>
                <a:lnTo>
                  <a:pt x="0" y="2060575"/>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23395078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er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6132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5AF2EA4-20D1-448D-A8CD-1AB1524958D5}"/>
              </a:ext>
            </a:extLst>
          </p:cNvPr>
          <p:cNvSpPr>
            <a:spLocks noGrp="1"/>
          </p:cNvSpPr>
          <p:nvPr>
            <p:ph type="pic" sz="quarter" idx="10"/>
          </p:nvPr>
        </p:nvSpPr>
        <p:spPr>
          <a:xfrm>
            <a:off x="1" y="-1588"/>
            <a:ext cx="12192000" cy="6861066"/>
          </a:xfrm>
          <a:custGeom>
            <a:avLst/>
            <a:gdLst>
              <a:gd name="connsiteX0" fmla="*/ 0 w 12192000"/>
              <a:gd name="connsiteY0" fmla="*/ 0 h 6861066"/>
              <a:gd name="connsiteX1" fmla="*/ 3111658 w 12192000"/>
              <a:gd name="connsiteY1" fmla="*/ 0 h 6861066"/>
              <a:gd name="connsiteX2" fmla="*/ 12192000 w 12192000"/>
              <a:gd name="connsiteY2" fmla="*/ 5272532 h 6861066"/>
              <a:gd name="connsiteX3" fmla="*/ 12192000 w 12192000"/>
              <a:gd name="connsiteY3" fmla="*/ 6861066 h 6861066"/>
              <a:gd name="connsiteX4" fmla="*/ 6704549 w 12192000"/>
              <a:gd name="connsiteY4" fmla="*/ 6861066 h 6861066"/>
              <a:gd name="connsiteX5" fmla="*/ 0 w 12192000"/>
              <a:gd name="connsiteY5" fmla="*/ 2962149 h 686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61066">
                <a:moveTo>
                  <a:pt x="0" y="0"/>
                </a:moveTo>
                <a:lnTo>
                  <a:pt x="3111658" y="0"/>
                </a:lnTo>
                <a:lnTo>
                  <a:pt x="12192000" y="5272532"/>
                </a:lnTo>
                <a:lnTo>
                  <a:pt x="12192000" y="6861066"/>
                </a:lnTo>
                <a:lnTo>
                  <a:pt x="6704549" y="6861066"/>
                </a:lnTo>
                <a:lnTo>
                  <a:pt x="0" y="2962149"/>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0" name="Freeform 15">
            <a:extLst>
              <a:ext uri="{FF2B5EF4-FFF2-40B4-BE49-F238E27FC236}">
                <a16:creationId xmlns="" xmlns:a16="http://schemas.microsoft.com/office/drawing/2014/main" id="{B0644444-6DE9-42CE-9913-BEB36CB0D367}"/>
              </a:ext>
            </a:extLst>
          </p:cNvPr>
          <p:cNvSpPr>
            <a:spLocks/>
          </p:cNvSpPr>
          <p:nvPr userDrawn="1"/>
        </p:nvSpPr>
        <p:spPr bwMode="auto">
          <a:xfrm>
            <a:off x="4859020" y="1094423"/>
            <a:ext cx="4025900" cy="4681538"/>
          </a:xfrm>
          <a:custGeom>
            <a:avLst/>
            <a:gdLst>
              <a:gd name="T0" fmla="*/ 0 w 2536"/>
              <a:gd name="T1" fmla="*/ 0 h 2949"/>
              <a:gd name="T2" fmla="*/ 0 w 2536"/>
              <a:gd name="T3" fmla="*/ 2949 h 2949"/>
              <a:gd name="T4" fmla="*/ 2536 w 2536"/>
              <a:gd name="T5" fmla="*/ 1472 h 2949"/>
              <a:gd name="T6" fmla="*/ 0 w 2536"/>
              <a:gd name="T7" fmla="*/ 0 h 2949"/>
            </a:gdLst>
            <a:ahLst/>
            <a:cxnLst>
              <a:cxn ang="0">
                <a:pos x="T0" y="T1"/>
              </a:cxn>
              <a:cxn ang="0">
                <a:pos x="T2" y="T3"/>
              </a:cxn>
              <a:cxn ang="0">
                <a:pos x="T4" y="T5"/>
              </a:cxn>
              <a:cxn ang="0">
                <a:pos x="T6" y="T7"/>
              </a:cxn>
            </a:cxnLst>
            <a:rect l="0" t="0" r="r" b="b"/>
            <a:pathLst>
              <a:path w="2536" h="2949">
                <a:moveTo>
                  <a:pt x="0" y="0"/>
                </a:moveTo>
                <a:lnTo>
                  <a:pt x="0" y="2949"/>
                </a:lnTo>
                <a:lnTo>
                  <a:pt x="2536" y="147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6148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AFCCD806-A2DF-B94A-AA96-777D2291400E}"/>
              </a:ext>
            </a:extLst>
          </p:cNvPr>
          <p:cNvPicPr>
            <a:picLocks noChangeAspect="1"/>
          </p:cNvPicPr>
          <p:nvPr userDrawn="1"/>
        </p:nvPicPr>
        <p:blipFill rotWithShape="1">
          <a:blip r:embed="rId2"/>
          <a:srcRect b="31372"/>
          <a:stretch/>
        </p:blipFill>
        <p:spPr>
          <a:xfrm>
            <a:off x="0" y="1"/>
            <a:ext cx="12195176" cy="4706471"/>
          </a:xfrm>
          <a:prstGeom prst="rect">
            <a:avLst/>
          </a:prstGeom>
        </p:spPr>
      </p:pic>
      <p:sp>
        <p:nvSpPr>
          <p:cNvPr id="54" name="TextBox 48"/>
          <p:cNvSpPr txBox="1">
            <a:spLocks noChangeArrowheads="1"/>
          </p:cNvSpPr>
          <p:nvPr userDrawn="1"/>
        </p:nvSpPr>
        <p:spPr bwMode="auto">
          <a:xfrm>
            <a:off x="2849717" y="4800610"/>
            <a:ext cx="6492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800" dirty="0">
                <a:solidFill>
                  <a:srgbClr val="FFFFFF"/>
                </a:solidFill>
              </a:rPr>
              <a:t>$9.9 BILLION | 150,000+ IDEAPRENEURS | 46 COUNTRIES</a:t>
            </a:r>
          </a:p>
        </p:txBody>
      </p:sp>
    </p:spTree>
    <p:extLst>
      <p:ext uri="{BB962C8B-B14F-4D97-AF65-F5344CB8AC3E}">
        <p14:creationId xmlns:p14="http://schemas.microsoft.com/office/powerpoint/2010/main" val="60796571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_1">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336" y="2249766"/>
            <a:ext cx="4923406" cy="1538883"/>
          </a:xfrm>
        </p:spPr>
        <p:txBody>
          <a:bodyPr wrap="square" lIns="0" tIns="0" rIns="0" bIns="0" anchor="t" anchorCtr="0">
            <a:spAutoFit/>
          </a:bodyPr>
          <a:lstStyle>
            <a:lvl1pPr>
              <a:lnSpc>
                <a:spcPct val="125000"/>
              </a:lnSpc>
              <a:defRPr sz="4000" b="1">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433605" name="Rectangle 5"/>
          <p:cNvSpPr>
            <a:spLocks noGrp="1" noChangeArrowheads="1"/>
          </p:cNvSpPr>
          <p:nvPr>
            <p:ph type="subTitle" sz="quarter" idx="1"/>
          </p:nvPr>
        </p:nvSpPr>
        <p:spPr>
          <a:xfrm>
            <a:off x="402337" y="4016849"/>
            <a:ext cx="4923406"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cxnSp>
        <p:nvCxnSpPr>
          <p:cNvPr id="10" name="Straight Connector 9"/>
          <p:cNvCxnSpPr/>
          <p:nvPr userDrawn="1"/>
        </p:nvCxnSpPr>
        <p:spPr bwMode="auto">
          <a:xfrm flipH="1">
            <a:off x="0" y="6297023"/>
            <a:ext cx="12192127"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1" name="Rectangle 10"/>
          <p:cNvSpPr>
            <a:spLocks/>
          </p:cNvSpPr>
          <p:nvPr userDrawn="1"/>
        </p:nvSpPr>
        <p:spPr>
          <a:xfrm>
            <a:off x="7990357" y="6576274"/>
            <a:ext cx="3789845" cy="246221"/>
          </a:xfrm>
          <a:prstGeom prst="rect">
            <a:avLst/>
          </a:prstGeom>
          <a:noFill/>
          <a:ln>
            <a:noFill/>
          </a:ln>
        </p:spPr>
        <p:txBody>
          <a:bodyPr wrap="none" rIns="0">
            <a:spAutoFit/>
          </a:bodyPr>
          <a:lstStyle/>
          <a:p>
            <a:pPr algn="r" defTabSz="1217613" fontAlgn="base">
              <a:spcBef>
                <a:spcPct val="0"/>
              </a:spcBef>
              <a:spcAft>
                <a:spcPct val="0"/>
              </a:spcAft>
            </a:pPr>
            <a:r>
              <a:rPr lang="en-US" sz="1000" dirty="0">
                <a:solidFill>
                  <a:srgbClr val="000000">
                    <a:lumMod val="65000"/>
                    <a:lumOff val="35000"/>
                  </a:srgbClr>
                </a:solidFill>
                <a:latin typeface="Arial" panose="020B0604020202020204" pitchFamily="34" charset="0"/>
                <a:cs typeface="Arial" panose="020B0604020202020204" pitchFamily="34" charset="0"/>
              </a:rPr>
              <a:t>Copyright © 2020 HCL Technologies Limited  |  www.hcltech.com</a:t>
            </a:r>
          </a:p>
        </p:txBody>
      </p:sp>
      <p:grpSp>
        <p:nvGrpSpPr>
          <p:cNvPr id="17" name="Group 16"/>
          <p:cNvGrpSpPr/>
          <p:nvPr userDrawn="1"/>
        </p:nvGrpSpPr>
        <p:grpSpPr>
          <a:xfrm>
            <a:off x="10546240" y="6380402"/>
            <a:ext cx="1219595" cy="186117"/>
            <a:chOff x="10543493" y="6380401"/>
            <a:chExt cx="1219277" cy="186117"/>
          </a:xfrm>
        </p:grpSpPr>
        <p:sp>
          <p:nvSpPr>
            <p:cNvPr id="18" name="Freeform 6"/>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19" name="Freeform 7"/>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20" name="Freeform 8"/>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 xmlns:a16="http://schemas.microsoft.com/office/drawing/2014/main" id="{174A476B-E2DC-174E-B48F-D28E207C40F3}"/>
              </a:ext>
            </a:extLst>
          </p:cNvPr>
          <p:cNvGrpSpPr/>
          <p:nvPr userDrawn="1"/>
        </p:nvGrpSpPr>
        <p:grpSpPr>
          <a:xfrm>
            <a:off x="6794959" y="617093"/>
            <a:ext cx="4890833" cy="5174529"/>
            <a:chOff x="6829960" y="617092"/>
            <a:chExt cx="4889559" cy="5174529"/>
          </a:xfrm>
        </p:grpSpPr>
        <p:sp>
          <p:nvSpPr>
            <p:cNvPr id="12" name="Triangle 11">
              <a:extLst>
                <a:ext uri="{FF2B5EF4-FFF2-40B4-BE49-F238E27FC236}">
                  <a16:creationId xmlns="" xmlns:a16="http://schemas.microsoft.com/office/drawing/2014/main" id="{B4AC74B4-1CE2-0945-BACE-3FEEB81BD9B1}"/>
                </a:ext>
              </a:extLst>
            </p:cNvPr>
            <p:cNvSpPr/>
            <p:nvPr userDrawn="1"/>
          </p:nvSpPr>
          <p:spPr bwMode="auto">
            <a:xfrm rot="5400000">
              <a:off x="9149912" y="3607550"/>
              <a:ext cx="1465586" cy="1263436"/>
            </a:xfrm>
            <a:prstGeom prst="triangle">
              <a:avLst/>
            </a:prstGeom>
            <a:solidFill>
              <a:schemeClr val="tx1">
                <a:lumMod val="85000"/>
                <a:lumOff val="15000"/>
                <a:alpha val="6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3" name="Triangle 2">
              <a:extLst>
                <a:ext uri="{FF2B5EF4-FFF2-40B4-BE49-F238E27FC236}">
                  <a16:creationId xmlns="" xmlns:a16="http://schemas.microsoft.com/office/drawing/2014/main" id="{2279F0F3-12E7-0A4B-A717-377C3DE0AAF1}"/>
                </a:ext>
              </a:extLst>
            </p:cNvPr>
            <p:cNvSpPr/>
            <p:nvPr userDrawn="1"/>
          </p:nvSpPr>
          <p:spPr bwMode="auto">
            <a:xfrm rot="5400000">
              <a:off x="9685768" y="2315280"/>
              <a:ext cx="2184400" cy="1883103"/>
            </a:xfrm>
            <a:prstGeom prst="triangle">
              <a:avLst/>
            </a:prstGeom>
            <a:solidFill>
              <a:srgbClr val="0066B3"/>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3" name="Triangle 12">
              <a:extLst>
                <a:ext uri="{FF2B5EF4-FFF2-40B4-BE49-F238E27FC236}">
                  <a16:creationId xmlns="" xmlns:a16="http://schemas.microsoft.com/office/drawing/2014/main" id="{FF7CFB64-4242-184F-AFE0-CEB68C1424CE}"/>
                </a:ext>
              </a:extLst>
            </p:cNvPr>
            <p:cNvSpPr/>
            <p:nvPr userDrawn="1"/>
          </p:nvSpPr>
          <p:spPr bwMode="auto">
            <a:xfrm rot="5400000">
              <a:off x="8835416" y="3958516"/>
              <a:ext cx="1465586" cy="1263436"/>
            </a:xfrm>
            <a:prstGeom prst="triangle">
              <a:avLst/>
            </a:prstGeom>
            <a:solidFill>
              <a:schemeClr val="tx1">
                <a:lumMod val="85000"/>
                <a:lumOff val="15000"/>
                <a:alpha val="1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4" name="Triangle 13">
              <a:extLst>
                <a:ext uri="{FF2B5EF4-FFF2-40B4-BE49-F238E27FC236}">
                  <a16:creationId xmlns="" xmlns:a16="http://schemas.microsoft.com/office/drawing/2014/main" id="{DCAF2BFF-3CB7-2449-9C94-C0354F45236F}"/>
                </a:ext>
              </a:extLst>
            </p:cNvPr>
            <p:cNvSpPr/>
            <p:nvPr userDrawn="1"/>
          </p:nvSpPr>
          <p:spPr bwMode="auto">
            <a:xfrm rot="5400000">
              <a:off x="8179191" y="1416493"/>
              <a:ext cx="1465586" cy="1263436"/>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6" name="Triangle 15">
              <a:extLst>
                <a:ext uri="{FF2B5EF4-FFF2-40B4-BE49-F238E27FC236}">
                  <a16:creationId xmlns="" xmlns:a16="http://schemas.microsoft.com/office/drawing/2014/main" id="{C81B453A-B59A-DA4E-B0BD-23DF9BFBCFEC}"/>
                </a:ext>
              </a:extLst>
            </p:cNvPr>
            <p:cNvSpPr/>
            <p:nvPr userDrawn="1"/>
          </p:nvSpPr>
          <p:spPr bwMode="auto">
            <a:xfrm rot="5400000">
              <a:off x="7214737" y="2826214"/>
              <a:ext cx="2378479" cy="2050412"/>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1" name="Triangle 20">
              <a:extLst>
                <a:ext uri="{FF2B5EF4-FFF2-40B4-BE49-F238E27FC236}">
                  <a16:creationId xmlns="" xmlns:a16="http://schemas.microsoft.com/office/drawing/2014/main" id="{4B741657-33A5-A14B-ADBB-6B692AEE67CC}"/>
                </a:ext>
              </a:extLst>
            </p:cNvPr>
            <p:cNvSpPr/>
            <p:nvPr userDrawn="1"/>
          </p:nvSpPr>
          <p:spPr bwMode="auto">
            <a:xfrm rot="5400000">
              <a:off x="8488537" y="2760047"/>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2" name="Triangle 21">
              <a:extLst>
                <a:ext uri="{FF2B5EF4-FFF2-40B4-BE49-F238E27FC236}">
                  <a16:creationId xmlns="" xmlns:a16="http://schemas.microsoft.com/office/drawing/2014/main" id="{9A1D5D30-57DD-F74A-9383-A4828BFEBB15}"/>
                </a:ext>
              </a:extLst>
            </p:cNvPr>
            <p:cNvSpPr/>
            <p:nvPr userDrawn="1"/>
          </p:nvSpPr>
          <p:spPr bwMode="auto">
            <a:xfrm rot="5400000">
              <a:off x="7650897" y="4913260"/>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3" name="Triangle 22">
              <a:extLst>
                <a:ext uri="{FF2B5EF4-FFF2-40B4-BE49-F238E27FC236}">
                  <a16:creationId xmlns="" xmlns:a16="http://schemas.microsoft.com/office/drawing/2014/main" id="{ACD77943-A6AE-7C48-9AB9-E32174D94931}"/>
                </a:ext>
              </a:extLst>
            </p:cNvPr>
            <p:cNvSpPr/>
            <p:nvPr userDrawn="1"/>
          </p:nvSpPr>
          <p:spPr bwMode="auto">
            <a:xfrm rot="5400000">
              <a:off x="7414055" y="1524861"/>
              <a:ext cx="943425" cy="813297"/>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4" name="Triangle 23">
              <a:extLst>
                <a:ext uri="{FF2B5EF4-FFF2-40B4-BE49-F238E27FC236}">
                  <a16:creationId xmlns="" xmlns:a16="http://schemas.microsoft.com/office/drawing/2014/main" id="{7AB95D2B-0231-2E4F-B128-720FF9B84647}"/>
                </a:ext>
              </a:extLst>
            </p:cNvPr>
            <p:cNvSpPr/>
            <p:nvPr userDrawn="1"/>
          </p:nvSpPr>
          <p:spPr bwMode="auto">
            <a:xfrm rot="5400000">
              <a:off x="6814918" y="694790"/>
              <a:ext cx="1126620" cy="971223"/>
            </a:xfrm>
            <a:prstGeom prst="triangle">
              <a:avLst/>
            </a:prstGeom>
            <a:solidFill>
              <a:schemeClr val="tx1">
                <a:lumMod val="85000"/>
                <a:lumOff val="15000"/>
                <a:alpha val="7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5" name="Triangle 24">
              <a:extLst>
                <a:ext uri="{FF2B5EF4-FFF2-40B4-BE49-F238E27FC236}">
                  <a16:creationId xmlns="" xmlns:a16="http://schemas.microsoft.com/office/drawing/2014/main" id="{3CF26173-5A36-9D4B-AFFA-16BC751433BC}"/>
                </a:ext>
              </a:extLst>
            </p:cNvPr>
            <p:cNvSpPr/>
            <p:nvPr userDrawn="1"/>
          </p:nvSpPr>
          <p:spPr bwMode="auto">
            <a:xfrm rot="5400000">
              <a:off x="6708758" y="4090691"/>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6" name="Triangle 25">
              <a:extLst>
                <a:ext uri="{FF2B5EF4-FFF2-40B4-BE49-F238E27FC236}">
                  <a16:creationId xmlns="" xmlns:a16="http://schemas.microsoft.com/office/drawing/2014/main" id="{A2374A2E-BB16-864C-AA09-89D461DA2C4C}"/>
                </a:ext>
              </a:extLst>
            </p:cNvPr>
            <p:cNvSpPr/>
            <p:nvPr userDrawn="1"/>
          </p:nvSpPr>
          <p:spPr bwMode="auto">
            <a:xfrm rot="5400000">
              <a:off x="6743048" y="1964712"/>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grpSp>
    </p:spTree>
    <p:extLst>
      <p:ext uri="{BB962C8B-B14F-4D97-AF65-F5344CB8AC3E}">
        <p14:creationId xmlns:p14="http://schemas.microsoft.com/office/powerpoint/2010/main" val="236366525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hasCustomPrompt="1"/>
          </p:nvPr>
        </p:nvSpPr>
        <p:spPr>
          <a:xfrm>
            <a:off x="6060797" y="754377"/>
            <a:ext cx="5643524" cy="1531464"/>
          </a:xfrm>
        </p:spPr>
        <p:txBody>
          <a:bodyPr anchor="b">
            <a:noAutofit/>
          </a:bodyPr>
          <a:lstStyle>
            <a:lvl1pPr algn="l">
              <a:defRPr sz="4000" b="1" cap="none" baseline="0">
                <a:solidFill>
                  <a:srgbClr val="0066B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hasCustomPrompt="1"/>
          </p:nvPr>
        </p:nvSpPr>
        <p:spPr>
          <a:xfrm>
            <a:off x="6054924" y="2347128"/>
            <a:ext cx="5648534" cy="545869"/>
          </a:xfrm>
        </p:spPr>
        <p:txBody>
          <a:bodyPr>
            <a:normAutofit/>
          </a:bodyPr>
          <a:lstStyle>
            <a:lvl1pPr marL="0" indent="0" algn="l">
              <a:buNone/>
              <a:defRPr sz="2000" b="1" cap="none" baseline="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15" name="Freeform 10">
            <a:extLst>
              <a:ext uri="{FF2B5EF4-FFF2-40B4-BE49-F238E27FC236}">
                <a16:creationId xmlns="" xmlns:a16="http://schemas.microsoft.com/office/drawing/2014/main" id="{221A09D1-CAC8-42CC-9944-1E479F80A724}"/>
              </a:ext>
            </a:extLst>
          </p:cNvPr>
          <p:cNvSpPr>
            <a:spLocks/>
          </p:cNvSpPr>
          <p:nvPr/>
        </p:nvSpPr>
        <p:spPr bwMode="auto">
          <a:xfrm>
            <a:off x="1616607" y="2563278"/>
            <a:ext cx="966788" cy="1120775"/>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11">
            <a:extLst>
              <a:ext uri="{FF2B5EF4-FFF2-40B4-BE49-F238E27FC236}">
                <a16:creationId xmlns="" xmlns:a16="http://schemas.microsoft.com/office/drawing/2014/main" id="{842EC9F2-E806-4A55-9AAF-98466DAC75D6}"/>
              </a:ext>
            </a:extLst>
          </p:cNvPr>
          <p:cNvSpPr>
            <a:spLocks/>
          </p:cNvSpPr>
          <p:nvPr/>
        </p:nvSpPr>
        <p:spPr bwMode="auto">
          <a:xfrm>
            <a:off x="177538" y="1784838"/>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12">
            <a:extLst>
              <a:ext uri="{FF2B5EF4-FFF2-40B4-BE49-F238E27FC236}">
                <a16:creationId xmlns="" xmlns:a16="http://schemas.microsoft.com/office/drawing/2014/main" id="{7219A4F6-DB28-46F2-AD5E-A6EBEA126087}"/>
              </a:ext>
            </a:extLst>
          </p:cNvPr>
          <p:cNvSpPr>
            <a:spLocks/>
          </p:cNvSpPr>
          <p:nvPr/>
        </p:nvSpPr>
        <p:spPr bwMode="auto">
          <a:xfrm>
            <a:off x="2284151" y="237221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3">
            <a:extLst>
              <a:ext uri="{FF2B5EF4-FFF2-40B4-BE49-F238E27FC236}">
                <a16:creationId xmlns="" xmlns:a16="http://schemas.microsoft.com/office/drawing/2014/main" id="{74B7E852-3D94-4C82-81C5-7A286132F3C5}"/>
              </a:ext>
            </a:extLst>
          </p:cNvPr>
          <p:cNvSpPr>
            <a:spLocks/>
          </p:cNvSpPr>
          <p:nvPr/>
        </p:nvSpPr>
        <p:spPr bwMode="auto">
          <a:xfrm>
            <a:off x="1193539" y="1848340"/>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4">
            <a:extLst>
              <a:ext uri="{FF2B5EF4-FFF2-40B4-BE49-F238E27FC236}">
                <a16:creationId xmlns="" xmlns:a16="http://schemas.microsoft.com/office/drawing/2014/main" id="{7CABB9A7-1286-4D43-9D06-FF62E6BDCC8C}"/>
              </a:ext>
            </a:extLst>
          </p:cNvPr>
          <p:cNvSpPr>
            <a:spLocks/>
          </p:cNvSpPr>
          <p:nvPr/>
        </p:nvSpPr>
        <p:spPr bwMode="auto">
          <a:xfrm>
            <a:off x="3647814" y="115936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Freeform 15">
            <a:extLst>
              <a:ext uri="{FF2B5EF4-FFF2-40B4-BE49-F238E27FC236}">
                <a16:creationId xmlns="" xmlns:a16="http://schemas.microsoft.com/office/drawing/2014/main" id="{0DEC2307-F2D9-4737-B6AC-61FBB7BDD99B}"/>
              </a:ext>
            </a:extLst>
          </p:cNvPr>
          <p:cNvSpPr>
            <a:spLocks/>
          </p:cNvSpPr>
          <p:nvPr/>
        </p:nvSpPr>
        <p:spPr bwMode="auto">
          <a:xfrm>
            <a:off x="1728525" y="402125"/>
            <a:ext cx="1839913" cy="2128838"/>
          </a:xfrm>
          <a:custGeom>
            <a:avLst/>
            <a:gdLst>
              <a:gd name="T0" fmla="*/ 0 w 1159"/>
              <a:gd name="T1" fmla="*/ 1341 h 1341"/>
              <a:gd name="T2" fmla="*/ 1159 w 1159"/>
              <a:gd name="T3" fmla="*/ 672 h 1341"/>
              <a:gd name="T4" fmla="*/ 0 w 1159"/>
              <a:gd name="T5" fmla="*/ 0 h 1341"/>
              <a:gd name="T6" fmla="*/ 0 w 1159"/>
              <a:gd name="T7" fmla="*/ 1341 h 1341"/>
            </a:gdLst>
            <a:ahLst/>
            <a:cxnLst>
              <a:cxn ang="0">
                <a:pos x="T0" y="T1"/>
              </a:cxn>
              <a:cxn ang="0">
                <a:pos x="T2" y="T3"/>
              </a:cxn>
              <a:cxn ang="0">
                <a:pos x="T4" y="T5"/>
              </a:cxn>
              <a:cxn ang="0">
                <a:pos x="T6" y="T7"/>
              </a:cxn>
            </a:cxnLst>
            <a:rect l="0" t="0" r="r" b="b"/>
            <a:pathLst>
              <a:path w="1159" h="1341">
                <a:moveTo>
                  <a:pt x="0" y="1341"/>
                </a:moveTo>
                <a:lnTo>
                  <a:pt x="1159" y="672"/>
                </a:lnTo>
                <a:lnTo>
                  <a:pt x="0" y="0"/>
                </a:lnTo>
                <a:lnTo>
                  <a:pt x="0" y="1341"/>
                </a:lnTo>
                <a:close/>
              </a:path>
            </a:pathLst>
          </a:custGeom>
          <a:solidFill>
            <a:srgbClr val="FCFCFC"/>
          </a:solidFill>
          <a:ln w="33338" cap="flat">
            <a:noFill/>
            <a:prstDash val="solid"/>
            <a:miter lim="800000"/>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6">
            <a:extLst>
              <a:ext uri="{FF2B5EF4-FFF2-40B4-BE49-F238E27FC236}">
                <a16:creationId xmlns="" xmlns:a16="http://schemas.microsoft.com/office/drawing/2014/main" id="{7162BF17-4042-4512-9F44-9372C26E9342}"/>
              </a:ext>
            </a:extLst>
          </p:cNvPr>
          <p:cNvSpPr>
            <a:spLocks/>
          </p:cNvSpPr>
          <p:nvPr/>
        </p:nvSpPr>
        <p:spPr bwMode="auto">
          <a:xfrm>
            <a:off x="136264" y="2989752"/>
            <a:ext cx="1357313" cy="1571625"/>
          </a:xfrm>
          <a:custGeom>
            <a:avLst/>
            <a:gdLst>
              <a:gd name="T0" fmla="*/ 0 w 855"/>
              <a:gd name="T1" fmla="*/ 990 h 990"/>
              <a:gd name="T2" fmla="*/ 855 w 855"/>
              <a:gd name="T3" fmla="*/ 496 h 990"/>
              <a:gd name="T4" fmla="*/ 0 w 855"/>
              <a:gd name="T5" fmla="*/ 0 h 990"/>
              <a:gd name="T6" fmla="*/ 0 w 855"/>
              <a:gd name="T7" fmla="*/ 990 h 990"/>
            </a:gdLst>
            <a:ahLst/>
            <a:cxnLst>
              <a:cxn ang="0">
                <a:pos x="T0" y="T1"/>
              </a:cxn>
              <a:cxn ang="0">
                <a:pos x="T2" y="T3"/>
              </a:cxn>
              <a:cxn ang="0">
                <a:pos x="T4" y="T5"/>
              </a:cxn>
              <a:cxn ang="0">
                <a:pos x="T6" y="T7"/>
              </a:cxn>
            </a:cxnLst>
            <a:rect l="0" t="0" r="r" b="b"/>
            <a:pathLst>
              <a:path w="855" h="990">
                <a:moveTo>
                  <a:pt x="0" y="990"/>
                </a:moveTo>
                <a:lnTo>
                  <a:pt x="855" y="496"/>
                </a:lnTo>
                <a:lnTo>
                  <a:pt x="0" y="0"/>
                </a:lnTo>
                <a:lnTo>
                  <a:pt x="0" y="990"/>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9">
            <a:extLst>
              <a:ext uri="{FF2B5EF4-FFF2-40B4-BE49-F238E27FC236}">
                <a16:creationId xmlns="" xmlns:a16="http://schemas.microsoft.com/office/drawing/2014/main" id="{41DFED12-3455-49A5-8440-36EA6A93D6E6}"/>
              </a:ext>
            </a:extLst>
          </p:cNvPr>
          <p:cNvSpPr>
            <a:spLocks/>
          </p:cNvSpPr>
          <p:nvPr userDrawn="1"/>
        </p:nvSpPr>
        <p:spPr bwMode="auto">
          <a:xfrm>
            <a:off x="-32012" y="3254863"/>
            <a:ext cx="2738438" cy="3176588"/>
          </a:xfrm>
          <a:custGeom>
            <a:avLst/>
            <a:gdLst>
              <a:gd name="T0" fmla="*/ 1725 w 1725"/>
              <a:gd name="T1" fmla="*/ 0 h 2001"/>
              <a:gd name="T2" fmla="*/ 0 w 1725"/>
              <a:gd name="T3" fmla="*/ 1001 h 2001"/>
              <a:gd name="T4" fmla="*/ 1725 w 1725"/>
              <a:gd name="T5" fmla="*/ 2001 h 2001"/>
              <a:gd name="T6" fmla="*/ 1725 w 1725"/>
              <a:gd name="T7" fmla="*/ 0 h 2001"/>
            </a:gdLst>
            <a:ahLst/>
            <a:cxnLst>
              <a:cxn ang="0">
                <a:pos x="T0" y="T1"/>
              </a:cxn>
              <a:cxn ang="0">
                <a:pos x="T2" y="T3"/>
              </a:cxn>
              <a:cxn ang="0">
                <a:pos x="T4" y="T5"/>
              </a:cxn>
              <a:cxn ang="0">
                <a:pos x="T6" y="T7"/>
              </a:cxn>
            </a:cxnLst>
            <a:rect l="0" t="0" r="r" b="b"/>
            <a:pathLst>
              <a:path w="1725" h="2001">
                <a:moveTo>
                  <a:pt x="1725" y="0"/>
                </a:moveTo>
                <a:lnTo>
                  <a:pt x="0" y="1001"/>
                </a:lnTo>
                <a:lnTo>
                  <a:pt x="1725" y="2001"/>
                </a:lnTo>
                <a:lnTo>
                  <a:pt x="1725" y="0"/>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20">
            <a:extLst>
              <a:ext uri="{FF2B5EF4-FFF2-40B4-BE49-F238E27FC236}">
                <a16:creationId xmlns="" xmlns:a16="http://schemas.microsoft.com/office/drawing/2014/main" id="{D74D1F08-F601-472F-8293-AB87BD56A6FD}"/>
              </a:ext>
            </a:extLst>
          </p:cNvPr>
          <p:cNvSpPr>
            <a:spLocks/>
          </p:cNvSpPr>
          <p:nvPr userDrawn="1"/>
        </p:nvSpPr>
        <p:spPr bwMode="auto">
          <a:xfrm>
            <a:off x="1493576" y="4216888"/>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5000"/>
            </a:srgbClr>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Picture Placeholder 54">
            <a:extLst>
              <a:ext uri="{FF2B5EF4-FFF2-40B4-BE49-F238E27FC236}">
                <a16:creationId xmlns="" xmlns:a16="http://schemas.microsoft.com/office/drawing/2014/main" id="{D3ECC994-5C74-4163-928A-D0C7C69CFF6C}"/>
              </a:ext>
            </a:extLst>
          </p:cNvPr>
          <p:cNvSpPr>
            <a:spLocks noGrp="1"/>
          </p:cNvSpPr>
          <p:nvPr>
            <p:ph type="pic" sz="quarter" idx="13"/>
          </p:nvPr>
        </p:nvSpPr>
        <p:spPr>
          <a:xfrm>
            <a:off x="14765" y="1513793"/>
            <a:ext cx="6251207" cy="5299311"/>
          </a:xfrm>
          <a:custGeom>
            <a:avLst/>
            <a:gdLst>
              <a:gd name="connsiteX0" fmla="*/ 0 w 7798595"/>
              <a:gd name="connsiteY0" fmla="*/ 3453534 h 6611072"/>
              <a:gd name="connsiteX1" fmla="*/ 2725738 w 7798595"/>
              <a:gd name="connsiteY1" fmla="*/ 5033097 h 6611072"/>
              <a:gd name="connsiteX2" fmla="*/ 0 w 7798595"/>
              <a:gd name="connsiteY2" fmla="*/ 6611072 h 6611072"/>
              <a:gd name="connsiteX3" fmla="*/ 2872582 w 7798595"/>
              <a:gd name="connsiteY3" fmla="*/ 0 h 6611072"/>
              <a:gd name="connsiteX4" fmla="*/ 7798595 w 7798595"/>
              <a:gd name="connsiteY4" fmla="*/ 2849563 h 6611072"/>
              <a:gd name="connsiteX5" fmla="*/ 2872582 w 7798595"/>
              <a:gd name="connsiteY5" fmla="*/ 5700713 h 66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8595" h="6611072">
                <a:moveTo>
                  <a:pt x="0" y="3453534"/>
                </a:moveTo>
                <a:lnTo>
                  <a:pt x="2725738" y="5033097"/>
                </a:lnTo>
                <a:lnTo>
                  <a:pt x="0" y="6611072"/>
                </a:lnTo>
                <a:close/>
                <a:moveTo>
                  <a:pt x="2872582" y="0"/>
                </a:moveTo>
                <a:lnTo>
                  <a:pt x="7798595" y="2849563"/>
                </a:lnTo>
                <a:lnTo>
                  <a:pt x="2872582" y="5700713"/>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8" name="Picture Placeholder 57">
            <a:extLst>
              <a:ext uri="{FF2B5EF4-FFF2-40B4-BE49-F238E27FC236}">
                <a16:creationId xmlns="" xmlns:a16="http://schemas.microsoft.com/office/drawing/2014/main" id="{A2678BF1-AE70-49EB-8345-D02F9FABD7BA}"/>
              </a:ext>
            </a:extLst>
          </p:cNvPr>
          <p:cNvSpPr>
            <a:spLocks noGrp="1"/>
          </p:cNvSpPr>
          <p:nvPr>
            <p:ph type="pic" sz="quarter" idx="14"/>
          </p:nvPr>
        </p:nvSpPr>
        <p:spPr>
          <a:xfrm>
            <a:off x="2571489" y="77767"/>
            <a:ext cx="1427846" cy="1656250"/>
          </a:xfrm>
          <a:custGeom>
            <a:avLst/>
            <a:gdLst>
              <a:gd name="connsiteX0" fmla="*/ 0 w 1776413"/>
              <a:gd name="connsiteY0" fmla="*/ 0 h 2060575"/>
              <a:gd name="connsiteX1" fmla="*/ 1776413 w 1776413"/>
              <a:gd name="connsiteY1" fmla="*/ 1030288 h 2060575"/>
              <a:gd name="connsiteX2" fmla="*/ 0 w 1776413"/>
              <a:gd name="connsiteY2" fmla="*/ 2060575 h 2060575"/>
            </a:gdLst>
            <a:ahLst/>
            <a:cxnLst>
              <a:cxn ang="0">
                <a:pos x="connsiteX0" y="connsiteY0"/>
              </a:cxn>
              <a:cxn ang="0">
                <a:pos x="connsiteX1" y="connsiteY1"/>
              </a:cxn>
              <a:cxn ang="0">
                <a:pos x="connsiteX2" y="connsiteY2"/>
              </a:cxn>
            </a:cxnLst>
            <a:rect l="l" t="t" r="r" b="b"/>
            <a:pathLst>
              <a:path w="1776413" h="2060575">
                <a:moveTo>
                  <a:pt x="0" y="0"/>
                </a:moveTo>
                <a:lnTo>
                  <a:pt x="1776413" y="1030288"/>
                </a:lnTo>
                <a:lnTo>
                  <a:pt x="0" y="2060575"/>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211403276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p:nvPr>
        </p:nvSpPr>
        <p:spPr>
          <a:xfrm>
            <a:off x="6840638" y="424658"/>
            <a:ext cx="5046563" cy="1531464"/>
          </a:xfrm>
          <a:prstGeom prst="rect">
            <a:avLst/>
          </a:prstGeom>
        </p:spPr>
        <p:txBody>
          <a:bodyPr anchor="b">
            <a:noAutofit/>
          </a:bodyPr>
          <a:lstStyle>
            <a:lvl1pPr algn="l">
              <a:defRPr sz="48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p:nvPr>
        </p:nvSpPr>
        <p:spPr>
          <a:xfrm>
            <a:off x="6835456" y="2017409"/>
            <a:ext cx="5051043" cy="545869"/>
          </a:xfrm>
          <a:prstGeom prst="rect">
            <a:avLst/>
          </a:prstGeom>
        </p:spPr>
        <p:txBody>
          <a:bodyPr/>
          <a:lstStyle>
            <a:lvl1pPr marL="0" indent="0" algn="l">
              <a:buNone/>
              <a:defRPr sz="2399" b="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12" name="Picture Placeholder 11">
            <a:extLst>
              <a:ext uri="{FF2B5EF4-FFF2-40B4-BE49-F238E27FC236}">
                <a16:creationId xmlns="" xmlns:a16="http://schemas.microsoft.com/office/drawing/2014/main" id="{8F30B1B1-2496-44A1-BDBD-365BE3817FFF}"/>
              </a:ext>
            </a:extLst>
          </p:cNvPr>
          <p:cNvSpPr>
            <a:spLocks noGrp="1"/>
          </p:cNvSpPr>
          <p:nvPr>
            <p:ph type="pic" sz="quarter" idx="10"/>
          </p:nvPr>
        </p:nvSpPr>
        <p:spPr>
          <a:xfrm>
            <a:off x="220664" y="292102"/>
            <a:ext cx="6766265" cy="6221715"/>
          </a:xfrm>
          <a:custGeom>
            <a:avLst/>
            <a:gdLst>
              <a:gd name="connsiteX0" fmla="*/ 857250 w 7140574"/>
              <a:gd name="connsiteY0" fmla="*/ 6105524 h 6565899"/>
              <a:gd name="connsiteX1" fmla="*/ 1258888 w 7140574"/>
              <a:gd name="connsiteY1" fmla="*/ 6334124 h 6565899"/>
              <a:gd name="connsiteX2" fmla="*/ 857250 w 7140574"/>
              <a:gd name="connsiteY2" fmla="*/ 6565899 h 6565899"/>
              <a:gd name="connsiteX3" fmla="*/ 6654800 w 7140574"/>
              <a:gd name="connsiteY3" fmla="*/ 5311774 h 6565899"/>
              <a:gd name="connsiteX4" fmla="*/ 6654800 w 7140574"/>
              <a:gd name="connsiteY4" fmla="*/ 6024562 h 6565899"/>
              <a:gd name="connsiteX5" fmla="*/ 6034087 w 7140574"/>
              <a:gd name="connsiteY5" fmla="*/ 5668962 h 6565899"/>
              <a:gd name="connsiteX6" fmla="*/ 2259012 w 7140574"/>
              <a:gd name="connsiteY6" fmla="*/ 5311774 h 6565899"/>
              <a:gd name="connsiteX7" fmla="*/ 2259012 w 7140574"/>
              <a:gd name="connsiteY7" fmla="*/ 6305549 h 6565899"/>
              <a:gd name="connsiteX8" fmla="*/ 1398587 w 7140574"/>
              <a:gd name="connsiteY8" fmla="*/ 5808662 h 6565899"/>
              <a:gd name="connsiteX9" fmla="*/ 2519364 w 7140574"/>
              <a:gd name="connsiteY9" fmla="*/ 4306887 h 6565899"/>
              <a:gd name="connsiteX10" fmla="*/ 4256087 w 7140574"/>
              <a:gd name="connsiteY10" fmla="*/ 5311775 h 6565899"/>
              <a:gd name="connsiteX11" fmla="*/ 2519364 w 7140574"/>
              <a:gd name="connsiteY11" fmla="*/ 6315075 h 6565899"/>
              <a:gd name="connsiteX12" fmla="*/ 5187949 w 7140574"/>
              <a:gd name="connsiteY12" fmla="*/ 2798762 h 6565899"/>
              <a:gd name="connsiteX13" fmla="*/ 5187949 w 7140574"/>
              <a:gd name="connsiteY13" fmla="*/ 5576887 h 6565899"/>
              <a:gd name="connsiteX14" fmla="*/ 2781299 w 7140574"/>
              <a:gd name="connsiteY14" fmla="*/ 4189412 h 6565899"/>
              <a:gd name="connsiteX15" fmla="*/ 5400674 w 7140574"/>
              <a:gd name="connsiteY15" fmla="*/ 2692401 h 6565899"/>
              <a:gd name="connsiteX16" fmla="*/ 7140574 w 7140574"/>
              <a:gd name="connsiteY16" fmla="*/ 3697287 h 6565899"/>
              <a:gd name="connsiteX17" fmla="*/ 5400674 w 7140574"/>
              <a:gd name="connsiteY17" fmla="*/ 4697412 h 6565899"/>
              <a:gd name="connsiteX18" fmla="*/ 1089025 w 7140574"/>
              <a:gd name="connsiteY18" fmla="*/ 2667000 h 6565899"/>
              <a:gd name="connsiteX19" fmla="*/ 1089025 w 7140574"/>
              <a:gd name="connsiteY19" fmla="*/ 3597274 h 6565899"/>
              <a:gd name="connsiteX20" fmla="*/ 284162 w 7140574"/>
              <a:gd name="connsiteY20" fmla="*/ 3133724 h 6565899"/>
              <a:gd name="connsiteX21" fmla="*/ 5872162 w 7140574"/>
              <a:gd name="connsiteY21" fmla="*/ 1787525 h 6565899"/>
              <a:gd name="connsiteX22" fmla="*/ 6272212 w 7140574"/>
              <a:gd name="connsiteY22" fmla="*/ 2019299 h 6565899"/>
              <a:gd name="connsiteX23" fmla="*/ 5872162 w 7140574"/>
              <a:gd name="connsiteY23" fmla="*/ 2251075 h 6565899"/>
              <a:gd name="connsiteX24" fmla="*/ 5113337 w 7140574"/>
              <a:gd name="connsiteY24" fmla="*/ 508000 h 6565899"/>
              <a:gd name="connsiteX25" fmla="*/ 5113337 w 7140574"/>
              <a:gd name="connsiteY25" fmla="*/ 1673225 h 6565899"/>
              <a:gd name="connsiteX26" fmla="*/ 4105274 w 7140574"/>
              <a:gd name="connsiteY26" fmla="*/ 1092200 h 6565899"/>
              <a:gd name="connsiteX27" fmla="*/ 3682999 w 7140574"/>
              <a:gd name="connsiteY27" fmla="*/ 192088 h 6565899"/>
              <a:gd name="connsiteX28" fmla="*/ 4278312 w 7140574"/>
              <a:gd name="connsiteY28" fmla="*/ 536576 h 6565899"/>
              <a:gd name="connsiteX29" fmla="*/ 3682999 w 7140574"/>
              <a:gd name="connsiteY29" fmla="*/ 882651 h 6565899"/>
              <a:gd name="connsiteX30" fmla="*/ 1728787 w 7140574"/>
              <a:gd name="connsiteY30" fmla="*/ 11112 h 6565899"/>
              <a:gd name="connsiteX31" fmla="*/ 5610225 w 7140574"/>
              <a:gd name="connsiteY31" fmla="*/ 2251075 h 6565899"/>
              <a:gd name="connsiteX32" fmla="*/ 1728787 w 7140574"/>
              <a:gd name="connsiteY32" fmla="*/ 4491037 h 6565899"/>
              <a:gd name="connsiteX33" fmla="*/ 1516063 w 7140574"/>
              <a:gd name="connsiteY33" fmla="*/ 0 h 6565899"/>
              <a:gd name="connsiteX34" fmla="*/ 1516063 w 7140574"/>
              <a:gd name="connsiteY34" fmla="*/ 1747838 h 6565899"/>
              <a:gd name="connsiteX35" fmla="*/ 0 w 7140574"/>
              <a:gd name="connsiteY35" fmla="*/ 871538 h 656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40574" h="6565899">
                <a:moveTo>
                  <a:pt x="857250" y="6105524"/>
                </a:moveTo>
                <a:lnTo>
                  <a:pt x="1258888" y="6334124"/>
                </a:lnTo>
                <a:lnTo>
                  <a:pt x="857250" y="6565899"/>
                </a:lnTo>
                <a:close/>
                <a:moveTo>
                  <a:pt x="6654800" y="5311774"/>
                </a:moveTo>
                <a:lnTo>
                  <a:pt x="6654800" y="6024562"/>
                </a:lnTo>
                <a:lnTo>
                  <a:pt x="6034087" y="5668962"/>
                </a:lnTo>
                <a:close/>
                <a:moveTo>
                  <a:pt x="2259012" y="5311774"/>
                </a:moveTo>
                <a:lnTo>
                  <a:pt x="2259012" y="6305549"/>
                </a:lnTo>
                <a:lnTo>
                  <a:pt x="1398587" y="5808662"/>
                </a:lnTo>
                <a:close/>
                <a:moveTo>
                  <a:pt x="2519364" y="4306887"/>
                </a:moveTo>
                <a:lnTo>
                  <a:pt x="4256087" y="5311775"/>
                </a:lnTo>
                <a:lnTo>
                  <a:pt x="2519364" y="6315075"/>
                </a:lnTo>
                <a:close/>
                <a:moveTo>
                  <a:pt x="5187949" y="2798762"/>
                </a:moveTo>
                <a:lnTo>
                  <a:pt x="5187949" y="5576887"/>
                </a:lnTo>
                <a:lnTo>
                  <a:pt x="2781299" y="4189412"/>
                </a:lnTo>
                <a:close/>
                <a:moveTo>
                  <a:pt x="5400674" y="2692401"/>
                </a:moveTo>
                <a:lnTo>
                  <a:pt x="7140574" y="3697287"/>
                </a:lnTo>
                <a:lnTo>
                  <a:pt x="5400674" y="4697412"/>
                </a:lnTo>
                <a:close/>
                <a:moveTo>
                  <a:pt x="1089025" y="2667000"/>
                </a:moveTo>
                <a:lnTo>
                  <a:pt x="1089025" y="3597274"/>
                </a:lnTo>
                <a:lnTo>
                  <a:pt x="284162" y="3133724"/>
                </a:lnTo>
                <a:close/>
                <a:moveTo>
                  <a:pt x="5872162" y="1787525"/>
                </a:moveTo>
                <a:lnTo>
                  <a:pt x="6272212" y="2019299"/>
                </a:lnTo>
                <a:lnTo>
                  <a:pt x="5872162" y="2251075"/>
                </a:lnTo>
                <a:close/>
                <a:moveTo>
                  <a:pt x="5113337" y="508000"/>
                </a:moveTo>
                <a:lnTo>
                  <a:pt x="5113337" y="1673225"/>
                </a:lnTo>
                <a:lnTo>
                  <a:pt x="4105274" y="1092200"/>
                </a:lnTo>
                <a:close/>
                <a:moveTo>
                  <a:pt x="3682999" y="192088"/>
                </a:moveTo>
                <a:lnTo>
                  <a:pt x="4278312" y="536576"/>
                </a:lnTo>
                <a:lnTo>
                  <a:pt x="3682999" y="882651"/>
                </a:lnTo>
                <a:close/>
                <a:moveTo>
                  <a:pt x="1728787" y="11112"/>
                </a:moveTo>
                <a:lnTo>
                  <a:pt x="5610225" y="2251075"/>
                </a:lnTo>
                <a:lnTo>
                  <a:pt x="1728787" y="4491037"/>
                </a:lnTo>
                <a:close/>
                <a:moveTo>
                  <a:pt x="1516063" y="0"/>
                </a:moveTo>
                <a:lnTo>
                  <a:pt x="1516063" y="1747838"/>
                </a:lnTo>
                <a:lnTo>
                  <a:pt x="0" y="871538"/>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320152740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8136491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92641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7" name="Text Placeholder 6">
            <a:extLst>
              <a:ext uri="{FF2B5EF4-FFF2-40B4-BE49-F238E27FC236}">
                <a16:creationId xmlns="" xmlns:a16="http://schemas.microsoft.com/office/drawing/2014/main" id="{727452FF-806A-4187-95AE-897C56664640}"/>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47202803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EF5BE932-0131-4EA4-B334-D6BD04615693}"/>
              </a:ext>
            </a:extLst>
          </p:cNvPr>
          <p:cNvSpPr>
            <a:spLocks noGrp="1"/>
          </p:cNvSpPr>
          <p:nvPr>
            <p:ph type="pic" sz="quarter" idx="14"/>
          </p:nvPr>
        </p:nvSpPr>
        <p:spPr>
          <a:xfrm>
            <a:off x="6686867" y="578645"/>
            <a:ext cx="4926013" cy="5700713"/>
          </a:xfrm>
          <a:custGeom>
            <a:avLst/>
            <a:gdLst>
              <a:gd name="connsiteX0" fmla="*/ 0 w 4926013"/>
              <a:gd name="connsiteY0" fmla="*/ 0 h 5700713"/>
              <a:gd name="connsiteX1" fmla="*/ 4926013 w 4926013"/>
              <a:gd name="connsiteY1" fmla="*/ 2849563 h 5700713"/>
              <a:gd name="connsiteX2" fmla="*/ 0 w 4926013"/>
              <a:gd name="connsiteY2" fmla="*/ 5700713 h 5700713"/>
            </a:gdLst>
            <a:ahLst/>
            <a:cxnLst>
              <a:cxn ang="0">
                <a:pos x="connsiteX0" y="connsiteY0"/>
              </a:cxn>
              <a:cxn ang="0">
                <a:pos x="connsiteX1" y="connsiteY1"/>
              </a:cxn>
              <a:cxn ang="0">
                <a:pos x="connsiteX2" y="connsiteY2"/>
              </a:cxn>
            </a:cxnLst>
            <a:rect l="l" t="t" r="r" b="b"/>
            <a:pathLst>
              <a:path w="4926013" h="5700713">
                <a:moveTo>
                  <a:pt x="0" y="0"/>
                </a:moveTo>
                <a:lnTo>
                  <a:pt x="4926013" y="2849563"/>
                </a:lnTo>
                <a:lnTo>
                  <a:pt x="0" y="5700713"/>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5966769" cy="681355"/>
          </a:xfrm>
        </p:spPr>
        <p:txBody>
          <a:bodyPr>
            <a:noAutofit/>
          </a:bodyPr>
          <a:lstStyle>
            <a:lvl1pPr>
              <a:defRPr sz="36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Freeform 18">
            <a:extLst>
              <a:ext uri="{FF2B5EF4-FFF2-40B4-BE49-F238E27FC236}">
                <a16:creationId xmlns="" xmlns:a16="http://schemas.microsoft.com/office/drawing/2014/main" id="{073BDB8C-2AEE-4EF5-947D-55A6D4EF6489}"/>
              </a:ext>
            </a:extLst>
          </p:cNvPr>
          <p:cNvSpPr>
            <a:spLocks/>
          </p:cNvSpPr>
          <p:nvPr userDrawn="1"/>
        </p:nvSpPr>
        <p:spPr bwMode="auto">
          <a:xfrm rot="10800000">
            <a:off x="9753601" y="3261712"/>
            <a:ext cx="2438400" cy="2821883"/>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9" name="Freeform 11">
            <a:extLst>
              <a:ext uri="{FF2B5EF4-FFF2-40B4-BE49-F238E27FC236}">
                <a16:creationId xmlns="" xmlns:a16="http://schemas.microsoft.com/office/drawing/2014/main" id="{9BCB513C-5921-4CC3-8D99-37D8162F5ACB}"/>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0" name="Freeform 20">
            <a:extLst>
              <a:ext uri="{FF2B5EF4-FFF2-40B4-BE49-F238E27FC236}">
                <a16:creationId xmlns="" xmlns:a16="http://schemas.microsoft.com/office/drawing/2014/main" id="{65D12ED2-7EDE-4E89-9CF1-269F4C6A34E9}"/>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2" name="Freeform 8">
            <a:extLst>
              <a:ext uri="{FF2B5EF4-FFF2-40B4-BE49-F238E27FC236}">
                <a16:creationId xmlns="" xmlns:a16="http://schemas.microsoft.com/office/drawing/2014/main" id="{FE3A2938-605B-4782-885B-E19F12B3BA05}"/>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Text Placeholder 6">
            <a:extLst>
              <a:ext uri="{FF2B5EF4-FFF2-40B4-BE49-F238E27FC236}">
                <a16:creationId xmlns="" xmlns:a16="http://schemas.microsoft.com/office/drawing/2014/main" id="{A510F7CE-B2BE-4C48-A207-BA2360034861}"/>
              </a:ext>
            </a:extLst>
          </p:cNvPr>
          <p:cNvSpPr>
            <a:spLocks noGrp="1"/>
          </p:cNvSpPr>
          <p:nvPr>
            <p:ph type="body" sz="quarter" idx="13"/>
          </p:nvPr>
        </p:nvSpPr>
        <p:spPr>
          <a:xfrm>
            <a:off x="528320" y="806353"/>
            <a:ext cx="5966769"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601066362"/>
      </p:ext>
    </p:extLst>
  </p:cSld>
  <p:clrMapOvr>
    <a:masterClrMapping/>
  </p:clrMapOvr>
  <p:transition/>
  <p:extLst>
    <p:ext uri="{DCECCB84-F9BA-43D5-87BE-67443E8EF086}">
      <p15:sldGuideLst xmlns:p15="http://schemas.microsoft.com/office/powerpoint/2012/main">
        <p15:guide id="1" orient="horz" pos="3936">
          <p15:clr>
            <a:srgbClr val="FBAE40"/>
          </p15:clr>
        </p15:guide>
        <p15:guide id="2" pos="263">
          <p15:clr>
            <a:srgbClr val="FBAE40"/>
          </p15:clr>
        </p15:guide>
        <p15:guide id="3" pos="7415">
          <p15:clr>
            <a:srgbClr val="FBAE40"/>
          </p15:clr>
        </p15:guide>
        <p15:guide id="4" orient="horz" pos="66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p:nvPr>
        </p:nvSpPr>
        <p:spPr>
          <a:xfrm>
            <a:off x="6840638" y="424658"/>
            <a:ext cx="5046563" cy="1531464"/>
          </a:xfrm>
          <a:prstGeom prst="rect">
            <a:avLst/>
          </a:prstGeom>
        </p:spPr>
        <p:txBody>
          <a:bodyPr anchor="b">
            <a:noAutofit/>
          </a:bodyPr>
          <a:lstStyle>
            <a:lvl1pPr algn="l">
              <a:defRPr sz="48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p:nvPr>
        </p:nvSpPr>
        <p:spPr>
          <a:xfrm>
            <a:off x="6835456" y="2017409"/>
            <a:ext cx="5051043" cy="545869"/>
          </a:xfrm>
          <a:prstGeom prst="rect">
            <a:avLst/>
          </a:prstGeom>
        </p:spPr>
        <p:txBody>
          <a:bodyPr/>
          <a:lstStyle>
            <a:lvl1pPr marL="0" indent="0" algn="l">
              <a:buNone/>
              <a:defRPr sz="2399" b="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12" name="Picture Placeholder 11">
            <a:extLst>
              <a:ext uri="{FF2B5EF4-FFF2-40B4-BE49-F238E27FC236}">
                <a16:creationId xmlns="" xmlns:a16="http://schemas.microsoft.com/office/drawing/2014/main" id="{8F30B1B1-2496-44A1-BDBD-365BE3817FFF}"/>
              </a:ext>
            </a:extLst>
          </p:cNvPr>
          <p:cNvSpPr>
            <a:spLocks noGrp="1"/>
          </p:cNvSpPr>
          <p:nvPr>
            <p:ph type="pic" sz="quarter" idx="10"/>
          </p:nvPr>
        </p:nvSpPr>
        <p:spPr>
          <a:xfrm>
            <a:off x="220664" y="292102"/>
            <a:ext cx="6766265" cy="6221715"/>
          </a:xfrm>
          <a:custGeom>
            <a:avLst/>
            <a:gdLst>
              <a:gd name="connsiteX0" fmla="*/ 857250 w 7140574"/>
              <a:gd name="connsiteY0" fmla="*/ 6105524 h 6565899"/>
              <a:gd name="connsiteX1" fmla="*/ 1258888 w 7140574"/>
              <a:gd name="connsiteY1" fmla="*/ 6334124 h 6565899"/>
              <a:gd name="connsiteX2" fmla="*/ 857250 w 7140574"/>
              <a:gd name="connsiteY2" fmla="*/ 6565899 h 6565899"/>
              <a:gd name="connsiteX3" fmla="*/ 6654800 w 7140574"/>
              <a:gd name="connsiteY3" fmla="*/ 5311774 h 6565899"/>
              <a:gd name="connsiteX4" fmla="*/ 6654800 w 7140574"/>
              <a:gd name="connsiteY4" fmla="*/ 6024562 h 6565899"/>
              <a:gd name="connsiteX5" fmla="*/ 6034087 w 7140574"/>
              <a:gd name="connsiteY5" fmla="*/ 5668962 h 6565899"/>
              <a:gd name="connsiteX6" fmla="*/ 2259012 w 7140574"/>
              <a:gd name="connsiteY6" fmla="*/ 5311774 h 6565899"/>
              <a:gd name="connsiteX7" fmla="*/ 2259012 w 7140574"/>
              <a:gd name="connsiteY7" fmla="*/ 6305549 h 6565899"/>
              <a:gd name="connsiteX8" fmla="*/ 1398587 w 7140574"/>
              <a:gd name="connsiteY8" fmla="*/ 5808662 h 6565899"/>
              <a:gd name="connsiteX9" fmla="*/ 2519364 w 7140574"/>
              <a:gd name="connsiteY9" fmla="*/ 4306887 h 6565899"/>
              <a:gd name="connsiteX10" fmla="*/ 4256087 w 7140574"/>
              <a:gd name="connsiteY10" fmla="*/ 5311775 h 6565899"/>
              <a:gd name="connsiteX11" fmla="*/ 2519364 w 7140574"/>
              <a:gd name="connsiteY11" fmla="*/ 6315075 h 6565899"/>
              <a:gd name="connsiteX12" fmla="*/ 5187949 w 7140574"/>
              <a:gd name="connsiteY12" fmla="*/ 2798762 h 6565899"/>
              <a:gd name="connsiteX13" fmla="*/ 5187949 w 7140574"/>
              <a:gd name="connsiteY13" fmla="*/ 5576887 h 6565899"/>
              <a:gd name="connsiteX14" fmla="*/ 2781299 w 7140574"/>
              <a:gd name="connsiteY14" fmla="*/ 4189412 h 6565899"/>
              <a:gd name="connsiteX15" fmla="*/ 5400674 w 7140574"/>
              <a:gd name="connsiteY15" fmla="*/ 2692401 h 6565899"/>
              <a:gd name="connsiteX16" fmla="*/ 7140574 w 7140574"/>
              <a:gd name="connsiteY16" fmla="*/ 3697287 h 6565899"/>
              <a:gd name="connsiteX17" fmla="*/ 5400674 w 7140574"/>
              <a:gd name="connsiteY17" fmla="*/ 4697412 h 6565899"/>
              <a:gd name="connsiteX18" fmla="*/ 1089025 w 7140574"/>
              <a:gd name="connsiteY18" fmla="*/ 2667000 h 6565899"/>
              <a:gd name="connsiteX19" fmla="*/ 1089025 w 7140574"/>
              <a:gd name="connsiteY19" fmla="*/ 3597274 h 6565899"/>
              <a:gd name="connsiteX20" fmla="*/ 284162 w 7140574"/>
              <a:gd name="connsiteY20" fmla="*/ 3133724 h 6565899"/>
              <a:gd name="connsiteX21" fmla="*/ 5872162 w 7140574"/>
              <a:gd name="connsiteY21" fmla="*/ 1787525 h 6565899"/>
              <a:gd name="connsiteX22" fmla="*/ 6272212 w 7140574"/>
              <a:gd name="connsiteY22" fmla="*/ 2019299 h 6565899"/>
              <a:gd name="connsiteX23" fmla="*/ 5872162 w 7140574"/>
              <a:gd name="connsiteY23" fmla="*/ 2251075 h 6565899"/>
              <a:gd name="connsiteX24" fmla="*/ 5113337 w 7140574"/>
              <a:gd name="connsiteY24" fmla="*/ 508000 h 6565899"/>
              <a:gd name="connsiteX25" fmla="*/ 5113337 w 7140574"/>
              <a:gd name="connsiteY25" fmla="*/ 1673225 h 6565899"/>
              <a:gd name="connsiteX26" fmla="*/ 4105274 w 7140574"/>
              <a:gd name="connsiteY26" fmla="*/ 1092200 h 6565899"/>
              <a:gd name="connsiteX27" fmla="*/ 3682999 w 7140574"/>
              <a:gd name="connsiteY27" fmla="*/ 192088 h 6565899"/>
              <a:gd name="connsiteX28" fmla="*/ 4278312 w 7140574"/>
              <a:gd name="connsiteY28" fmla="*/ 536576 h 6565899"/>
              <a:gd name="connsiteX29" fmla="*/ 3682999 w 7140574"/>
              <a:gd name="connsiteY29" fmla="*/ 882651 h 6565899"/>
              <a:gd name="connsiteX30" fmla="*/ 1728787 w 7140574"/>
              <a:gd name="connsiteY30" fmla="*/ 11112 h 6565899"/>
              <a:gd name="connsiteX31" fmla="*/ 5610225 w 7140574"/>
              <a:gd name="connsiteY31" fmla="*/ 2251075 h 6565899"/>
              <a:gd name="connsiteX32" fmla="*/ 1728787 w 7140574"/>
              <a:gd name="connsiteY32" fmla="*/ 4491037 h 6565899"/>
              <a:gd name="connsiteX33" fmla="*/ 1516063 w 7140574"/>
              <a:gd name="connsiteY33" fmla="*/ 0 h 6565899"/>
              <a:gd name="connsiteX34" fmla="*/ 1516063 w 7140574"/>
              <a:gd name="connsiteY34" fmla="*/ 1747838 h 6565899"/>
              <a:gd name="connsiteX35" fmla="*/ 0 w 7140574"/>
              <a:gd name="connsiteY35" fmla="*/ 871538 h 656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40574" h="6565899">
                <a:moveTo>
                  <a:pt x="857250" y="6105524"/>
                </a:moveTo>
                <a:lnTo>
                  <a:pt x="1258888" y="6334124"/>
                </a:lnTo>
                <a:lnTo>
                  <a:pt x="857250" y="6565899"/>
                </a:lnTo>
                <a:close/>
                <a:moveTo>
                  <a:pt x="6654800" y="5311774"/>
                </a:moveTo>
                <a:lnTo>
                  <a:pt x="6654800" y="6024562"/>
                </a:lnTo>
                <a:lnTo>
                  <a:pt x="6034087" y="5668962"/>
                </a:lnTo>
                <a:close/>
                <a:moveTo>
                  <a:pt x="2259012" y="5311774"/>
                </a:moveTo>
                <a:lnTo>
                  <a:pt x="2259012" y="6305549"/>
                </a:lnTo>
                <a:lnTo>
                  <a:pt x="1398587" y="5808662"/>
                </a:lnTo>
                <a:close/>
                <a:moveTo>
                  <a:pt x="2519364" y="4306887"/>
                </a:moveTo>
                <a:lnTo>
                  <a:pt x="4256087" y="5311775"/>
                </a:lnTo>
                <a:lnTo>
                  <a:pt x="2519364" y="6315075"/>
                </a:lnTo>
                <a:close/>
                <a:moveTo>
                  <a:pt x="5187949" y="2798762"/>
                </a:moveTo>
                <a:lnTo>
                  <a:pt x="5187949" y="5576887"/>
                </a:lnTo>
                <a:lnTo>
                  <a:pt x="2781299" y="4189412"/>
                </a:lnTo>
                <a:close/>
                <a:moveTo>
                  <a:pt x="5400674" y="2692401"/>
                </a:moveTo>
                <a:lnTo>
                  <a:pt x="7140574" y="3697287"/>
                </a:lnTo>
                <a:lnTo>
                  <a:pt x="5400674" y="4697412"/>
                </a:lnTo>
                <a:close/>
                <a:moveTo>
                  <a:pt x="1089025" y="2667000"/>
                </a:moveTo>
                <a:lnTo>
                  <a:pt x="1089025" y="3597274"/>
                </a:lnTo>
                <a:lnTo>
                  <a:pt x="284162" y="3133724"/>
                </a:lnTo>
                <a:close/>
                <a:moveTo>
                  <a:pt x="5872162" y="1787525"/>
                </a:moveTo>
                <a:lnTo>
                  <a:pt x="6272212" y="2019299"/>
                </a:lnTo>
                <a:lnTo>
                  <a:pt x="5872162" y="2251075"/>
                </a:lnTo>
                <a:close/>
                <a:moveTo>
                  <a:pt x="5113337" y="508000"/>
                </a:moveTo>
                <a:lnTo>
                  <a:pt x="5113337" y="1673225"/>
                </a:lnTo>
                <a:lnTo>
                  <a:pt x="4105274" y="1092200"/>
                </a:lnTo>
                <a:close/>
                <a:moveTo>
                  <a:pt x="3682999" y="192088"/>
                </a:moveTo>
                <a:lnTo>
                  <a:pt x="4278312" y="536576"/>
                </a:lnTo>
                <a:lnTo>
                  <a:pt x="3682999" y="882651"/>
                </a:lnTo>
                <a:close/>
                <a:moveTo>
                  <a:pt x="1728787" y="11112"/>
                </a:moveTo>
                <a:lnTo>
                  <a:pt x="5610225" y="2251075"/>
                </a:lnTo>
                <a:lnTo>
                  <a:pt x="1728787" y="4491037"/>
                </a:lnTo>
                <a:close/>
                <a:moveTo>
                  <a:pt x="1516063" y="0"/>
                </a:moveTo>
                <a:lnTo>
                  <a:pt x="1516063" y="1747838"/>
                </a:lnTo>
                <a:lnTo>
                  <a:pt x="0" y="871538"/>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34906114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17" name="Freeform 18">
            <a:extLst>
              <a:ext uri="{FF2B5EF4-FFF2-40B4-BE49-F238E27FC236}">
                <a16:creationId xmlns="" xmlns:a16="http://schemas.microsoft.com/office/drawing/2014/main" id="{70379A4A-DEF8-4907-BCC2-986E77DF2976}"/>
              </a:ext>
            </a:extLst>
          </p:cNvPr>
          <p:cNvSpPr>
            <a:spLocks/>
          </p:cNvSpPr>
          <p:nvPr userDrawn="1"/>
        </p:nvSpPr>
        <p:spPr bwMode="auto">
          <a:xfrm>
            <a:off x="8332714" y="3761641"/>
            <a:ext cx="1902046" cy="22011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1">
            <a:extLst>
              <a:ext uri="{FF2B5EF4-FFF2-40B4-BE49-F238E27FC236}">
                <a16:creationId xmlns="" xmlns:a16="http://schemas.microsoft.com/office/drawing/2014/main" id="{C464A6A9-64EC-4C14-8B6D-6B5C78CF8AC6}"/>
              </a:ext>
            </a:extLst>
          </p:cNvPr>
          <p:cNvSpPr>
            <a:spLocks/>
          </p:cNvSpPr>
          <p:nvPr userDrawn="1"/>
        </p:nvSpPr>
        <p:spPr bwMode="auto">
          <a:xfrm>
            <a:off x="10481915" y="1188000"/>
            <a:ext cx="736681" cy="851598"/>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Picture Placeholder 19">
            <a:extLst>
              <a:ext uri="{FF2B5EF4-FFF2-40B4-BE49-F238E27FC236}">
                <a16:creationId xmlns="" xmlns:a16="http://schemas.microsoft.com/office/drawing/2014/main" id="{2EAE9857-A15A-4204-AB9F-1CCDE25021BF}"/>
              </a:ext>
            </a:extLst>
          </p:cNvPr>
          <p:cNvSpPr>
            <a:spLocks noGrp="1"/>
          </p:cNvSpPr>
          <p:nvPr>
            <p:ph type="pic" sz="quarter" idx="14"/>
          </p:nvPr>
        </p:nvSpPr>
        <p:spPr>
          <a:xfrm>
            <a:off x="7842929" y="1567680"/>
            <a:ext cx="4349073" cy="4327869"/>
          </a:xfrm>
          <a:custGeom>
            <a:avLst/>
            <a:gdLst>
              <a:gd name="connsiteX0" fmla="*/ 0 w 4349073"/>
              <a:gd name="connsiteY0" fmla="*/ 196717 h 4327869"/>
              <a:gd name="connsiteX1" fmla="*/ 1912741 w 4349073"/>
              <a:gd name="connsiteY1" fmla="*/ 1303185 h 4327869"/>
              <a:gd name="connsiteX2" fmla="*/ 0 w 4349073"/>
              <a:gd name="connsiteY2" fmla="*/ 2410270 h 4327869"/>
              <a:gd name="connsiteX3" fmla="*/ 4349073 w 4349073"/>
              <a:gd name="connsiteY3" fmla="*/ 0 h 4327869"/>
              <a:gd name="connsiteX4" fmla="*/ 4349073 w 4349073"/>
              <a:gd name="connsiteY4" fmla="*/ 4327869 h 4327869"/>
              <a:gd name="connsiteX5" fmla="*/ 609344 w 4349073"/>
              <a:gd name="connsiteY5" fmla="*/ 2164537 h 432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073" h="4327869">
                <a:moveTo>
                  <a:pt x="0" y="196717"/>
                </a:moveTo>
                <a:lnTo>
                  <a:pt x="1912741" y="1303185"/>
                </a:lnTo>
                <a:lnTo>
                  <a:pt x="0" y="2410270"/>
                </a:lnTo>
                <a:close/>
                <a:moveTo>
                  <a:pt x="4349073" y="0"/>
                </a:moveTo>
                <a:lnTo>
                  <a:pt x="4349073" y="4327869"/>
                </a:lnTo>
                <a:lnTo>
                  <a:pt x="609344" y="2164537"/>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9" name="Freeform 8">
            <a:extLst>
              <a:ext uri="{FF2B5EF4-FFF2-40B4-BE49-F238E27FC236}">
                <a16:creationId xmlns="" xmlns:a16="http://schemas.microsoft.com/office/drawing/2014/main" id="{696906F1-BFE7-46B2-9B39-2662076CE82A}"/>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06259B27-C44D-4240-B550-1BB6A8F0869E}"/>
              </a:ext>
            </a:extLst>
          </p:cNvPr>
          <p:cNvSpPr>
            <a:spLocks/>
          </p:cNvSpPr>
          <p:nvPr userDrawn="1"/>
        </p:nvSpPr>
        <p:spPr bwMode="auto">
          <a:xfrm>
            <a:off x="10013656" y="1071383"/>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0" name="Text Placeholder 6">
            <a:extLst>
              <a:ext uri="{FF2B5EF4-FFF2-40B4-BE49-F238E27FC236}">
                <a16:creationId xmlns="" xmlns:a16="http://schemas.microsoft.com/office/drawing/2014/main" id="{D62434B9-BA71-D143-9A2F-39CB3AA65229}"/>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24924074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sp>
        <p:nvSpPr>
          <p:cNvPr id="11" name="Freeform 18">
            <a:extLst>
              <a:ext uri="{FF2B5EF4-FFF2-40B4-BE49-F238E27FC236}">
                <a16:creationId xmlns="" xmlns:a16="http://schemas.microsoft.com/office/drawing/2014/main" id="{DE3787C0-BD33-42F9-A81E-FFCA6278FD84}"/>
              </a:ext>
            </a:extLst>
          </p:cNvPr>
          <p:cNvSpPr>
            <a:spLocks/>
          </p:cNvSpPr>
          <p:nvPr/>
        </p:nvSpPr>
        <p:spPr bwMode="auto">
          <a:xfrm>
            <a:off x="10882038" y="3613138"/>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2" name="Freeform 18">
            <a:extLst>
              <a:ext uri="{FF2B5EF4-FFF2-40B4-BE49-F238E27FC236}">
                <a16:creationId xmlns="" xmlns:a16="http://schemas.microsoft.com/office/drawing/2014/main" id="{0A84A11B-1EB1-485E-A5A5-C1C0ABB7DB2B}"/>
              </a:ext>
            </a:extLst>
          </p:cNvPr>
          <p:cNvSpPr>
            <a:spLocks/>
          </p:cNvSpPr>
          <p:nvPr/>
        </p:nvSpPr>
        <p:spPr bwMode="auto">
          <a:xfrm>
            <a:off x="10882038" y="2170795"/>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22" name="Picture Placeholder 21">
            <a:extLst>
              <a:ext uri="{FF2B5EF4-FFF2-40B4-BE49-F238E27FC236}">
                <a16:creationId xmlns="" xmlns:a16="http://schemas.microsoft.com/office/drawing/2014/main" id="{1541CE87-84EA-4FF3-80BB-6B94663A6F16}"/>
              </a:ext>
            </a:extLst>
          </p:cNvPr>
          <p:cNvSpPr>
            <a:spLocks noGrp="1"/>
          </p:cNvSpPr>
          <p:nvPr>
            <p:ph type="pic" sz="quarter" idx="14"/>
          </p:nvPr>
        </p:nvSpPr>
        <p:spPr>
          <a:xfrm>
            <a:off x="7584214" y="946917"/>
            <a:ext cx="4607786" cy="5332440"/>
          </a:xfrm>
          <a:custGeom>
            <a:avLst/>
            <a:gdLst>
              <a:gd name="connsiteX0" fmla="*/ 0 w 4607786"/>
              <a:gd name="connsiteY0" fmla="*/ 0 h 5332440"/>
              <a:gd name="connsiteX1" fmla="*/ 4607786 w 4607786"/>
              <a:gd name="connsiteY1" fmla="*/ 2665478 h 5332440"/>
              <a:gd name="connsiteX2" fmla="*/ 0 w 4607786"/>
              <a:gd name="connsiteY2" fmla="*/ 5332440 h 5332440"/>
            </a:gdLst>
            <a:ahLst/>
            <a:cxnLst>
              <a:cxn ang="0">
                <a:pos x="connsiteX0" y="connsiteY0"/>
              </a:cxn>
              <a:cxn ang="0">
                <a:pos x="connsiteX1" y="connsiteY1"/>
              </a:cxn>
              <a:cxn ang="0">
                <a:pos x="connsiteX2" y="connsiteY2"/>
              </a:cxn>
            </a:cxnLst>
            <a:rect l="l" t="t" r="r" b="b"/>
            <a:pathLst>
              <a:path w="4607786" h="5332440">
                <a:moveTo>
                  <a:pt x="0" y="0"/>
                </a:moveTo>
                <a:lnTo>
                  <a:pt x="4607786" y="2665478"/>
                </a:lnTo>
                <a:lnTo>
                  <a:pt x="0" y="5332440"/>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10" name="Freeform 8">
            <a:extLst>
              <a:ext uri="{FF2B5EF4-FFF2-40B4-BE49-F238E27FC236}">
                <a16:creationId xmlns="" xmlns:a16="http://schemas.microsoft.com/office/drawing/2014/main" id="{AB6A946D-8BB7-44C7-A5C9-D58E095B7BD3}"/>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Freeform 11">
            <a:extLst>
              <a:ext uri="{FF2B5EF4-FFF2-40B4-BE49-F238E27FC236}">
                <a16:creationId xmlns="" xmlns:a16="http://schemas.microsoft.com/office/drawing/2014/main" id="{813E58C6-6EBB-42BD-9069-19FF00C63EA2}"/>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60D826A0-6396-46D4-8075-8AF1825B028A}"/>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4" name="Text Placeholder 6">
            <a:extLst>
              <a:ext uri="{FF2B5EF4-FFF2-40B4-BE49-F238E27FC236}">
                <a16:creationId xmlns="" xmlns:a16="http://schemas.microsoft.com/office/drawing/2014/main" id="{914297DB-A37D-7144-974C-B61610216740}"/>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27185056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767DB-16EA-4A69-91B4-134095251BC6}"/>
              </a:ext>
            </a:extLst>
          </p:cNvPr>
          <p:cNvSpPr>
            <a:spLocks noGrp="1"/>
          </p:cNvSpPr>
          <p:nvPr>
            <p:ph type="title"/>
          </p:nvPr>
        </p:nvSpPr>
        <p:spPr>
          <a:xfrm>
            <a:off x="528319" y="199659"/>
            <a:ext cx="8231744" cy="685800"/>
          </a:xfrm>
        </p:spPr>
        <p:txBody>
          <a:bodyPr>
            <a:normAutofit/>
          </a:bodyPr>
          <a:lstStyle>
            <a:lvl1pPr>
              <a:defRPr sz="3600" b="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3">
            <a:extLst>
              <a:ext uri="{FF2B5EF4-FFF2-40B4-BE49-F238E27FC236}">
                <a16:creationId xmlns="" xmlns:a16="http://schemas.microsoft.com/office/drawing/2014/main" id="{932EEFD9-3A38-42F4-92FA-3316A1E322F9}"/>
              </a:ext>
            </a:extLst>
          </p:cNvPr>
          <p:cNvSpPr>
            <a:spLocks noGrp="1"/>
          </p:cNvSpPr>
          <p:nvPr>
            <p:ph sz="half" idx="2"/>
          </p:nvPr>
        </p:nvSpPr>
        <p:spPr>
          <a:xfrm>
            <a:off x="5913121" y="1993001"/>
            <a:ext cx="5025849" cy="3878627"/>
          </a:xfrm>
        </p:spPr>
        <p:txBody>
          <a:bodyPr>
            <a:noAutofit/>
          </a:bodyPr>
          <a:lstStyle>
            <a:lvl1pPr marL="0" indent="0">
              <a:spcBef>
                <a:spcPts val="0"/>
              </a:spcBef>
              <a:spcAft>
                <a:spcPts val="1000"/>
              </a:spcAft>
              <a:buNone/>
              <a:defRPr lang="en-US" sz="2000" b="0" kern="1200" dirty="0">
                <a:solidFill>
                  <a:schemeClr val="tx1"/>
                </a:solidFill>
                <a:latin typeface="Arial" panose="020B0604020202020204" pitchFamily="34" charset="0"/>
                <a:ea typeface="+mn-ea"/>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marL="0" lvl="0" indent="0" algn="l" defTabSz="914126"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126"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126"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126"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126"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Freeform 20">
            <a:extLst>
              <a:ext uri="{FF2B5EF4-FFF2-40B4-BE49-F238E27FC236}">
                <a16:creationId xmlns="" xmlns:a16="http://schemas.microsoft.com/office/drawing/2014/main" id="{6C74BC6A-6C3B-4345-A9F2-C929BDB493F3}"/>
              </a:ext>
            </a:extLst>
          </p:cNvPr>
          <p:cNvSpPr>
            <a:spLocks/>
          </p:cNvSpPr>
          <p:nvPr userDrawn="1"/>
        </p:nvSpPr>
        <p:spPr bwMode="auto">
          <a:xfrm>
            <a:off x="10938969" y="908168"/>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1" name="Freeform 11">
            <a:extLst>
              <a:ext uri="{FF2B5EF4-FFF2-40B4-BE49-F238E27FC236}">
                <a16:creationId xmlns="" xmlns:a16="http://schemas.microsoft.com/office/drawing/2014/main" id="{0234F5EE-3890-46FF-A5D5-6FE46D4C822B}"/>
              </a:ext>
            </a:extLst>
          </p:cNvPr>
          <p:cNvSpPr>
            <a:spLocks/>
          </p:cNvSpPr>
          <p:nvPr userDrawn="1"/>
        </p:nvSpPr>
        <p:spPr bwMode="auto">
          <a:xfrm>
            <a:off x="10737511" y="591839"/>
            <a:ext cx="719271" cy="831472"/>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 xmlns:a16="http://schemas.microsoft.com/office/drawing/2014/main" id="{B030A8D8-96AE-4A19-80D5-D1A292A6EBD1}"/>
              </a:ext>
            </a:extLst>
          </p:cNvPr>
          <p:cNvSpPr>
            <a:spLocks noGrp="1"/>
          </p:cNvSpPr>
          <p:nvPr>
            <p:ph sz="half" idx="14"/>
          </p:nvPr>
        </p:nvSpPr>
        <p:spPr>
          <a:xfrm>
            <a:off x="528320" y="1993001"/>
            <a:ext cx="5242560" cy="3878627"/>
          </a:xfrm>
        </p:spPr>
        <p:txBody>
          <a:bodyPr>
            <a:noAutofit/>
          </a:bodyPr>
          <a:lstStyle>
            <a:lvl1pPr marL="0" indent="0">
              <a:spcBef>
                <a:spcPts val="0"/>
              </a:spcBef>
              <a:spcAft>
                <a:spcPts val="1000"/>
              </a:spcAft>
              <a:buNone/>
              <a:defRPr sz="2000" b="0">
                <a:latin typeface="Arial" panose="020B0604020202020204" pitchFamily="34" charset="0"/>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8">
            <a:extLst>
              <a:ext uri="{FF2B5EF4-FFF2-40B4-BE49-F238E27FC236}">
                <a16:creationId xmlns="" xmlns:a16="http://schemas.microsoft.com/office/drawing/2014/main" id="{050F06AB-467F-40DD-9BCB-A71FEADFF102}"/>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7" name="Freeform 5">
            <a:extLst>
              <a:ext uri="{FF2B5EF4-FFF2-40B4-BE49-F238E27FC236}">
                <a16:creationId xmlns="" xmlns:a16="http://schemas.microsoft.com/office/drawing/2014/main" id="{B8370079-5C73-4FB4-A9E6-069D26AE3F78}"/>
              </a:ext>
            </a:extLst>
          </p:cNvPr>
          <p:cNvSpPr>
            <a:spLocks noChangeAspect="1"/>
          </p:cNvSpPr>
          <p:nvPr userDrawn="1"/>
        </p:nvSpPr>
        <p:spPr bwMode="auto">
          <a:xfrm rot="5400000">
            <a:off x="936651" y="5025489"/>
            <a:ext cx="769014" cy="674844"/>
          </a:xfrm>
          <a:prstGeom prst="triangle">
            <a:avLst/>
          </a:pr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ZA" sz="4798" dirty="0">
              <a:solidFill>
                <a:srgbClr val="000000"/>
              </a:solidFill>
              <a:latin typeface="Arial" panose="020B0604020202020204" pitchFamily="34" charset="0"/>
              <a:cs typeface="Arial" panose="020B0604020202020204" pitchFamily="34" charset="0"/>
            </a:endParaRPr>
          </a:p>
        </p:txBody>
      </p:sp>
      <p:sp>
        <p:nvSpPr>
          <p:cNvPr id="18" name="Freeform 5">
            <a:extLst>
              <a:ext uri="{FF2B5EF4-FFF2-40B4-BE49-F238E27FC236}">
                <a16:creationId xmlns="" xmlns:a16="http://schemas.microsoft.com/office/drawing/2014/main" id="{B339EEDB-5764-4AAD-AEB4-B9367E34046B}"/>
              </a:ext>
            </a:extLst>
          </p:cNvPr>
          <p:cNvSpPr>
            <a:spLocks noChangeAspect="1"/>
          </p:cNvSpPr>
          <p:nvPr userDrawn="1"/>
        </p:nvSpPr>
        <p:spPr bwMode="auto">
          <a:xfrm rot="5400000">
            <a:off x="431801" y="5154373"/>
            <a:ext cx="1103873" cy="968702"/>
          </a:xfrm>
          <a:prstGeom prst="triangle">
            <a:avLst/>
          </a:prstGeom>
          <a:solidFill>
            <a:srgbClr val="EFEFEF"/>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ZA" sz="2000" dirty="0">
              <a:solidFill>
                <a:srgbClr val="000000"/>
              </a:solidFill>
              <a:latin typeface="Arial" panose="020B0604020202020204" pitchFamily="34" charset="0"/>
              <a:cs typeface="Arial" panose="020B0604020202020204" pitchFamily="34" charset="0"/>
            </a:endParaRPr>
          </a:p>
        </p:txBody>
      </p:sp>
      <p:sp>
        <p:nvSpPr>
          <p:cNvPr id="15" name="Text Placeholder 6">
            <a:extLst>
              <a:ext uri="{FF2B5EF4-FFF2-40B4-BE49-F238E27FC236}">
                <a16:creationId xmlns="" xmlns:a16="http://schemas.microsoft.com/office/drawing/2014/main" id="{8458DBC4-6ECC-634F-BB21-3F1D77AC21D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4960687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_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6" name="Picture Placeholder 35">
            <a:extLst>
              <a:ext uri="{FF2B5EF4-FFF2-40B4-BE49-F238E27FC236}">
                <a16:creationId xmlns="" xmlns:a16="http://schemas.microsoft.com/office/drawing/2014/main" id="{68284BFD-96DC-41E8-8C82-DFE532A2528B}"/>
              </a:ext>
            </a:extLst>
          </p:cNvPr>
          <p:cNvSpPr>
            <a:spLocks noGrp="1"/>
          </p:cNvSpPr>
          <p:nvPr>
            <p:ph type="pic" sz="quarter" idx="14"/>
          </p:nvPr>
        </p:nvSpPr>
        <p:spPr>
          <a:xfrm>
            <a:off x="6243151" y="678598"/>
            <a:ext cx="5662595" cy="5527771"/>
          </a:xfrm>
          <a:custGeom>
            <a:avLst/>
            <a:gdLst>
              <a:gd name="connsiteX0" fmla="*/ 5662595 w 5662595"/>
              <a:gd name="connsiteY0" fmla="*/ 3222288 h 5527771"/>
              <a:gd name="connsiteX1" fmla="*/ 5662595 w 5662595"/>
              <a:gd name="connsiteY1" fmla="*/ 4199759 h 5527771"/>
              <a:gd name="connsiteX2" fmla="*/ 4819945 w 5662595"/>
              <a:gd name="connsiteY2" fmla="*/ 3707653 h 5527771"/>
              <a:gd name="connsiteX3" fmla="*/ 2109989 w 5662595"/>
              <a:gd name="connsiteY3" fmla="*/ 2918932 h 5527771"/>
              <a:gd name="connsiteX4" fmla="*/ 4388509 w 5662595"/>
              <a:gd name="connsiteY4" fmla="*/ 4226722 h 5527771"/>
              <a:gd name="connsiteX5" fmla="*/ 2109989 w 5662595"/>
              <a:gd name="connsiteY5" fmla="*/ 5527771 h 5527771"/>
              <a:gd name="connsiteX6" fmla="*/ 2056059 w 5662595"/>
              <a:gd name="connsiteY6" fmla="*/ 2918932 h 5527771"/>
              <a:gd name="connsiteX7" fmla="*/ 2056059 w 5662595"/>
              <a:gd name="connsiteY7" fmla="*/ 4880616 h 5527771"/>
              <a:gd name="connsiteX8" fmla="*/ 357280 w 5662595"/>
              <a:gd name="connsiteY8" fmla="*/ 3896404 h 5527771"/>
              <a:gd name="connsiteX9" fmla="*/ 4422217 w 5662595"/>
              <a:gd name="connsiteY9" fmla="*/ 2443825 h 5527771"/>
              <a:gd name="connsiteX10" fmla="*/ 5662595 w 5662595"/>
              <a:gd name="connsiteY10" fmla="*/ 3165132 h 5527771"/>
              <a:gd name="connsiteX11" fmla="*/ 4422217 w 5662595"/>
              <a:gd name="connsiteY11" fmla="*/ 3879697 h 5527771"/>
              <a:gd name="connsiteX12" fmla="*/ 4378447 w 5662595"/>
              <a:gd name="connsiteY12" fmla="*/ 2443825 h 5527771"/>
              <a:gd name="connsiteX13" fmla="*/ 4378447 w 5662595"/>
              <a:gd name="connsiteY13" fmla="*/ 4169570 h 5527771"/>
              <a:gd name="connsiteX14" fmla="*/ 2875161 w 5662595"/>
              <a:gd name="connsiteY14" fmla="*/ 3306698 h 5527771"/>
              <a:gd name="connsiteX15" fmla="*/ 1213508 w 5662595"/>
              <a:gd name="connsiteY15" fmla="*/ 2377879 h 5527771"/>
              <a:gd name="connsiteX16" fmla="*/ 2056158 w 5662595"/>
              <a:gd name="connsiteY16" fmla="*/ 2863244 h 5527771"/>
              <a:gd name="connsiteX17" fmla="*/ 1213508 w 5662595"/>
              <a:gd name="connsiteY17" fmla="*/ 3355350 h 5527771"/>
              <a:gd name="connsiteX18" fmla="*/ 2777463 w 5662595"/>
              <a:gd name="connsiteY18" fmla="*/ 1427374 h 5527771"/>
              <a:gd name="connsiteX19" fmla="*/ 2777463 w 5662595"/>
              <a:gd name="connsiteY19" fmla="*/ 3240752 h 5527771"/>
              <a:gd name="connsiteX20" fmla="*/ 1213508 w 5662595"/>
              <a:gd name="connsiteY20" fmla="*/ 2330693 h 5527771"/>
              <a:gd name="connsiteX21" fmla="*/ 0 w 5662595"/>
              <a:gd name="connsiteY21" fmla="*/ 1159485 h 5527771"/>
              <a:gd name="connsiteX22" fmla="*/ 849389 w 5662595"/>
              <a:gd name="connsiteY22" fmla="*/ 1644849 h 5527771"/>
              <a:gd name="connsiteX23" fmla="*/ 0 w 5662595"/>
              <a:gd name="connsiteY23" fmla="*/ 2136955 h 5527771"/>
              <a:gd name="connsiteX24" fmla="*/ 1213508 w 5662595"/>
              <a:gd name="connsiteY24" fmla="*/ 962229 h 5527771"/>
              <a:gd name="connsiteX25" fmla="*/ 2352770 w 5662595"/>
              <a:gd name="connsiteY25" fmla="*/ 1616124 h 5527771"/>
              <a:gd name="connsiteX26" fmla="*/ 1213508 w 5662595"/>
              <a:gd name="connsiteY26" fmla="*/ 2276759 h 5527771"/>
              <a:gd name="connsiteX27" fmla="*/ 2831298 w 5662595"/>
              <a:gd name="connsiteY27" fmla="*/ 599963 h 5527771"/>
              <a:gd name="connsiteX28" fmla="*/ 5143526 w 5662595"/>
              <a:gd name="connsiteY28" fmla="*/ 1934719 h 5527771"/>
              <a:gd name="connsiteX29" fmla="*/ 2831298 w 5662595"/>
              <a:gd name="connsiteY29" fmla="*/ 3255992 h 5527771"/>
              <a:gd name="connsiteX30" fmla="*/ 3788546 w 5662595"/>
              <a:gd name="connsiteY30" fmla="*/ 0 h 5527771"/>
              <a:gd name="connsiteX31" fmla="*/ 3788546 w 5662595"/>
              <a:gd name="connsiteY31" fmla="*/ 1112293 h 5527771"/>
              <a:gd name="connsiteX32" fmla="*/ 2831298 w 5662595"/>
              <a:gd name="connsiteY32" fmla="*/ 552776 h 55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662595" h="5527771">
                <a:moveTo>
                  <a:pt x="5662595" y="3222288"/>
                </a:moveTo>
                <a:lnTo>
                  <a:pt x="5662595" y="4199759"/>
                </a:lnTo>
                <a:lnTo>
                  <a:pt x="4819945" y="3707653"/>
                </a:lnTo>
                <a:close/>
                <a:moveTo>
                  <a:pt x="2109989" y="2918932"/>
                </a:moveTo>
                <a:lnTo>
                  <a:pt x="4388509" y="4226722"/>
                </a:lnTo>
                <a:lnTo>
                  <a:pt x="2109989" y="5527771"/>
                </a:lnTo>
                <a:close/>
                <a:moveTo>
                  <a:pt x="2056059" y="2918932"/>
                </a:moveTo>
                <a:lnTo>
                  <a:pt x="2056059" y="4880616"/>
                </a:lnTo>
                <a:lnTo>
                  <a:pt x="357280" y="3896404"/>
                </a:lnTo>
                <a:close/>
                <a:moveTo>
                  <a:pt x="4422217" y="2443825"/>
                </a:moveTo>
                <a:lnTo>
                  <a:pt x="5662595" y="3165132"/>
                </a:lnTo>
                <a:lnTo>
                  <a:pt x="4422217" y="3879697"/>
                </a:lnTo>
                <a:close/>
                <a:moveTo>
                  <a:pt x="4378447" y="2443825"/>
                </a:moveTo>
                <a:lnTo>
                  <a:pt x="4378447" y="4169570"/>
                </a:lnTo>
                <a:lnTo>
                  <a:pt x="2875161" y="3306698"/>
                </a:lnTo>
                <a:close/>
                <a:moveTo>
                  <a:pt x="1213508" y="2377879"/>
                </a:moveTo>
                <a:lnTo>
                  <a:pt x="2056158" y="2863244"/>
                </a:lnTo>
                <a:lnTo>
                  <a:pt x="1213508" y="3355350"/>
                </a:lnTo>
                <a:close/>
                <a:moveTo>
                  <a:pt x="2777463" y="1427374"/>
                </a:moveTo>
                <a:lnTo>
                  <a:pt x="2777463" y="3240752"/>
                </a:lnTo>
                <a:lnTo>
                  <a:pt x="1213508" y="2330693"/>
                </a:lnTo>
                <a:close/>
                <a:moveTo>
                  <a:pt x="0" y="1159485"/>
                </a:moveTo>
                <a:lnTo>
                  <a:pt x="849389" y="1644849"/>
                </a:lnTo>
                <a:lnTo>
                  <a:pt x="0" y="2136955"/>
                </a:lnTo>
                <a:close/>
                <a:moveTo>
                  <a:pt x="1213508" y="962229"/>
                </a:moveTo>
                <a:lnTo>
                  <a:pt x="2352770" y="1616124"/>
                </a:lnTo>
                <a:lnTo>
                  <a:pt x="1213508" y="2276759"/>
                </a:lnTo>
                <a:close/>
                <a:moveTo>
                  <a:pt x="2831298" y="599963"/>
                </a:moveTo>
                <a:lnTo>
                  <a:pt x="5143526" y="1934719"/>
                </a:lnTo>
                <a:lnTo>
                  <a:pt x="2831298" y="3255992"/>
                </a:lnTo>
                <a:close/>
                <a:moveTo>
                  <a:pt x="3788546" y="0"/>
                </a:moveTo>
                <a:lnTo>
                  <a:pt x="3788546" y="1112293"/>
                </a:lnTo>
                <a:lnTo>
                  <a:pt x="2831298" y="552776"/>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5" name="Text Placeholder 6">
            <a:extLst>
              <a:ext uri="{FF2B5EF4-FFF2-40B4-BE49-F238E27FC236}">
                <a16:creationId xmlns="" xmlns:a16="http://schemas.microsoft.com/office/drawing/2014/main" id="{E3E2F0E3-15BF-164D-ADE3-A39587284B7B}"/>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13630228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_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125" name="Picture Placeholder 124">
            <a:extLst>
              <a:ext uri="{FF2B5EF4-FFF2-40B4-BE49-F238E27FC236}">
                <a16:creationId xmlns="" xmlns:a16="http://schemas.microsoft.com/office/drawing/2014/main" id="{AA1B85EE-446B-4ED1-8F12-E9E5C1A068B2}"/>
              </a:ext>
            </a:extLst>
          </p:cNvPr>
          <p:cNvSpPr>
            <a:spLocks noGrp="1"/>
          </p:cNvSpPr>
          <p:nvPr>
            <p:ph type="pic" sz="quarter" idx="14"/>
          </p:nvPr>
        </p:nvSpPr>
        <p:spPr>
          <a:xfrm>
            <a:off x="7362082" y="0"/>
            <a:ext cx="4829916" cy="6024828"/>
          </a:xfrm>
          <a:custGeom>
            <a:avLst/>
            <a:gdLst>
              <a:gd name="connsiteX0" fmla="*/ 4327382 w 4829916"/>
              <a:gd name="connsiteY0" fmla="*/ 4813163 h 6024828"/>
              <a:gd name="connsiteX1" fmla="*/ 4327382 w 4829916"/>
              <a:gd name="connsiteY1" fmla="*/ 6024828 h 6024828"/>
              <a:gd name="connsiteX2" fmla="*/ 3283225 w 4829916"/>
              <a:gd name="connsiteY2" fmla="*/ 5421788 h 6024828"/>
              <a:gd name="connsiteX3" fmla="*/ 3283225 w 4829916"/>
              <a:gd name="connsiteY3" fmla="*/ 4154285 h 6024828"/>
              <a:gd name="connsiteX4" fmla="*/ 4327382 w 4829916"/>
              <a:gd name="connsiteY4" fmla="*/ 4757326 h 6024828"/>
              <a:gd name="connsiteX5" fmla="*/ 3283225 w 4829916"/>
              <a:gd name="connsiteY5" fmla="*/ 5354782 h 6024828"/>
              <a:gd name="connsiteX6" fmla="*/ 3238559 w 4829916"/>
              <a:gd name="connsiteY6" fmla="*/ 4154285 h 6024828"/>
              <a:gd name="connsiteX7" fmla="*/ 3238559 w 4829916"/>
              <a:gd name="connsiteY7" fmla="*/ 5354782 h 6024828"/>
              <a:gd name="connsiteX8" fmla="*/ 2194402 w 4829916"/>
              <a:gd name="connsiteY8" fmla="*/ 4757326 h 6024828"/>
              <a:gd name="connsiteX9" fmla="*/ 4327382 w 4829916"/>
              <a:gd name="connsiteY9" fmla="*/ 3500988 h 6024828"/>
              <a:gd name="connsiteX10" fmla="*/ 4327382 w 4829916"/>
              <a:gd name="connsiteY10" fmla="*/ 4701485 h 6024828"/>
              <a:gd name="connsiteX11" fmla="*/ 3283225 w 4829916"/>
              <a:gd name="connsiteY11" fmla="*/ 4098445 h 6024828"/>
              <a:gd name="connsiteX12" fmla="*/ 2194402 w 4829916"/>
              <a:gd name="connsiteY12" fmla="*/ 3500988 h 6024828"/>
              <a:gd name="connsiteX13" fmla="*/ 3238559 w 4829916"/>
              <a:gd name="connsiteY13" fmla="*/ 4098445 h 6024828"/>
              <a:gd name="connsiteX14" fmla="*/ 2194402 w 4829916"/>
              <a:gd name="connsiteY14" fmla="*/ 4701485 h 6024828"/>
              <a:gd name="connsiteX15" fmla="*/ 2149733 w 4829916"/>
              <a:gd name="connsiteY15" fmla="*/ 3500988 h 6024828"/>
              <a:gd name="connsiteX16" fmla="*/ 2149733 w 4829916"/>
              <a:gd name="connsiteY16" fmla="*/ 4701485 h 6024828"/>
              <a:gd name="connsiteX17" fmla="*/ 1099994 w 4829916"/>
              <a:gd name="connsiteY17" fmla="*/ 4098445 h 6024828"/>
              <a:gd name="connsiteX18" fmla="*/ 3283225 w 4829916"/>
              <a:gd name="connsiteY18" fmla="*/ 2836528 h 6024828"/>
              <a:gd name="connsiteX19" fmla="*/ 4327382 w 4829916"/>
              <a:gd name="connsiteY19" fmla="*/ 3445153 h 6024828"/>
              <a:gd name="connsiteX20" fmla="*/ 3283225 w 4829916"/>
              <a:gd name="connsiteY20" fmla="*/ 4048193 h 6024828"/>
              <a:gd name="connsiteX21" fmla="*/ 3238559 w 4829916"/>
              <a:gd name="connsiteY21" fmla="*/ 2836528 h 6024828"/>
              <a:gd name="connsiteX22" fmla="*/ 3238559 w 4829916"/>
              <a:gd name="connsiteY22" fmla="*/ 4048193 h 6024828"/>
              <a:gd name="connsiteX23" fmla="*/ 2194402 w 4829916"/>
              <a:gd name="connsiteY23" fmla="*/ 3445153 h 6024828"/>
              <a:gd name="connsiteX24" fmla="*/ 1099994 w 4829916"/>
              <a:gd name="connsiteY24" fmla="*/ 2836528 h 6024828"/>
              <a:gd name="connsiteX25" fmla="*/ 2149733 w 4829916"/>
              <a:gd name="connsiteY25" fmla="*/ 3445153 h 6024828"/>
              <a:gd name="connsiteX26" fmla="*/ 1099994 w 4829916"/>
              <a:gd name="connsiteY26" fmla="*/ 4048193 h 6024828"/>
              <a:gd name="connsiteX27" fmla="*/ 1049739 w 4829916"/>
              <a:gd name="connsiteY27" fmla="*/ 2836528 h 6024828"/>
              <a:gd name="connsiteX28" fmla="*/ 1049739 w 4829916"/>
              <a:gd name="connsiteY28" fmla="*/ 4048193 h 6024828"/>
              <a:gd name="connsiteX29" fmla="*/ 0 w 4829916"/>
              <a:gd name="connsiteY29" fmla="*/ 3445153 h 6024828"/>
              <a:gd name="connsiteX30" fmla="*/ 2194402 w 4829916"/>
              <a:gd name="connsiteY30" fmla="*/ 2183231 h 6024828"/>
              <a:gd name="connsiteX31" fmla="*/ 3238559 w 4829916"/>
              <a:gd name="connsiteY31" fmla="*/ 2786272 h 6024828"/>
              <a:gd name="connsiteX32" fmla="*/ 2194402 w 4829916"/>
              <a:gd name="connsiteY32" fmla="*/ 3394896 h 6024828"/>
              <a:gd name="connsiteX33" fmla="*/ 2149733 w 4829916"/>
              <a:gd name="connsiteY33" fmla="*/ 2183231 h 6024828"/>
              <a:gd name="connsiteX34" fmla="*/ 2149733 w 4829916"/>
              <a:gd name="connsiteY34" fmla="*/ 3394896 h 6024828"/>
              <a:gd name="connsiteX35" fmla="*/ 1099994 w 4829916"/>
              <a:gd name="connsiteY35" fmla="*/ 2786272 h 6024828"/>
              <a:gd name="connsiteX36" fmla="*/ 4829916 w 4829916"/>
              <a:gd name="connsiteY36" fmla="*/ 1892878 h 6024828"/>
              <a:gd name="connsiteX37" fmla="*/ 4829916 w 4829916"/>
              <a:gd name="connsiteY37" fmla="*/ 3679667 h 6024828"/>
              <a:gd name="connsiteX38" fmla="*/ 3283225 w 4829916"/>
              <a:gd name="connsiteY38" fmla="*/ 2786273 h 6024828"/>
              <a:gd name="connsiteX39" fmla="*/ 3283225 w 4829916"/>
              <a:gd name="connsiteY39" fmla="*/ 943646 h 6024828"/>
              <a:gd name="connsiteX40" fmla="*/ 4829916 w 4829916"/>
              <a:gd name="connsiteY40" fmla="*/ 1842624 h 6024828"/>
              <a:gd name="connsiteX41" fmla="*/ 3283225 w 4829916"/>
              <a:gd name="connsiteY41" fmla="*/ 2730435 h 6024828"/>
              <a:gd name="connsiteX42" fmla="*/ 3238555 w 4829916"/>
              <a:gd name="connsiteY42" fmla="*/ 938065 h 6024828"/>
              <a:gd name="connsiteX43" fmla="*/ 3238555 w 4829916"/>
              <a:gd name="connsiteY43" fmla="*/ 2730435 h 6024828"/>
              <a:gd name="connsiteX44" fmla="*/ 1686282 w 4829916"/>
              <a:gd name="connsiteY44" fmla="*/ 1831459 h 6024828"/>
              <a:gd name="connsiteX45" fmla="*/ 4829916 w 4829916"/>
              <a:gd name="connsiteY45" fmla="*/ 0 h 6024828"/>
              <a:gd name="connsiteX46" fmla="*/ 4829916 w 4829916"/>
              <a:gd name="connsiteY46" fmla="*/ 1781204 h 6024828"/>
              <a:gd name="connsiteX47" fmla="*/ 3283225 w 4829916"/>
              <a:gd name="connsiteY47" fmla="*/ 887810 h 602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829916" h="6024828">
                <a:moveTo>
                  <a:pt x="4327382" y="4813163"/>
                </a:moveTo>
                <a:lnTo>
                  <a:pt x="4327382" y="6024828"/>
                </a:lnTo>
                <a:lnTo>
                  <a:pt x="3283225" y="5421788"/>
                </a:lnTo>
                <a:close/>
                <a:moveTo>
                  <a:pt x="3283225" y="4154285"/>
                </a:moveTo>
                <a:lnTo>
                  <a:pt x="4327382" y="4757326"/>
                </a:lnTo>
                <a:lnTo>
                  <a:pt x="3283225" y="5354782"/>
                </a:lnTo>
                <a:close/>
                <a:moveTo>
                  <a:pt x="3238559" y="4154285"/>
                </a:moveTo>
                <a:lnTo>
                  <a:pt x="3238559" y="5354782"/>
                </a:lnTo>
                <a:lnTo>
                  <a:pt x="2194402" y="4757326"/>
                </a:lnTo>
                <a:close/>
                <a:moveTo>
                  <a:pt x="4327382" y="3500988"/>
                </a:moveTo>
                <a:lnTo>
                  <a:pt x="4327382" y="4701485"/>
                </a:lnTo>
                <a:lnTo>
                  <a:pt x="3283225" y="4098445"/>
                </a:lnTo>
                <a:close/>
                <a:moveTo>
                  <a:pt x="2194402" y="3500988"/>
                </a:moveTo>
                <a:lnTo>
                  <a:pt x="3238559" y="4098445"/>
                </a:lnTo>
                <a:lnTo>
                  <a:pt x="2194402" y="4701485"/>
                </a:lnTo>
                <a:close/>
                <a:moveTo>
                  <a:pt x="2149733" y="3500988"/>
                </a:moveTo>
                <a:lnTo>
                  <a:pt x="2149733" y="4701485"/>
                </a:lnTo>
                <a:lnTo>
                  <a:pt x="1099994" y="4098445"/>
                </a:lnTo>
                <a:close/>
                <a:moveTo>
                  <a:pt x="3283225" y="2836528"/>
                </a:moveTo>
                <a:lnTo>
                  <a:pt x="4327382" y="3445153"/>
                </a:lnTo>
                <a:lnTo>
                  <a:pt x="3283225" y="4048193"/>
                </a:lnTo>
                <a:close/>
                <a:moveTo>
                  <a:pt x="3238559" y="2836528"/>
                </a:moveTo>
                <a:lnTo>
                  <a:pt x="3238559" y="4048193"/>
                </a:lnTo>
                <a:lnTo>
                  <a:pt x="2194402" y="3445153"/>
                </a:lnTo>
                <a:close/>
                <a:moveTo>
                  <a:pt x="1099994" y="2836528"/>
                </a:moveTo>
                <a:lnTo>
                  <a:pt x="2149733" y="3445153"/>
                </a:lnTo>
                <a:lnTo>
                  <a:pt x="1099994" y="4048193"/>
                </a:lnTo>
                <a:close/>
                <a:moveTo>
                  <a:pt x="1049739" y="2836528"/>
                </a:moveTo>
                <a:lnTo>
                  <a:pt x="1049739" y="4048193"/>
                </a:lnTo>
                <a:lnTo>
                  <a:pt x="0" y="3445153"/>
                </a:lnTo>
                <a:close/>
                <a:moveTo>
                  <a:pt x="2194402" y="2183231"/>
                </a:moveTo>
                <a:lnTo>
                  <a:pt x="3238559" y="2786272"/>
                </a:lnTo>
                <a:lnTo>
                  <a:pt x="2194402" y="3394896"/>
                </a:lnTo>
                <a:close/>
                <a:moveTo>
                  <a:pt x="2149733" y="2183231"/>
                </a:moveTo>
                <a:lnTo>
                  <a:pt x="2149733" y="3394896"/>
                </a:lnTo>
                <a:lnTo>
                  <a:pt x="1099994" y="2786272"/>
                </a:lnTo>
                <a:close/>
                <a:moveTo>
                  <a:pt x="4829916" y="1892878"/>
                </a:moveTo>
                <a:lnTo>
                  <a:pt x="4829916" y="3679667"/>
                </a:lnTo>
                <a:lnTo>
                  <a:pt x="3283225" y="2786273"/>
                </a:lnTo>
                <a:close/>
                <a:moveTo>
                  <a:pt x="3283225" y="943646"/>
                </a:moveTo>
                <a:lnTo>
                  <a:pt x="4829916" y="1842624"/>
                </a:lnTo>
                <a:lnTo>
                  <a:pt x="3283225" y="2730435"/>
                </a:lnTo>
                <a:close/>
                <a:moveTo>
                  <a:pt x="3238555" y="938065"/>
                </a:moveTo>
                <a:lnTo>
                  <a:pt x="3238555" y="2730435"/>
                </a:lnTo>
                <a:lnTo>
                  <a:pt x="1686282" y="1831459"/>
                </a:lnTo>
                <a:close/>
                <a:moveTo>
                  <a:pt x="4829916" y="0"/>
                </a:moveTo>
                <a:lnTo>
                  <a:pt x="4829916" y="1781204"/>
                </a:lnTo>
                <a:lnTo>
                  <a:pt x="3283225" y="887810"/>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 name="Text Placeholder 6">
            <a:extLst>
              <a:ext uri="{FF2B5EF4-FFF2-40B4-BE49-F238E27FC236}">
                <a16:creationId xmlns="" xmlns:a16="http://schemas.microsoft.com/office/drawing/2014/main" id="{664B4616-1204-4545-B3BB-386CF980531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73321357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Text Placeholder 6">
            <a:extLst>
              <a:ext uri="{FF2B5EF4-FFF2-40B4-BE49-F238E27FC236}">
                <a16:creationId xmlns="" xmlns:a16="http://schemas.microsoft.com/office/drawing/2014/main" id="{069B5856-BB6D-8C49-A98C-5364A18F0C48}"/>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31239786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_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528320" y="199659"/>
            <a:ext cx="11340000" cy="685800"/>
          </a:xfrm>
          <a:prstGeom prst="rect">
            <a:avLst/>
          </a:prstGeom>
        </p:spPr>
        <p:txBody>
          <a:bodyPr>
            <a:noAutofit/>
          </a:bodyPr>
          <a:lstStyle>
            <a:lvl1pPr algn="l" defTabSz="914126" rtl="0" eaLnBrk="1" latinLnBrk="0" hangingPunct="1">
              <a:lnSpc>
                <a:spcPct val="90000"/>
              </a:lnSpc>
              <a:spcBef>
                <a:spcPct val="0"/>
              </a:spcBef>
              <a:buNone/>
              <a:defRPr lang="en-ZA" sz="3600" b="1" kern="1200" dirty="0">
                <a:solidFill>
                  <a:srgbClr val="0066B3"/>
                </a:solidFill>
                <a:latin typeface="Arial" panose="020B0604020202020204" pitchFamily="34" charset="0"/>
                <a:ea typeface="+mj-ea"/>
                <a:cs typeface="Arial" panose="020B0604020202020204" pitchFamily="34" charset="0"/>
              </a:defRPr>
            </a:lvl1pPr>
          </a:lstStyle>
          <a:p>
            <a:pPr lvl="0" algn="l" defTabSz="914126" rtl="0" eaLnBrk="1" latinLnBrk="0" hangingPunct="1">
              <a:lnSpc>
                <a:spcPct val="90000"/>
              </a:lnSpc>
              <a:spcBef>
                <a:spcPct val="0"/>
              </a:spcBef>
              <a:buNone/>
            </a:pPr>
            <a:r>
              <a:rPr lang="en-ZA" dirty="0"/>
              <a:t>Click to edit page title</a:t>
            </a:r>
          </a:p>
        </p:txBody>
      </p:sp>
      <p:sp>
        <p:nvSpPr>
          <p:cNvPr id="6" name="Freeform 8">
            <a:extLst>
              <a:ext uri="{FF2B5EF4-FFF2-40B4-BE49-F238E27FC236}">
                <a16:creationId xmlns="" xmlns:a16="http://schemas.microsoft.com/office/drawing/2014/main" id="{39D29A6F-5EDD-47E5-8BBA-A49066DFA154}"/>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5" name="Text Placeholder 6">
            <a:extLst>
              <a:ext uri="{FF2B5EF4-FFF2-40B4-BE49-F238E27FC236}">
                <a16:creationId xmlns="" xmlns:a16="http://schemas.microsoft.com/office/drawing/2014/main" id="{E837F9B7-AEBD-D246-8FF3-D73CD8D0E64A}"/>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79972565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1" y="735106"/>
            <a:ext cx="12192000"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4241286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er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787954"/>
            <a:ext cx="5213435" cy="1426369"/>
          </a:xfrm>
        </p:spPr>
        <p:txBody>
          <a:bodyPr anchor="b">
            <a:noAutofit/>
          </a:bodyPr>
          <a:lstStyle>
            <a:lvl1pPr algn="l" defTabSz="914126" rtl="0" eaLnBrk="1" latinLnBrk="0" hangingPunct="1">
              <a:lnSpc>
                <a:spcPct val="90000"/>
              </a:lnSpc>
              <a:spcBef>
                <a:spcPct val="0"/>
              </a:spcBef>
              <a:buNone/>
              <a:defRPr lang="en-US" sz="3600" b="0" kern="1200" cap="none" baseline="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362015"/>
            <a:ext cx="5213435" cy="1500187"/>
          </a:xfrm>
        </p:spPr>
        <p:txBody>
          <a:bodyPr>
            <a:noAutofit/>
          </a:bodyPr>
          <a:lstStyle>
            <a:lvl1pPr marL="0" indent="0">
              <a:buNone/>
              <a:defRPr sz="1800" baseline="0">
                <a:solidFill>
                  <a:schemeClr val="tx1">
                    <a:tint val="75000"/>
                  </a:schemeClr>
                </a:solidFill>
                <a:latin typeface="Arial" panose="020B0604020202020204" pitchFamily="34" charset="0"/>
                <a:cs typeface="Arial" panose="020B060402020202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10" name="Freeform 11">
            <a:extLst>
              <a:ext uri="{FF2B5EF4-FFF2-40B4-BE49-F238E27FC236}">
                <a16:creationId xmlns="" xmlns:a16="http://schemas.microsoft.com/office/drawing/2014/main" id="{56E591DC-CE42-4154-B6D9-96A07872F79D}"/>
              </a:ext>
            </a:extLst>
          </p:cNvPr>
          <p:cNvSpPr>
            <a:spLocks/>
          </p:cNvSpPr>
          <p:nvPr userDrawn="1"/>
        </p:nvSpPr>
        <p:spPr bwMode="auto">
          <a:xfrm>
            <a:off x="3603829" y="2334705"/>
            <a:ext cx="1647879" cy="1914402"/>
          </a:xfrm>
          <a:custGeom>
            <a:avLst/>
            <a:gdLst>
              <a:gd name="T0" fmla="*/ 0 w 1082"/>
              <a:gd name="T1" fmla="*/ 1257 h 1257"/>
              <a:gd name="T2" fmla="*/ 1082 w 1082"/>
              <a:gd name="T3" fmla="*/ 628 h 1257"/>
              <a:gd name="T4" fmla="*/ 0 w 1082"/>
              <a:gd name="T5" fmla="*/ 0 h 1257"/>
              <a:gd name="T6" fmla="*/ 0 w 1082"/>
              <a:gd name="T7" fmla="*/ 1257 h 1257"/>
            </a:gdLst>
            <a:ahLst/>
            <a:cxnLst>
              <a:cxn ang="0">
                <a:pos x="T0" y="T1"/>
              </a:cxn>
              <a:cxn ang="0">
                <a:pos x="T2" y="T3"/>
              </a:cxn>
              <a:cxn ang="0">
                <a:pos x="T4" y="T5"/>
              </a:cxn>
              <a:cxn ang="0">
                <a:pos x="T6" y="T7"/>
              </a:cxn>
            </a:cxnLst>
            <a:rect l="0" t="0" r="r" b="b"/>
            <a:pathLst>
              <a:path w="1082" h="1257">
                <a:moveTo>
                  <a:pt x="0" y="1257"/>
                </a:moveTo>
                <a:lnTo>
                  <a:pt x="1082" y="628"/>
                </a:lnTo>
                <a:lnTo>
                  <a:pt x="0" y="0"/>
                </a:lnTo>
                <a:lnTo>
                  <a:pt x="0" y="1257"/>
                </a:lnTo>
                <a:close/>
              </a:path>
            </a:pathLst>
          </a:custGeom>
          <a:solidFill>
            <a:schemeClr val="bg1">
              <a:lumMod val="8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8">
            <a:extLst>
              <a:ext uri="{FF2B5EF4-FFF2-40B4-BE49-F238E27FC236}">
                <a16:creationId xmlns="" xmlns:a16="http://schemas.microsoft.com/office/drawing/2014/main" id="{84A8C7D3-FF71-4460-A22C-3FD2FCB8E784}"/>
              </a:ext>
            </a:extLst>
          </p:cNvPr>
          <p:cNvSpPr>
            <a:spLocks/>
          </p:cNvSpPr>
          <p:nvPr userDrawn="1"/>
        </p:nvSpPr>
        <p:spPr bwMode="auto">
          <a:xfrm>
            <a:off x="3612967" y="1425478"/>
            <a:ext cx="491927" cy="568076"/>
          </a:xfrm>
          <a:custGeom>
            <a:avLst/>
            <a:gdLst>
              <a:gd name="T0" fmla="*/ 323 w 323"/>
              <a:gd name="T1" fmla="*/ 0 h 373"/>
              <a:gd name="T2" fmla="*/ 0 w 323"/>
              <a:gd name="T3" fmla="*/ 186 h 373"/>
              <a:gd name="T4" fmla="*/ 323 w 323"/>
              <a:gd name="T5" fmla="*/ 373 h 373"/>
              <a:gd name="T6" fmla="*/ 323 w 323"/>
              <a:gd name="T7" fmla="*/ 0 h 373"/>
            </a:gdLst>
            <a:ahLst/>
            <a:cxnLst>
              <a:cxn ang="0">
                <a:pos x="T0" y="T1"/>
              </a:cxn>
              <a:cxn ang="0">
                <a:pos x="T2" y="T3"/>
              </a:cxn>
              <a:cxn ang="0">
                <a:pos x="T4" y="T5"/>
              </a:cxn>
              <a:cxn ang="0">
                <a:pos x="T6" y="T7"/>
              </a:cxn>
            </a:cxnLst>
            <a:rect l="0" t="0" r="r" b="b"/>
            <a:pathLst>
              <a:path w="323" h="373">
                <a:moveTo>
                  <a:pt x="323" y="0"/>
                </a:moveTo>
                <a:lnTo>
                  <a:pt x="0" y="186"/>
                </a:lnTo>
                <a:lnTo>
                  <a:pt x="323" y="373"/>
                </a:lnTo>
                <a:lnTo>
                  <a:pt x="323"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9">
            <a:extLst>
              <a:ext uri="{FF2B5EF4-FFF2-40B4-BE49-F238E27FC236}">
                <a16:creationId xmlns="" xmlns:a16="http://schemas.microsoft.com/office/drawing/2014/main" id="{BF495310-45C3-4DC7-A56C-B4B5633503FD}"/>
              </a:ext>
            </a:extLst>
          </p:cNvPr>
          <p:cNvSpPr>
            <a:spLocks/>
          </p:cNvSpPr>
          <p:nvPr userDrawn="1"/>
        </p:nvSpPr>
        <p:spPr bwMode="auto">
          <a:xfrm>
            <a:off x="4232825" y="982934"/>
            <a:ext cx="836897" cy="969500"/>
          </a:xfrm>
          <a:custGeom>
            <a:avLst/>
            <a:gdLst>
              <a:gd name="T0" fmla="*/ 669 w 669"/>
              <a:gd name="T1" fmla="*/ 0 h 775"/>
              <a:gd name="T2" fmla="*/ 0 w 669"/>
              <a:gd name="T3" fmla="*/ 388 h 775"/>
              <a:gd name="T4" fmla="*/ 669 w 669"/>
              <a:gd name="T5" fmla="*/ 775 h 775"/>
              <a:gd name="T6" fmla="*/ 669 w 669"/>
              <a:gd name="T7" fmla="*/ 0 h 775"/>
            </a:gdLst>
            <a:ahLst/>
            <a:cxnLst>
              <a:cxn ang="0">
                <a:pos x="T0" y="T1"/>
              </a:cxn>
              <a:cxn ang="0">
                <a:pos x="T2" y="T3"/>
              </a:cxn>
              <a:cxn ang="0">
                <a:pos x="T4" y="T5"/>
              </a:cxn>
              <a:cxn ang="0">
                <a:pos x="T6" y="T7"/>
              </a:cxn>
            </a:cxnLst>
            <a:rect l="0" t="0" r="r" b="b"/>
            <a:pathLst>
              <a:path w="669" h="775">
                <a:moveTo>
                  <a:pt x="669" y="0"/>
                </a:moveTo>
                <a:lnTo>
                  <a:pt x="0" y="388"/>
                </a:lnTo>
                <a:lnTo>
                  <a:pt x="669" y="775"/>
                </a:lnTo>
                <a:lnTo>
                  <a:pt x="669"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0">
            <a:extLst>
              <a:ext uri="{FF2B5EF4-FFF2-40B4-BE49-F238E27FC236}">
                <a16:creationId xmlns="" xmlns:a16="http://schemas.microsoft.com/office/drawing/2014/main" id="{3661B732-E8DA-441A-A455-321EA5AF2AE1}"/>
              </a:ext>
            </a:extLst>
          </p:cNvPr>
          <p:cNvSpPr>
            <a:spLocks/>
          </p:cNvSpPr>
          <p:nvPr userDrawn="1"/>
        </p:nvSpPr>
        <p:spPr bwMode="auto">
          <a:xfrm>
            <a:off x="4104893" y="1988988"/>
            <a:ext cx="434053" cy="501065"/>
          </a:xfrm>
          <a:custGeom>
            <a:avLst/>
            <a:gdLst>
              <a:gd name="T0" fmla="*/ 0 w 285"/>
              <a:gd name="T1" fmla="*/ 329 h 329"/>
              <a:gd name="T2" fmla="*/ 285 w 285"/>
              <a:gd name="T3" fmla="*/ 165 h 329"/>
              <a:gd name="T4" fmla="*/ 0 w 285"/>
              <a:gd name="T5" fmla="*/ 0 h 329"/>
              <a:gd name="T6" fmla="*/ 0 w 285"/>
              <a:gd name="T7" fmla="*/ 329 h 329"/>
            </a:gdLst>
            <a:ahLst/>
            <a:cxnLst>
              <a:cxn ang="0">
                <a:pos x="T0" y="T1"/>
              </a:cxn>
              <a:cxn ang="0">
                <a:pos x="T2" y="T3"/>
              </a:cxn>
              <a:cxn ang="0">
                <a:pos x="T4" y="T5"/>
              </a:cxn>
              <a:cxn ang="0">
                <a:pos x="T6" y="T7"/>
              </a:cxn>
            </a:cxnLst>
            <a:rect l="0" t="0" r="r" b="b"/>
            <a:pathLst>
              <a:path w="285" h="329">
                <a:moveTo>
                  <a:pt x="0" y="329"/>
                </a:moveTo>
                <a:lnTo>
                  <a:pt x="285" y="165"/>
                </a:lnTo>
                <a:lnTo>
                  <a:pt x="0" y="0"/>
                </a:lnTo>
                <a:lnTo>
                  <a:pt x="0" y="329"/>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2">
            <a:extLst>
              <a:ext uri="{FF2B5EF4-FFF2-40B4-BE49-F238E27FC236}">
                <a16:creationId xmlns="" xmlns:a16="http://schemas.microsoft.com/office/drawing/2014/main" id="{AA1C7653-562F-43B4-999D-6F0ADD674904}"/>
              </a:ext>
            </a:extLst>
          </p:cNvPr>
          <p:cNvSpPr>
            <a:spLocks/>
          </p:cNvSpPr>
          <p:nvPr userDrawn="1"/>
        </p:nvSpPr>
        <p:spPr bwMode="auto">
          <a:xfrm>
            <a:off x="4222163" y="1999649"/>
            <a:ext cx="1018882" cy="1181843"/>
          </a:xfrm>
          <a:custGeom>
            <a:avLst/>
            <a:gdLst>
              <a:gd name="T0" fmla="*/ 669 w 669"/>
              <a:gd name="T1" fmla="*/ 0 h 776"/>
              <a:gd name="T2" fmla="*/ 0 w 669"/>
              <a:gd name="T3" fmla="*/ 388 h 776"/>
              <a:gd name="T4" fmla="*/ 669 w 669"/>
              <a:gd name="T5" fmla="*/ 776 h 776"/>
              <a:gd name="T6" fmla="*/ 669 w 669"/>
              <a:gd name="T7" fmla="*/ 0 h 776"/>
            </a:gdLst>
            <a:ahLst/>
            <a:cxnLst>
              <a:cxn ang="0">
                <a:pos x="T0" y="T1"/>
              </a:cxn>
              <a:cxn ang="0">
                <a:pos x="T2" y="T3"/>
              </a:cxn>
              <a:cxn ang="0">
                <a:pos x="T4" y="T5"/>
              </a:cxn>
              <a:cxn ang="0">
                <a:pos x="T6" y="T7"/>
              </a:cxn>
            </a:cxnLst>
            <a:rect l="0" t="0" r="r" b="b"/>
            <a:pathLst>
              <a:path w="669" h="776">
                <a:moveTo>
                  <a:pt x="669" y="0"/>
                </a:moveTo>
                <a:lnTo>
                  <a:pt x="0" y="388"/>
                </a:lnTo>
                <a:lnTo>
                  <a:pt x="669" y="776"/>
                </a:lnTo>
                <a:lnTo>
                  <a:pt x="669" y="0"/>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14">
            <a:extLst>
              <a:ext uri="{FF2B5EF4-FFF2-40B4-BE49-F238E27FC236}">
                <a16:creationId xmlns="" xmlns:a16="http://schemas.microsoft.com/office/drawing/2014/main" id="{0C08B401-FFBD-4B2C-8302-4A56C4988B8F}"/>
              </a:ext>
            </a:extLst>
          </p:cNvPr>
          <p:cNvSpPr>
            <a:spLocks/>
          </p:cNvSpPr>
          <p:nvPr userDrawn="1"/>
        </p:nvSpPr>
        <p:spPr bwMode="auto">
          <a:xfrm>
            <a:off x="-44069" y="2872324"/>
            <a:ext cx="3449908" cy="3985677"/>
          </a:xfrm>
          <a:custGeom>
            <a:avLst/>
            <a:gdLst>
              <a:gd name="T0" fmla="*/ 0 w 2859"/>
              <a:gd name="T1" fmla="*/ 1655 h 3303"/>
              <a:gd name="T2" fmla="*/ 2856 w 2859"/>
              <a:gd name="T3" fmla="*/ 3303 h 3303"/>
              <a:gd name="T4" fmla="*/ 2859 w 2859"/>
              <a:gd name="T5" fmla="*/ 0 h 3303"/>
              <a:gd name="T6" fmla="*/ 0 w 2859"/>
              <a:gd name="T7" fmla="*/ 1655 h 3303"/>
            </a:gdLst>
            <a:ahLst/>
            <a:cxnLst>
              <a:cxn ang="0">
                <a:pos x="T0" y="T1"/>
              </a:cxn>
              <a:cxn ang="0">
                <a:pos x="T2" y="T3"/>
              </a:cxn>
              <a:cxn ang="0">
                <a:pos x="T4" y="T5"/>
              </a:cxn>
              <a:cxn ang="0">
                <a:pos x="T6" y="T7"/>
              </a:cxn>
            </a:cxnLst>
            <a:rect l="0" t="0" r="r" b="b"/>
            <a:pathLst>
              <a:path w="2859" h="3303">
                <a:moveTo>
                  <a:pt x="0" y="1655"/>
                </a:moveTo>
                <a:lnTo>
                  <a:pt x="2856" y="3303"/>
                </a:lnTo>
                <a:lnTo>
                  <a:pt x="2859" y="0"/>
                </a:lnTo>
                <a:lnTo>
                  <a:pt x="0" y="1655"/>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5" name="Freeform 20">
            <a:extLst>
              <a:ext uri="{FF2B5EF4-FFF2-40B4-BE49-F238E27FC236}">
                <a16:creationId xmlns="" xmlns:a16="http://schemas.microsoft.com/office/drawing/2014/main" id="{136FE2E7-DF8C-4302-B593-ACD2B651A201}"/>
              </a:ext>
            </a:extLst>
          </p:cNvPr>
          <p:cNvSpPr>
            <a:spLocks/>
          </p:cNvSpPr>
          <p:nvPr userDrawn="1"/>
        </p:nvSpPr>
        <p:spPr bwMode="auto">
          <a:xfrm>
            <a:off x="5368978" y="1962290"/>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EFEFEF"/>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9" name="Picture Placeholder 28">
            <a:extLst>
              <a:ext uri="{FF2B5EF4-FFF2-40B4-BE49-F238E27FC236}">
                <a16:creationId xmlns="" xmlns:a16="http://schemas.microsoft.com/office/drawing/2014/main" id="{3C520CC8-1DB3-480D-895D-BBDD1ED4458E}"/>
              </a:ext>
            </a:extLst>
          </p:cNvPr>
          <p:cNvSpPr>
            <a:spLocks noGrp="1"/>
          </p:cNvSpPr>
          <p:nvPr userDrawn="1">
            <p:ph type="pic" sz="quarter" idx="10"/>
          </p:nvPr>
        </p:nvSpPr>
        <p:spPr>
          <a:xfrm>
            <a:off x="0" y="120272"/>
            <a:ext cx="7456872" cy="6737728"/>
          </a:xfrm>
          <a:custGeom>
            <a:avLst/>
            <a:gdLst>
              <a:gd name="connsiteX0" fmla="*/ 4649698 w 8685630"/>
              <a:gd name="connsiteY0" fmla="*/ 3173918 h 7847984"/>
              <a:gd name="connsiteX1" fmla="*/ 8685630 w 8685630"/>
              <a:gd name="connsiteY1" fmla="*/ 5510190 h 7847984"/>
              <a:gd name="connsiteX2" fmla="*/ 4649698 w 8685630"/>
              <a:gd name="connsiteY2" fmla="*/ 7847984 h 7847984"/>
              <a:gd name="connsiteX3" fmla="*/ 0 w 8685630"/>
              <a:gd name="connsiteY3" fmla="*/ 0 h 7847984"/>
              <a:gd name="connsiteX4" fmla="*/ 4345099 w 8685630"/>
              <a:gd name="connsiteY4" fmla="*/ 2519031 h 7847984"/>
              <a:gd name="connsiteX5" fmla="*/ 0 w 8685630"/>
              <a:gd name="connsiteY5" fmla="*/ 5038062 h 78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5630" h="7847984">
                <a:moveTo>
                  <a:pt x="4649698" y="3173918"/>
                </a:moveTo>
                <a:lnTo>
                  <a:pt x="8685630" y="5510190"/>
                </a:lnTo>
                <a:lnTo>
                  <a:pt x="4649698" y="7847984"/>
                </a:lnTo>
                <a:close/>
                <a:moveTo>
                  <a:pt x="0" y="0"/>
                </a:moveTo>
                <a:lnTo>
                  <a:pt x="4345099" y="2519031"/>
                </a:lnTo>
                <a:lnTo>
                  <a:pt x="0" y="5038062"/>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2" name="Picture Placeholder 31">
            <a:extLst>
              <a:ext uri="{FF2B5EF4-FFF2-40B4-BE49-F238E27FC236}">
                <a16:creationId xmlns="" xmlns:a16="http://schemas.microsoft.com/office/drawing/2014/main" id="{B91F3E82-DF4E-4B28-8CCB-05A3D360CF9C}"/>
              </a:ext>
            </a:extLst>
          </p:cNvPr>
          <p:cNvSpPr>
            <a:spLocks noGrp="1"/>
          </p:cNvSpPr>
          <p:nvPr userDrawn="1">
            <p:ph type="pic" sz="quarter" idx="11"/>
          </p:nvPr>
        </p:nvSpPr>
        <p:spPr>
          <a:xfrm>
            <a:off x="3552047" y="0"/>
            <a:ext cx="1416930" cy="1646312"/>
          </a:xfrm>
          <a:custGeom>
            <a:avLst/>
            <a:gdLst>
              <a:gd name="connsiteX0" fmla="*/ 0 w 1646356"/>
              <a:gd name="connsiteY0" fmla="*/ 0 h 1912879"/>
              <a:gd name="connsiteX1" fmla="*/ 1646356 w 1646356"/>
              <a:gd name="connsiteY1" fmla="*/ 956440 h 1912879"/>
              <a:gd name="connsiteX2" fmla="*/ 0 w 1646356"/>
              <a:gd name="connsiteY2" fmla="*/ 1912879 h 1912879"/>
            </a:gdLst>
            <a:ahLst/>
            <a:cxnLst>
              <a:cxn ang="0">
                <a:pos x="connsiteX0" y="connsiteY0"/>
              </a:cxn>
              <a:cxn ang="0">
                <a:pos x="connsiteX1" y="connsiteY1"/>
              </a:cxn>
              <a:cxn ang="0">
                <a:pos x="connsiteX2" y="connsiteY2"/>
              </a:cxn>
            </a:cxnLst>
            <a:rect l="l" t="t" r="r" b="b"/>
            <a:pathLst>
              <a:path w="1646356" h="1912879">
                <a:moveTo>
                  <a:pt x="0" y="0"/>
                </a:moveTo>
                <a:lnTo>
                  <a:pt x="1646356" y="956440"/>
                </a:lnTo>
                <a:lnTo>
                  <a:pt x="0" y="1912879"/>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18906973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er_2">
    <p:spTree>
      <p:nvGrpSpPr>
        <p:cNvPr id="1" name=""/>
        <p:cNvGrpSpPr/>
        <p:nvPr/>
      </p:nvGrpSpPr>
      <p:grpSpPr>
        <a:xfrm>
          <a:off x="0" y="0"/>
          <a:ext cx="0" cy="0"/>
          <a:chOff x="0" y="0"/>
          <a:chExt cx="0" cy="0"/>
        </a:xfrm>
      </p:grpSpPr>
      <p:sp>
        <p:nvSpPr>
          <p:cNvPr id="37" name="Freeform 18">
            <a:extLst>
              <a:ext uri="{FF2B5EF4-FFF2-40B4-BE49-F238E27FC236}">
                <a16:creationId xmlns="" xmlns:a16="http://schemas.microsoft.com/office/drawing/2014/main" id="{DCDA966E-7FC3-465D-ACC3-7FAB3DA5409F}"/>
              </a:ext>
            </a:extLst>
          </p:cNvPr>
          <p:cNvSpPr>
            <a:spLocks/>
          </p:cNvSpPr>
          <p:nvPr userDrawn="1"/>
        </p:nvSpPr>
        <p:spPr bwMode="auto">
          <a:xfrm rot="10800000">
            <a:off x="9084430" y="2354167"/>
            <a:ext cx="3107568" cy="3596290"/>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640982"/>
            <a:ext cx="5213435" cy="1426369"/>
          </a:xfrm>
        </p:spPr>
        <p:txBody>
          <a:bodyPr vert="horz" lIns="91440" tIns="45720" rIns="91440" bIns="45720" rtlCol="0" anchor="b">
            <a:noAutofit/>
          </a:bodyPr>
          <a:lstStyle>
            <a:lvl1pPr>
              <a:defRPr lang="en-US" sz="3600" b="0" cap="none" baseline="0" dirty="0">
                <a:solidFill>
                  <a:srgbClr val="0066B3"/>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215043"/>
            <a:ext cx="5213435" cy="1500187"/>
          </a:xfrm>
        </p:spPr>
        <p:txBody>
          <a:bodyPr vert="horz" lIns="91440" tIns="45720" rIns="91440" bIns="45720" rtlCol="0">
            <a:noAutofit/>
          </a:bodyPr>
          <a:lstStyle>
            <a:lvl1pPr marL="0" indent="0">
              <a:buNone/>
              <a:defRPr lang="en-US" sz="1800" kern="1200" dirty="0">
                <a:solidFill>
                  <a:schemeClr val="tx1">
                    <a:lumMod val="50000"/>
                    <a:lumOff val="50000"/>
                  </a:schemeClr>
                </a:solidFill>
                <a:latin typeface="Arial" panose="020B0604020202020204" pitchFamily="34" charset="0"/>
                <a:ea typeface="+mn-ea"/>
                <a:cs typeface="Arial" panose="020B0604020202020204" pitchFamily="34" charset="0"/>
              </a:defRPr>
            </a:lvl1pPr>
          </a:lstStyle>
          <a:p>
            <a:pPr marL="228531" lvl="0" indent="-228531" algn="l" defTabSz="914126" rtl="0" eaLnBrk="1" latinLnBrk="0" hangingPunct="1">
              <a:lnSpc>
                <a:spcPct val="100000"/>
              </a:lnSpc>
              <a:spcBef>
                <a:spcPts val="1000"/>
              </a:spcBef>
              <a:buFont typeface="Arial" panose="020B0604020202020204" pitchFamily="34" charset="0"/>
              <a:buNone/>
            </a:pPr>
            <a:r>
              <a:rPr lang="en-US" smtClean="0"/>
              <a:t>Click to edit Master text styles</a:t>
            </a:r>
          </a:p>
        </p:txBody>
      </p:sp>
      <p:sp>
        <p:nvSpPr>
          <p:cNvPr id="20" name="Freeform 18">
            <a:extLst>
              <a:ext uri="{FF2B5EF4-FFF2-40B4-BE49-F238E27FC236}">
                <a16:creationId xmlns="" xmlns:a16="http://schemas.microsoft.com/office/drawing/2014/main" id="{F936DFB7-225B-4353-A148-0B55BFD66405}"/>
              </a:ext>
            </a:extLst>
          </p:cNvPr>
          <p:cNvSpPr>
            <a:spLocks/>
          </p:cNvSpPr>
          <p:nvPr userDrawn="1"/>
        </p:nvSpPr>
        <p:spPr bwMode="auto">
          <a:xfrm rot="10800000">
            <a:off x="2606055" y="1172136"/>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8">
            <a:extLst>
              <a:ext uri="{FF2B5EF4-FFF2-40B4-BE49-F238E27FC236}">
                <a16:creationId xmlns="" xmlns:a16="http://schemas.microsoft.com/office/drawing/2014/main" id="{F144ACCF-6A4F-45A1-8691-074EEEF46D5B}"/>
              </a:ext>
            </a:extLst>
          </p:cNvPr>
          <p:cNvSpPr>
            <a:spLocks/>
          </p:cNvSpPr>
          <p:nvPr userDrawn="1"/>
        </p:nvSpPr>
        <p:spPr bwMode="auto">
          <a:xfrm rot="10800000">
            <a:off x="3478956" y="3255654"/>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8">
            <a:extLst>
              <a:ext uri="{FF2B5EF4-FFF2-40B4-BE49-F238E27FC236}">
                <a16:creationId xmlns="" xmlns:a16="http://schemas.microsoft.com/office/drawing/2014/main" id="{D57BA1E0-28FB-488F-9AEE-3E276D25A475}"/>
              </a:ext>
            </a:extLst>
          </p:cNvPr>
          <p:cNvSpPr>
            <a:spLocks/>
          </p:cNvSpPr>
          <p:nvPr userDrawn="1"/>
        </p:nvSpPr>
        <p:spPr bwMode="auto">
          <a:xfrm rot="10800000">
            <a:off x="354997" y="2039186"/>
            <a:ext cx="2004068" cy="2319244"/>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3" name="Freeform 10">
            <a:extLst>
              <a:ext uri="{FF2B5EF4-FFF2-40B4-BE49-F238E27FC236}">
                <a16:creationId xmlns="" xmlns:a16="http://schemas.microsoft.com/office/drawing/2014/main" id="{AB444B24-8CD2-4C31-BD40-757DC414A1C0}"/>
              </a:ext>
            </a:extLst>
          </p:cNvPr>
          <p:cNvSpPr>
            <a:spLocks/>
          </p:cNvSpPr>
          <p:nvPr userDrawn="1"/>
        </p:nvSpPr>
        <p:spPr bwMode="auto">
          <a:xfrm>
            <a:off x="2881893" y="5663817"/>
            <a:ext cx="678536" cy="786611"/>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4" name="Freeform 11">
            <a:extLst>
              <a:ext uri="{FF2B5EF4-FFF2-40B4-BE49-F238E27FC236}">
                <a16:creationId xmlns="" xmlns:a16="http://schemas.microsoft.com/office/drawing/2014/main" id="{C1632216-A5C3-4BF3-9184-4CCBBC622A7E}"/>
              </a:ext>
            </a:extLst>
          </p:cNvPr>
          <p:cNvSpPr>
            <a:spLocks/>
          </p:cNvSpPr>
          <p:nvPr userDrawn="1"/>
        </p:nvSpPr>
        <p:spPr bwMode="auto">
          <a:xfrm>
            <a:off x="629765" y="5292950"/>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5" name="Freeform 13">
            <a:extLst>
              <a:ext uri="{FF2B5EF4-FFF2-40B4-BE49-F238E27FC236}">
                <a16:creationId xmlns="" xmlns:a16="http://schemas.microsoft.com/office/drawing/2014/main" id="{9BBD503D-C004-46DA-9148-18AFC373824D}"/>
              </a:ext>
            </a:extLst>
          </p:cNvPr>
          <p:cNvSpPr>
            <a:spLocks/>
          </p:cNvSpPr>
          <p:nvPr userDrawn="1"/>
        </p:nvSpPr>
        <p:spPr bwMode="auto">
          <a:xfrm>
            <a:off x="1645765" y="5356452"/>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6" name="Freeform 20">
            <a:extLst>
              <a:ext uri="{FF2B5EF4-FFF2-40B4-BE49-F238E27FC236}">
                <a16:creationId xmlns="" xmlns:a16="http://schemas.microsoft.com/office/drawing/2014/main" id="{4F979516-74D5-48D9-9802-05D50672544A}"/>
              </a:ext>
            </a:extLst>
          </p:cNvPr>
          <p:cNvSpPr>
            <a:spLocks/>
          </p:cNvSpPr>
          <p:nvPr userDrawn="1"/>
        </p:nvSpPr>
        <p:spPr bwMode="auto">
          <a:xfrm>
            <a:off x="3992066" y="125928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9" name="Picture Placeholder 38">
            <a:extLst>
              <a:ext uri="{FF2B5EF4-FFF2-40B4-BE49-F238E27FC236}">
                <a16:creationId xmlns="" xmlns:a16="http://schemas.microsoft.com/office/drawing/2014/main" id="{C5927D35-FED1-4A40-A02B-0AFF172A76D8}"/>
              </a:ext>
            </a:extLst>
          </p:cNvPr>
          <p:cNvSpPr>
            <a:spLocks noGrp="1"/>
          </p:cNvSpPr>
          <p:nvPr>
            <p:ph type="pic" sz="quarter" idx="10"/>
          </p:nvPr>
        </p:nvSpPr>
        <p:spPr>
          <a:xfrm>
            <a:off x="15393" y="0"/>
            <a:ext cx="4965810" cy="6513816"/>
          </a:xfrm>
          <a:custGeom>
            <a:avLst/>
            <a:gdLst>
              <a:gd name="connsiteX0" fmla="*/ 3353618 w 7871044"/>
              <a:gd name="connsiteY0" fmla="*/ 5096834 h 10324705"/>
              <a:gd name="connsiteX1" fmla="*/ 7871044 w 7871044"/>
              <a:gd name="connsiteY1" fmla="*/ 7710042 h 10324705"/>
              <a:gd name="connsiteX2" fmla="*/ 3353618 w 7871044"/>
              <a:gd name="connsiteY2" fmla="*/ 10324705 h 10324705"/>
              <a:gd name="connsiteX3" fmla="*/ 1138453 w 7871044"/>
              <a:gd name="connsiteY3" fmla="*/ 5061069 h 10324705"/>
              <a:gd name="connsiteX4" fmla="*/ 2376135 w 7871044"/>
              <a:gd name="connsiteY4" fmla="*/ 5777034 h 10324705"/>
              <a:gd name="connsiteX5" fmla="*/ 1138453 w 7871044"/>
              <a:gd name="connsiteY5" fmla="*/ 6493398 h 10324705"/>
              <a:gd name="connsiteX6" fmla="*/ 2484422 w 7871044"/>
              <a:gd name="connsiteY6" fmla="*/ 2975892 h 10324705"/>
              <a:gd name="connsiteX7" fmla="*/ 4544715 w 7871044"/>
              <a:gd name="connsiteY7" fmla="*/ 4167715 h 10324705"/>
              <a:gd name="connsiteX8" fmla="*/ 2484422 w 7871044"/>
              <a:gd name="connsiteY8" fmla="*/ 5360202 h 10324705"/>
              <a:gd name="connsiteX9" fmla="*/ 0 w 7871044"/>
              <a:gd name="connsiteY9" fmla="*/ 0 h 10324705"/>
              <a:gd name="connsiteX10" fmla="*/ 3670638 w 7871044"/>
              <a:gd name="connsiteY10" fmla="*/ 2123363 h 10324705"/>
              <a:gd name="connsiteX11" fmla="*/ 0 w 7871044"/>
              <a:gd name="connsiteY11" fmla="*/ 4247909 h 103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71044" h="10324705">
                <a:moveTo>
                  <a:pt x="3353618" y="5096834"/>
                </a:moveTo>
                <a:lnTo>
                  <a:pt x="7871044" y="7710042"/>
                </a:lnTo>
                <a:lnTo>
                  <a:pt x="3353618" y="10324705"/>
                </a:lnTo>
                <a:close/>
                <a:moveTo>
                  <a:pt x="1138453" y="5061069"/>
                </a:moveTo>
                <a:lnTo>
                  <a:pt x="2376135" y="5777034"/>
                </a:lnTo>
                <a:lnTo>
                  <a:pt x="1138453" y="6493398"/>
                </a:lnTo>
                <a:close/>
                <a:moveTo>
                  <a:pt x="2484422" y="2975892"/>
                </a:moveTo>
                <a:lnTo>
                  <a:pt x="4544715" y="4167715"/>
                </a:lnTo>
                <a:lnTo>
                  <a:pt x="2484422" y="5360202"/>
                </a:lnTo>
                <a:close/>
                <a:moveTo>
                  <a:pt x="0" y="0"/>
                </a:moveTo>
                <a:lnTo>
                  <a:pt x="3670638" y="2123363"/>
                </a:lnTo>
                <a:lnTo>
                  <a:pt x="0" y="4247909"/>
                </a:lnTo>
                <a:close/>
              </a:path>
            </a:pathLst>
          </a:custGeom>
          <a:solidFill>
            <a:srgbClr val="F37124"/>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2" name="Freeform 18">
            <a:extLst>
              <a:ext uri="{FF2B5EF4-FFF2-40B4-BE49-F238E27FC236}">
                <a16:creationId xmlns="" xmlns:a16="http://schemas.microsoft.com/office/drawing/2014/main" id="{4AC82166-F7E2-4496-B0FA-769A6D247176}"/>
              </a:ext>
            </a:extLst>
          </p:cNvPr>
          <p:cNvSpPr>
            <a:spLocks/>
          </p:cNvSpPr>
          <p:nvPr userDrawn="1"/>
        </p:nvSpPr>
        <p:spPr bwMode="auto">
          <a:xfrm rot="10800000">
            <a:off x="1937122" y="4154231"/>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alpha val="30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157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67218153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_3">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BB4EB7FD-EF8C-4641-8AA1-6755D1944DF4}"/>
              </a:ext>
            </a:extLst>
          </p:cNvPr>
          <p:cNvSpPr>
            <a:spLocks noGrp="1"/>
          </p:cNvSpPr>
          <p:nvPr>
            <p:ph type="title"/>
          </p:nvPr>
        </p:nvSpPr>
        <p:spPr>
          <a:xfrm>
            <a:off x="4256204" y="2766219"/>
            <a:ext cx="5253556" cy="1325563"/>
          </a:xfrm>
          <a:solidFill>
            <a:schemeClr val="tx1"/>
          </a:solidFill>
        </p:spPr>
        <p:txBody>
          <a:bodyPr>
            <a:normAutofit/>
          </a:bodyPr>
          <a:lstStyle>
            <a:lvl1pPr algn="l" defTabSz="914126" rtl="0" eaLnBrk="1" latinLnBrk="0" hangingPunct="1">
              <a:lnSpc>
                <a:spcPct val="90000"/>
              </a:lnSpc>
              <a:spcBef>
                <a:spcPct val="0"/>
              </a:spcBef>
              <a:buNone/>
              <a:defRPr lang="en-US" sz="3199" b="0" kern="1200" dirty="0">
                <a:solidFill>
                  <a:schemeClr val="bg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21" name="Picture Placeholder 20">
            <a:extLst>
              <a:ext uri="{FF2B5EF4-FFF2-40B4-BE49-F238E27FC236}">
                <a16:creationId xmlns="" xmlns:a16="http://schemas.microsoft.com/office/drawing/2014/main" id="{7BE51D61-AAEB-447E-A524-481A2F67BAFE}"/>
              </a:ext>
            </a:extLst>
          </p:cNvPr>
          <p:cNvSpPr>
            <a:spLocks noGrp="1"/>
          </p:cNvSpPr>
          <p:nvPr>
            <p:ph type="pic" sz="quarter" idx="14"/>
          </p:nvPr>
        </p:nvSpPr>
        <p:spPr>
          <a:xfrm>
            <a:off x="988622" y="1652242"/>
            <a:ext cx="3070613" cy="3553519"/>
          </a:xfrm>
          <a:custGeom>
            <a:avLst/>
            <a:gdLst>
              <a:gd name="connsiteX0" fmla="*/ 0 w 3070613"/>
              <a:gd name="connsiteY0" fmla="*/ 0 h 3553519"/>
              <a:gd name="connsiteX1" fmla="*/ 3070613 w 3070613"/>
              <a:gd name="connsiteY1" fmla="*/ 1776265 h 3553519"/>
              <a:gd name="connsiteX2" fmla="*/ 0 w 3070613"/>
              <a:gd name="connsiteY2" fmla="*/ 3553519 h 3553519"/>
            </a:gdLst>
            <a:ahLst/>
            <a:cxnLst>
              <a:cxn ang="0">
                <a:pos x="connsiteX0" y="connsiteY0"/>
              </a:cxn>
              <a:cxn ang="0">
                <a:pos x="connsiteX1" y="connsiteY1"/>
              </a:cxn>
              <a:cxn ang="0">
                <a:pos x="connsiteX2" y="connsiteY2"/>
              </a:cxn>
            </a:cxnLst>
            <a:rect l="l" t="t" r="r" b="b"/>
            <a:pathLst>
              <a:path w="3070613" h="3553519">
                <a:moveTo>
                  <a:pt x="0" y="0"/>
                </a:moveTo>
                <a:lnTo>
                  <a:pt x="3070613" y="1776265"/>
                </a:lnTo>
                <a:lnTo>
                  <a:pt x="0" y="3553519"/>
                </a:lnTo>
                <a:close/>
              </a:path>
            </a:pathLst>
          </a:custGeom>
          <a:solidFill>
            <a:schemeClr val="tx1">
              <a:lumMod val="50000"/>
              <a:lumOff val="50000"/>
            </a:schemeClr>
          </a:solidFill>
          <a:ln w="57150">
            <a:solidFill>
              <a:srgbClr val="F37124"/>
            </a:solidFill>
          </a:ln>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4" name="Picture Placeholder 23">
            <a:extLst>
              <a:ext uri="{FF2B5EF4-FFF2-40B4-BE49-F238E27FC236}">
                <a16:creationId xmlns="" xmlns:a16="http://schemas.microsoft.com/office/drawing/2014/main" id="{6CAAD202-9808-4135-9D50-2DB317572065}"/>
              </a:ext>
            </a:extLst>
          </p:cNvPr>
          <p:cNvSpPr>
            <a:spLocks noGrp="1"/>
          </p:cNvSpPr>
          <p:nvPr>
            <p:ph type="pic" sz="quarter" idx="15"/>
          </p:nvPr>
        </p:nvSpPr>
        <p:spPr>
          <a:xfrm>
            <a:off x="-1" y="2"/>
            <a:ext cx="12192000" cy="6146157"/>
          </a:xfrm>
          <a:custGeom>
            <a:avLst/>
            <a:gdLst>
              <a:gd name="connsiteX0" fmla="*/ 0 w 12192000"/>
              <a:gd name="connsiteY0" fmla="*/ 0 h 6146157"/>
              <a:gd name="connsiteX1" fmla="*/ 12192000 w 12192000"/>
              <a:gd name="connsiteY1" fmla="*/ 0 h 6146157"/>
              <a:gd name="connsiteX2" fmla="*/ 12192000 w 12192000"/>
              <a:gd name="connsiteY2" fmla="*/ 6146157 h 6146157"/>
              <a:gd name="connsiteX3" fmla="*/ 0 w 12192000"/>
              <a:gd name="connsiteY3" fmla="*/ 6146157 h 6146157"/>
            </a:gdLst>
            <a:ahLst/>
            <a:cxnLst>
              <a:cxn ang="0">
                <a:pos x="connsiteX0" y="connsiteY0"/>
              </a:cxn>
              <a:cxn ang="0">
                <a:pos x="connsiteX1" y="connsiteY1"/>
              </a:cxn>
              <a:cxn ang="0">
                <a:pos x="connsiteX2" y="connsiteY2"/>
              </a:cxn>
              <a:cxn ang="0">
                <a:pos x="connsiteX3" y="connsiteY3"/>
              </a:cxn>
            </a:cxnLst>
            <a:rect l="l" t="t" r="r" b="b"/>
            <a:pathLst>
              <a:path w="12192000" h="6146157">
                <a:moveTo>
                  <a:pt x="0" y="0"/>
                </a:moveTo>
                <a:lnTo>
                  <a:pt x="12192000" y="0"/>
                </a:lnTo>
                <a:lnTo>
                  <a:pt x="12192000" y="6146157"/>
                </a:lnTo>
                <a:lnTo>
                  <a:pt x="0" y="6146157"/>
                </a:lnTo>
                <a:close/>
              </a:path>
            </a:pathLst>
          </a:custGeom>
          <a:solidFill>
            <a:schemeClr val="tx1">
              <a:lumMod val="50000"/>
              <a:lumOff val="50000"/>
            </a:schemeClr>
          </a:solidFill>
        </p:spPr>
        <p:txBody>
          <a:bodyPr wrap="square" anchor="t"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Tree>
    <p:extLst>
      <p:ext uri="{BB962C8B-B14F-4D97-AF65-F5344CB8AC3E}">
        <p14:creationId xmlns:p14="http://schemas.microsoft.com/office/powerpoint/2010/main" val="232989896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155313262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er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162599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5AF2EA4-20D1-448D-A8CD-1AB1524958D5}"/>
              </a:ext>
            </a:extLst>
          </p:cNvPr>
          <p:cNvSpPr>
            <a:spLocks noGrp="1"/>
          </p:cNvSpPr>
          <p:nvPr>
            <p:ph type="pic" sz="quarter" idx="10"/>
          </p:nvPr>
        </p:nvSpPr>
        <p:spPr>
          <a:xfrm>
            <a:off x="1" y="-1588"/>
            <a:ext cx="12192000" cy="6861066"/>
          </a:xfrm>
          <a:custGeom>
            <a:avLst/>
            <a:gdLst>
              <a:gd name="connsiteX0" fmla="*/ 0 w 12192000"/>
              <a:gd name="connsiteY0" fmla="*/ 0 h 6861066"/>
              <a:gd name="connsiteX1" fmla="*/ 3111658 w 12192000"/>
              <a:gd name="connsiteY1" fmla="*/ 0 h 6861066"/>
              <a:gd name="connsiteX2" fmla="*/ 12192000 w 12192000"/>
              <a:gd name="connsiteY2" fmla="*/ 5272532 h 6861066"/>
              <a:gd name="connsiteX3" fmla="*/ 12192000 w 12192000"/>
              <a:gd name="connsiteY3" fmla="*/ 6861066 h 6861066"/>
              <a:gd name="connsiteX4" fmla="*/ 6704549 w 12192000"/>
              <a:gd name="connsiteY4" fmla="*/ 6861066 h 6861066"/>
              <a:gd name="connsiteX5" fmla="*/ 0 w 12192000"/>
              <a:gd name="connsiteY5" fmla="*/ 2962149 h 686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61066">
                <a:moveTo>
                  <a:pt x="0" y="0"/>
                </a:moveTo>
                <a:lnTo>
                  <a:pt x="3111658" y="0"/>
                </a:lnTo>
                <a:lnTo>
                  <a:pt x="12192000" y="5272532"/>
                </a:lnTo>
                <a:lnTo>
                  <a:pt x="12192000" y="6861066"/>
                </a:lnTo>
                <a:lnTo>
                  <a:pt x="6704549" y="6861066"/>
                </a:lnTo>
                <a:lnTo>
                  <a:pt x="0" y="2962149"/>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0" name="Freeform 15">
            <a:extLst>
              <a:ext uri="{FF2B5EF4-FFF2-40B4-BE49-F238E27FC236}">
                <a16:creationId xmlns="" xmlns:a16="http://schemas.microsoft.com/office/drawing/2014/main" id="{B0644444-6DE9-42CE-9913-BEB36CB0D367}"/>
              </a:ext>
            </a:extLst>
          </p:cNvPr>
          <p:cNvSpPr>
            <a:spLocks/>
          </p:cNvSpPr>
          <p:nvPr userDrawn="1"/>
        </p:nvSpPr>
        <p:spPr bwMode="auto">
          <a:xfrm>
            <a:off x="4859020" y="1094423"/>
            <a:ext cx="4025900" cy="4681538"/>
          </a:xfrm>
          <a:custGeom>
            <a:avLst/>
            <a:gdLst>
              <a:gd name="T0" fmla="*/ 0 w 2536"/>
              <a:gd name="T1" fmla="*/ 0 h 2949"/>
              <a:gd name="T2" fmla="*/ 0 w 2536"/>
              <a:gd name="T3" fmla="*/ 2949 h 2949"/>
              <a:gd name="T4" fmla="*/ 2536 w 2536"/>
              <a:gd name="T5" fmla="*/ 1472 h 2949"/>
              <a:gd name="T6" fmla="*/ 0 w 2536"/>
              <a:gd name="T7" fmla="*/ 0 h 2949"/>
            </a:gdLst>
            <a:ahLst/>
            <a:cxnLst>
              <a:cxn ang="0">
                <a:pos x="T0" y="T1"/>
              </a:cxn>
              <a:cxn ang="0">
                <a:pos x="T2" y="T3"/>
              </a:cxn>
              <a:cxn ang="0">
                <a:pos x="T4" y="T5"/>
              </a:cxn>
              <a:cxn ang="0">
                <a:pos x="T6" y="T7"/>
              </a:cxn>
            </a:cxnLst>
            <a:rect l="0" t="0" r="r" b="b"/>
            <a:pathLst>
              <a:path w="2536" h="2949">
                <a:moveTo>
                  <a:pt x="0" y="0"/>
                </a:moveTo>
                <a:lnTo>
                  <a:pt x="0" y="2949"/>
                </a:lnTo>
                <a:lnTo>
                  <a:pt x="2536" y="147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770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AFCCD806-A2DF-B94A-AA96-777D2291400E}"/>
              </a:ext>
            </a:extLst>
          </p:cNvPr>
          <p:cNvPicPr>
            <a:picLocks noChangeAspect="1"/>
          </p:cNvPicPr>
          <p:nvPr userDrawn="1"/>
        </p:nvPicPr>
        <p:blipFill rotWithShape="1">
          <a:blip r:embed="rId2"/>
          <a:srcRect b="31372"/>
          <a:stretch/>
        </p:blipFill>
        <p:spPr>
          <a:xfrm>
            <a:off x="0" y="1"/>
            <a:ext cx="12195176" cy="4706471"/>
          </a:xfrm>
          <a:prstGeom prst="rect">
            <a:avLst/>
          </a:prstGeom>
        </p:spPr>
      </p:pic>
      <p:sp>
        <p:nvSpPr>
          <p:cNvPr id="54" name="TextBox 48"/>
          <p:cNvSpPr txBox="1">
            <a:spLocks noChangeArrowheads="1"/>
          </p:cNvSpPr>
          <p:nvPr userDrawn="1"/>
        </p:nvSpPr>
        <p:spPr bwMode="auto">
          <a:xfrm>
            <a:off x="2849717" y="4800610"/>
            <a:ext cx="6492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800" dirty="0">
                <a:solidFill>
                  <a:srgbClr val="FFFFFF"/>
                </a:solidFill>
              </a:rPr>
              <a:t>$9.9 BILLION | 150,000+ IDEAPRENEURS | 46 COUNTRIES</a:t>
            </a:r>
          </a:p>
        </p:txBody>
      </p:sp>
    </p:spTree>
    <p:extLst>
      <p:ext uri="{BB962C8B-B14F-4D97-AF65-F5344CB8AC3E}">
        <p14:creationId xmlns:p14="http://schemas.microsoft.com/office/powerpoint/2010/main" val="411914026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_1">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336" y="2249766"/>
            <a:ext cx="4923406" cy="1538883"/>
          </a:xfrm>
        </p:spPr>
        <p:txBody>
          <a:bodyPr wrap="square" lIns="0" tIns="0" rIns="0" bIns="0" anchor="t" anchorCtr="0">
            <a:spAutoFit/>
          </a:bodyPr>
          <a:lstStyle>
            <a:lvl1pPr>
              <a:lnSpc>
                <a:spcPct val="125000"/>
              </a:lnSpc>
              <a:defRPr sz="4000" b="1">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433605" name="Rectangle 5"/>
          <p:cNvSpPr>
            <a:spLocks noGrp="1" noChangeArrowheads="1"/>
          </p:cNvSpPr>
          <p:nvPr>
            <p:ph type="subTitle" sz="quarter" idx="1"/>
          </p:nvPr>
        </p:nvSpPr>
        <p:spPr>
          <a:xfrm>
            <a:off x="402337" y="4016849"/>
            <a:ext cx="4923406"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cxnSp>
        <p:nvCxnSpPr>
          <p:cNvPr id="10" name="Straight Connector 9"/>
          <p:cNvCxnSpPr/>
          <p:nvPr userDrawn="1"/>
        </p:nvCxnSpPr>
        <p:spPr bwMode="auto">
          <a:xfrm flipH="1">
            <a:off x="0" y="6297023"/>
            <a:ext cx="12192127"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1" name="Rectangle 10"/>
          <p:cNvSpPr>
            <a:spLocks/>
          </p:cNvSpPr>
          <p:nvPr userDrawn="1"/>
        </p:nvSpPr>
        <p:spPr>
          <a:xfrm>
            <a:off x="7990357" y="6576274"/>
            <a:ext cx="3789845" cy="246221"/>
          </a:xfrm>
          <a:prstGeom prst="rect">
            <a:avLst/>
          </a:prstGeom>
          <a:noFill/>
          <a:ln>
            <a:noFill/>
          </a:ln>
        </p:spPr>
        <p:txBody>
          <a:bodyPr wrap="none" rIns="0">
            <a:spAutoFit/>
          </a:bodyPr>
          <a:lstStyle/>
          <a:p>
            <a:pPr algn="r" defTabSz="1217613" fontAlgn="base">
              <a:spcBef>
                <a:spcPct val="0"/>
              </a:spcBef>
              <a:spcAft>
                <a:spcPct val="0"/>
              </a:spcAft>
            </a:pPr>
            <a:r>
              <a:rPr lang="en-US" sz="1000" dirty="0">
                <a:solidFill>
                  <a:srgbClr val="000000">
                    <a:lumMod val="65000"/>
                    <a:lumOff val="35000"/>
                  </a:srgbClr>
                </a:solidFill>
                <a:latin typeface="Arial" panose="020B0604020202020204" pitchFamily="34" charset="0"/>
                <a:cs typeface="Arial" panose="020B0604020202020204" pitchFamily="34" charset="0"/>
              </a:rPr>
              <a:t>Copyright © 2020 HCL Technologies Limited  |  www.hcltech.com</a:t>
            </a:r>
          </a:p>
        </p:txBody>
      </p:sp>
      <p:grpSp>
        <p:nvGrpSpPr>
          <p:cNvPr id="17" name="Group 16"/>
          <p:cNvGrpSpPr/>
          <p:nvPr userDrawn="1"/>
        </p:nvGrpSpPr>
        <p:grpSpPr>
          <a:xfrm>
            <a:off x="10546240" y="6380402"/>
            <a:ext cx="1219595" cy="186117"/>
            <a:chOff x="10543493" y="6380401"/>
            <a:chExt cx="1219277" cy="186117"/>
          </a:xfrm>
        </p:grpSpPr>
        <p:sp>
          <p:nvSpPr>
            <p:cNvPr id="18" name="Freeform 6"/>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19" name="Freeform 7"/>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sp>
          <p:nvSpPr>
            <p:cNvPr id="20" name="Freeform 8"/>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dirty="0">
                <a:solidFill>
                  <a:srgbClr val="000000"/>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 xmlns:a16="http://schemas.microsoft.com/office/drawing/2014/main" id="{174A476B-E2DC-174E-B48F-D28E207C40F3}"/>
              </a:ext>
            </a:extLst>
          </p:cNvPr>
          <p:cNvGrpSpPr/>
          <p:nvPr userDrawn="1"/>
        </p:nvGrpSpPr>
        <p:grpSpPr>
          <a:xfrm>
            <a:off x="6794959" y="617093"/>
            <a:ext cx="4890833" cy="5174529"/>
            <a:chOff x="6829960" y="617092"/>
            <a:chExt cx="4889559" cy="5174529"/>
          </a:xfrm>
        </p:grpSpPr>
        <p:sp>
          <p:nvSpPr>
            <p:cNvPr id="12" name="Triangle 11">
              <a:extLst>
                <a:ext uri="{FF2B5EF4-FFF2-40B4-BE49-F238E27FC236}">
                  <a16:creationId xmlns="" xmlns:a16="http://schemas.microsoft.com/office/drawing/2014/main" id="{B4AC74B4-1CE2-0945-BACE-3FEEB81BD9B1}"/>
                </a:ext>
              </a:extLst>
            </p:cNvPr>
            <p:cNvSpPr/>
            <p:nvPr userDrawn="1"/>
          </p:nvSpPr>
          <p:spPr bwMode="auto">
            <a:xfrm rot="5400000">
              <a:off x="9149912" y="3607550"/>
              <a:ext cx="1465586" cy="1263436"/>
            </a:xfrm>
            <a:prstGeom prst="triangle">
              <a:avLst/>
            </a:prstGeom>
            <a:solidFill>
              <a:schemeClr val="tx1">
                <a:lumMod val="85000"/>
                <a:lumOff val="15000"/>
                <a:alpha val="6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3" name="Triangle 2">
              <a:extLst>
                <a:ext uri="{FF2B5EF4-FFF2-40B4-BE49-F238E27FC236}">
                  <a16:creationId xmlns="" xmlns:a16="http://schemas.microsoft.com/office/drawing/2014/main" id="{2279F0F3-12E7-0A4B-A717-377C3DE0AAF1}"/>
                </a:ext>
              </a:extLst>
            </p:cNvPr>
            <p:cNvSpPr/>
            <p:nvPr userDrawn="1"/>
          </p:nvSpPr>
          <p:spPr bwMode="auto">
            <a:xfrm rot="5400000">
              <a:off x="9685768" y="2315280"/>
              <a:ext cx="2184400" cy="1883103"/>
            </a:xfrm>
            <a:prstGeom prst="triangle">
              <a:avLst/>
            </a:prstGeom>
            <a:solidFill>
              <a:srgbClr val="0066B3"/>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3" name="Triangle 12">
              <a:extLst>
                <a:ext uri="{FF2B5EF4-FFF2-40B4-BE49-F238E27FC236}">
                  <a16:creationId xmlns="" xmlns:a16="http://schemas.microsoft.com/office/drawing/2014/main" id="{FF7CFB64-4242-184F-AFE0-CEB68C1424CE}"/>
                </a:ext>
              </a:extLst>
            </p:cNvPr>
            <p:cNvSpPr/>
            <p:nvPr userDrawn="1"/>
          </p:nvSpPr>
          <p:spPr bwMode="auto">
            <a:xfrm rot="5400000">
              <a:off x="8835416" y="3958516"/>
              <a:ext cx="1465586" cy="1263436"/>
            </a:xfrm>
            <a:prstGeom prst="triangle">
              <a:avLst/>
            </a:prstGeom>
            <a:solidFill>
              <a:schemeClr val="tx1">
                <a:lumMod val="85000"/>
                <a:lumOff val="15000"/>
                <a:alpha val="1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4" name="Triangle 13">
              <a:extLst>
                <a:ext uri="{FF2B5EF4-FFF2-40B4-BE49-F238E27FC236}">
                  <a16:creationId xmlns="" xmlns:a16="http://schemas.microsoft.com/office/drawing/2014/main" id="{DCAF2BFF-3CB7-2449-9C94-C0354F45236F}"/>
                </a:ext>
              </a:extLst>
            </p:cNvPr>
            <p:cNvSpPr/>
            <p:nvPr userDrawn="1"/>
          </p:nvSpPr>
          <p:spPr bwMode="auto">
            <a:xfrm rot="5400000">
              <a:off x="8179191" y="1416493"/>
              <a:ext cx="1465586" cy="1263436"/>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16" name="Triangle 15">
              <a:extLst>
                <a:ext uri="{FF2B5EF4-FFF2-40B4-BE49-F238E27FC236}">
                  <a16:creationId xmlns="" xmlns:a16="http://schemas.microsoft.com/office/drawing/2014/main" id="{C81B453A-B59A-DA4E-B0BD-23DF9BFBCFEC}"/>
                </a:ext>
              </a:extLst>
            </p:cNvPr>
            <p:cNvSpPr/>
            <p:nvPr userDrawn="1"/>
          </p:nvSpPr>
          <p:spPr bwMode="auto">
            <a:xfrm rot="5400000">
              <a:off x="7214737" y="2826214"/>
              <a:ext cx="2378479" cy="2050412"/>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1" name="Triangle 20">
              <a:extLst>
                <a:ext uri="{FF2B5EF4-FFF2-40B4-BE49-F238E27FC236}">
                  <a16:creationId xmlns="" xmlns:a16="http://schemas.microsoft.com/office/drawing/2014/main" id="{4B741657-33A5-A14B-ADBB-6B692AEE67CC}"/>
                </a:ext>
              </a:extLst>
            </p:cNvPr>
            <p:cNvSpPr/>
            <p:nvPr userDrawn="1"/>
          </p:nvSpPr>
          <p:spPr bwMode="auto">
            <a:xfrm rot="5400000">
              <a:off x="8488537" y="2760047"/>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2" name="Triangle 21">
              <a:extLst>
                <a:ext uri="{FF2B5EF4-FFF2-40B4-BE49-F238E27FC236}">
                  <a16:creationId xmlns="" xmlns:a16="http://schemas.microsoft.com/office/drawing/2014/main" id="{9A1D5D30-57DD-F74A-9383-A4828BFEBB15}"/>
                </a:ext>
              </a:extLst>
            </p:cNvPr>
            <p:cNvSpPr/>
            <p:nvPr userDrawn="1"/>
          </p:nvSpPr>
          <p:spPr bwMode="auto">
            <a:xfrm rot="5400000">
              <a:off x="7650897" y="4913260"/>
              <a:ext cx="943425" cy="813297"/>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3" name="Triangle 22">
              <a:extLst>
                <a:ext uri="{FF2B5EF4-FFF2-40B4-BE49-F238E27FC236}">
                  <a16:creationId xmlns="" xmlns:a16="http://schemas.microsoft.com/office/drawing/2014/main" id="{ACD77943-A6AE-7C48-9AB9-E32174D94931}"/>
                </a:ext>
              </a:extLst>
            </p:cNvPr>
            <p:cNvSpPr/>
            <p:nvPr userDrawn="1"/>
          </p:nvSpPr>
          <p:spPr bwMode="auto">
            <a:xfrm rot="5400000">
              <a:off x="7414055" y="1524861"/>
              <a:ext cx="943425" cy="813297"/>
            </a:xfrm>
            <a:prstGeom prst="triangle">
              <a:avLst/>
            </a:prstGeom>
            <a:solidFill>
              <a:schemeClr val="tx1">
                <a:lumMod val="85000"/>
                <a:lumOff val="15000"/>
                <a:alpha val="3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4" name="Triangle 23">
              <a:extLst>
                <a:ext uri="{FF2B5EF4-FFF2-40B4-BE49-F238E27FC236}">
                  <a16:creationId xmlns="" xmlns:a16="http://schemas.microsoft.com/office/drawing/2014/main" id="{7AB95D2B-0231-2E4F-B128-720FF9B84647}"/>
                </a:ext>
              </a:extLst>
            </p:cNvPr>
            <p:cNvSpPr/>
            <p:nvPr userDrawn="1"/>
          </p:nvSpPr>
          <p:spPr bwMode="auto">
            <a:xfrm rot="5400000">
              <a:off x="6814918" y="694790"/>
              <a:ext cx="1126620" cy="971223"/>
            </a:xfrm>
            <a:prstGeom prst="triangle">
              <a:avLst/>
            </a:prstGeom>
            <a:solidFill>
              <a:schemeClr val="tx1">
                <a:lumMod val="85000"/>
                <a:lumOff val="15000"/>
                <a:alpha val="7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5" name="Triangle 24">
              <a:extLst>
                <a:ext uri="{FF2B5EF4-FFF2-40B4-BE49-F238E27FC236}">
                  <a16:creationId xmlns="" xmlns:a16="http://schemas.microsoft.com/office/drawing/2014/main" id="{3CF26173-5A36-9D4B-AFFA-16BC751433BC}"/>
                </a:ext>
              </a:extLst>
            </p:cNvPr>
            <p:cNvSpPr/>
            <p:nvPr userDrawn="1"/>
          </p:nvSpPr>
          <p:spPr bwMode="auto">
            <a:xfrm rot="5400000">
              <a:off x="6708758" y="4090691"/>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sp>
          <p:nvSpPr>
            <p:cNvPr id="26" name="Triangle 25">
              <a:extLst>
                <a:ext uri="{FF2B5EF4-FFF2-40B4-BE49-F238E27FC236}">
                  <a16:creationId xmlns="" xmlns:a16="http://schemas.microsoft.com/office/drawing/2014/main" id="{A2374A2E-BB16-864C-AA09-89D461DA2C4C}"/>
                </a:ext>
              </a:extLst>
            </p:cNvPr>
            <p:cNvSpPr/>
            <p:nvPr userDrawn="1"/>
          </p:nvSpPr>
          <p:spPr bwMode="auto">
            <a:xfrm rot="5400000">
              <a:off x="6743048" y="1964712"/>
              <a:ext cx="1757413" cy="1515010"/>
            </a:xfrm>
            <a:prstGeom prst="triangle">
              <a:avLst/>
            </a:prstGeom>
            <a:solidFill>
              <a:schemeClr val="tx1">
                <a:lumMod val="85000"/>
                <a:lumOff val="15000"/>
                <a:alpha val="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a:solidFill>
                  <a:srgbClr val="000000"/>
                </a:solidFill>
                <a:latin typeface="Arial" charset="0"/>
              </a:endParaRPr>
            </a:p>
          </p:txBody>
        </p:sp>
      </p:grpSp>
    </p:spTree>
    <p:extLst>
      <p:ext uri="{BB962C8B-B14F-4D97-AF65-F5344CB8AC3E}">
        <p14:creationId xmlns:p14="http://schemas.microsoft.com/office/powerpoint/2010/main" val="360275878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hasCustomPrompt="1"/>
          </p:nvPr>
        </p:nvSpPr>
        <p:spPr>
          <a:xfrm>
            <a:off x="6060797" y="754377"/>
            <a:ext cx="5643524" cy="1531464"/>
          </a:xfrm>
        </p:spPr>
        <p:txBody>
          <a:bodyPr anchor="b">
            <a:noAutofit/>
          </a:bodyPr>
          <a:lstStyle>
            <a:lvl1pPr algn="l">
              <a:defRPr sz="4000" b="1" cap="none" baseline="0">
                <a:solidFill>
                  <a:srgbClr val="0066B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hasCustomPrompt="1"/>
          </p:nvPr>
        </p:nvSpPr>
        <p:spPr>
          <a:xfrm>
            <a:off x="6054924" y="2347128"/>
            <a:ext cx="5648534" cy="545869"/>
          </a:xfrm>
        </p:spPr>
        <p:txBody>
          <a:bodyPr>
            <a:normAutofit/>
          </a:bodyPr>
          <a:lstStyle>
            <a:lvl1pPr marL="0" indent="0" algn="l">
              <a:buNone/>
              <a:defRPr sz="2000" b="1" cap="none" baseline="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15" name="Freeform 10">
            <a:extLst>
              <a:ext uri="{FF2B5EF4-FFF2-40B4-BE49-F238E27FC236}">
                <a16:creationId xmlns="" xmlns:a16="http://schemas.microsoft.com/office/drawing/2014/main" id="{221A09D1-CAC8-42CC-9944-1E479F80A724}"/>
              </a:ext>
            </a:extLst>
          </p:cNvPr>
          <p:cNvSpPr>
            <a:spLocks/>
          </p:cNvSpPr>
          <p:nvPr/>
        </p:nvSpPr>
        <p:spPr bwMode="auto">
          <a:xfrm>
            <a:off x="1616607" y="2563278"/>
            <a:ext cx="966788" cy="1120775"/>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11">
            <a:extLst>
              <a:ext uri="{FF2B5EF4-FFF2-40B4-BE49-F238E27FC236}">
                <a16:creationId xmlns="" xmlns:a16="http://schemas.microsoft.com/office/drawing/2014/main" id="{842EC9F2-E806-4A55-9AAF-98466DAC75D6}"/>
              </a:ext>
            </a:extLst>
          </p:cNvPr>
          <p:cNvSpPr>
            <a:spLocks/>
          </p:cNvSpPr>
          <p:nvPr/>
        </p:nvSpPr>
        <p:spPr bwMode="auto">
          <a:xfrm>
            <a:off x="177538" y="1784838"/>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12">
            <a:extLst>
              <a:ext uri="{FF2B5EF4-FFF2-40B4-BE49-F238E27FC236}">
                <a16:creationId xmlns="" xmlns:a16="http://schemas.microsoft.com/office/drawing/2014/main" id="{7219A4F6-DB28-46F2-AD5E-A6EBEA126087}"/>
              </a:ext>
            </a:extLst>
          </p:cNvPr>
          <p:cNvSpPr>
            <a:spLocks/>
          </p:cNvSpPr>
          <p:nvPr/>
        </p:nvSpPr>
        <p:spPr bwMode="auto">
          <a:xfrm>
            <a:off x="2284151" y="237221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3">
            <a:extLst>
              <a:ext uri="{FF2B5EF4-FFF2-40B4-BE49-F238E27FC236}">
                <a16:creationId xmlns="" xmlns:a16="http://schemas.microsoft.com/office/drawing/2014/main" id="{74B7E852-3D94-4C82-81C5-7A286132F3C5}"/>
              </a:ext>
            </a:extLst>
          </p:cNvPr>
          <p:cNvSpPr>
            <a:spLocks/>
          </p:cNvSpPr>
          <p:nvPr/>
        </p:nvSpPr>
        <p:spPr bwMode="auto">
          <a:xfrm>
            <a:off x="1193539" y="1848340"/>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4">
            <a:extLst>
              <a:ext uri="{FF2B5EF4-FFF2-40B4-BE49-F238E27FC236}">
                <a16:creationId xmlns="" xmlns:a16="http://schemas.microsoft.com/office/drawing/2014/main" id="{7CABB9A7-1286-4D43-9D06-FF62E6BDCC8C}"/>
              </a:ext>
            </a:extLst>
          </p:cNvPr>
          <p:cNvSpPr>
            <a:spLocks/>
          </p:cNvSpPr>
          <p:nvPr/>
        </p:nvSpPr>
        <p:spPr bwMode="auto">
          <a:xfrm>
            <a:off x="3647814" y="1159365"/>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Freeform 15">
            <a:extLst>
              <a:ext uri="{FF2B5EF4-FFF2-40B4-BE49-F238E27FC236}">
                <a16:creationId xmlns="" xmlns:a16="http://schemas.microsoft.com/office/drawing/2014/main" id="{0DEC2307-F2D9-4737-B6AC-61FBB7BDD99B}"/>
              </a:ext>
            </a:extLst>
          </p:cNvPr>
          <p:cNvSpPr>
            <a:spLocks/>
          </p:cNvSpPr>
          <p:nvPr/>
        </p:nvSpPr>
        <p:spPr bwMode="auto">
          <a:xfrm>
            <a:off x="1728525" y="402125"/>
            <a:ext cx="1839913" cy="2128838"/>
          </a:xfrm>
          <a:custGeom>
            <a:avLst/>
            <a:gdLst>
              <a:gd name="T0" fmla="*/ 0 w 1159"/>
              <a:gd name="T1" fmla="*/ 1341 h 1341"/>
              <a:gd name="T2" fmla="*/ 1159 w 1159"/>
              <a:gd name="T3" fmla="*/ 672 h 1341"/>
              <a:gd name="T4" fmla="*/ 0 w 1159"/>
              <a:gd name="T5" fmla="*/ 0 h 1341"/>
              <a:gd name="T6" fmla="*/ 0 w 1159"/>
              <a:gd name="T7" fmla="*/ 1341 h 1341"/>
            </a:gdLst>
            <a:ahLst/>
            <a:cxnLst>
              <a:cxn ang="0">
                <a:pos x="T0" y="T1"/>
              </a:cxn>
              <a:cxn ang="0">
                <a:pos x="T2" y="T3"/>
              </a:cxn>
              <a:cxn ang="0">
                <a:pos x="T4" y="T5"/>
              </a:cxn>
              <a:cxn ang="0">
                <a:pos x="T6" y="T7"/>
              </a:cxn>
            </a:cxnLst>
            <a:rect l="0" t="0" r="r" b="b"/>
            <a:pathLst>
              <a:path w="1159" h="1341">
                <a:moveTo>
                  <a:pt x="0" y="1341"/>
                </a:moveTo>
                <a:lnTo>
                  <a:pt x="1159" y="672"/>
                </a:lnTo>
                <a:lnTo>
                  <a:pt x="0" y="0"/>
                </a:lnTo>
                <a:lnTo>
                  <a:pt x="0" y="1341"/>
                </a:lnTo>
                <a:close/>
              </a:path>
            </a:pathLst>
          </a:custGeom>
          <a:solidFill>
            <a:srgbClr val="FCFCFC"/>
          </a:solidFill>
          <a:ln w="33338" cap="flat">
            <a:noFill/>
            <a:prstDash val="solid"/>
            <a:miter lim="800000"/>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6">
            <a:extLst>
              <a:ext uri="{FF2B5EF4-FFF2-40B4-BE49-F238E27FC236}">
                <a16:creationId xmlns="" xmlns:a16="http://schemas.microsoft.com/office/drawing/2014/main" id="{7162BF17-4042-4512-9F44-9372C26E9342}"/>
              </a:ext>
            </a:extLst>
          </p:cNvPr>
          <p:cNvSpPr>
            <a:spLocks/>
          </p:cNvSpPr>
          <p:nvPr/>
        </p:nvSpPr>
        <p:spPr bwMode="auto">
          <a:xfrm>
            <a:off x="136264" y="2989752"/>
            <a:ext cx="1357313" cy="1571625"/>
          </a:xfrm>
          <a:custGeom>
            <a:avLst/>
            <a:gdLst>
              <a:gd name="T0" fmla="*/ 0 w 855"/>
              <a:gd name="T1" fmla="*/ 990 h 990"/>
              <a:gd name="T2" fmla="*/ 855 w 855"/>
              <a:gd name="T3" fmla="*/ 496 h 990"/>
              <a:gd name="T4" fmla="*/ 0 w 855"/>
              <a:gd name="T5" fmla="*/ 0 h 990"/>
              <a:gd name="T6" fmla="*/ 0 w 855"/>
              <a:gd name="T7" fmla="*/ 990 h 990"/>
            </a:gdLst>
            <a:ahLst/>
            <a:cxnLst>
              <a:cxn ang="0">
                <a:pos x="T0" y="T1"/>
              </a:cxn>
              <a:cxn ang="0">
                <a:pos x="T2" y="T3"/>
              </a:cxn>
              <a:cxn ang="0">
                <a:pos x="T4" y="T5"/>
              </a:cxn>
              <a:cxn ang="0">
                <a:pos x="T6" y="T7"/>
              </a:cxn>
            </a:cxnLst>
            <a:rect l="0" t="0" r="r" b="b"/>
            <a:pathLst>
              <a:path w="855" h="990">
                <a:moveTo>
                  <a:pt x="0" y="990"/>
                </a:moveTo>
                <a:lnTo>
                  <a:pt x="855" y="496"/>
                </a:lnTo>
                <a:lnTo>
                  <a:pt x="0" y="0"/>
                </a:lnTo>
                <a:lnTo>
                  <a:pt x="0" y="990"/>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9">
            <a:extLst>
              <a:ext uri="{FF2B5EF4-FFF2-40B4-BE49-F238E27FC236}">
                <a16:creationId xmlns="" xmlns:a16="http://schemas.microsoft.com/office/drawing/2014/main" id="{41DFED12-3455-49A5-8440-36EA6A93D6E6}"/>
              </a:ext>
            </a:extLst>
          </p:cNvPr>
          <p:cNvSpPr>
            <a:spLocks/>
          </p:cNvSpPr>
          <p:nvPr userDrawn="1"/>
        </p:nvSpPr>
        <p:spPr bwMode="auto">
          <a:xfrm>
            <a:off x="-32012" y="3254863"/>
            <a:ext cx="2738438" cy="3176588"/>
          </a:xfrm>
          <a:custGeom>
            <a:avLst/>
            <a:gdLst>
              <a:gd name="T0" fmla="*/ 1725 w 1725"/>
              <a:gd name="T1" fmla="*/ 0 h 2001"/>
              <a:gd name="T2" fmla="*/ 0 w 1725"/>
              <a:gd name="T3" fmla="*/ 1001 h 2001"/>
              <a:gd name="T4" fmla="*/ 1725 w 1725"/>
              <a:gd name="T5" fmla="*/ 2001 h 2001"/>
              <a:gd name="T6" fmla="*/ 1725 w 1725"/>
              <a:gd name="T7" fmla="*/ 0 h 2001"/>
            </a:gdLst>
            <a:ahLst/>
            <a:cxnLst>
              <a:cxn ang="0">
                <a:pos x="T0" y="T1"/>
              </a:cxn>
              <a:cxn ang="0">
                <a:pos x="T2" y="T3"/>
              </a:cxn>
              <a:cxn ang="0">
                <a:pos x="T4" y="T5"/>
              </a:cxn>
              <a:cxn ang="0">
                <a:pos x="T6" y="T7"/>
              </a:cxn>
            </a:cxnLst>
            <a:rect l="0" t="0" r="r" b="b"/>
            <a:pathLst>
              <a:path w="1725" h="2001">
                <a:moveTo>
                  <a:pt x="1725" y="0"/>
                </a:moveTo>
                <a:lnTo>
                  <a:pt x="0" y="1001"/>
                </a:lnTo>
                <a:lnTo>
                  <a:pt x="1725" y="2001"/>
                </a:lnTo>
                <a:lnTo>
                  <a:pt x="1725" y="0"/>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20">
            <a:extLst>
              <a:ext uri="{FF2B5EF4-FFF2-40B4-BE49-F238E27FC236}">
                <a16:creationId xmlns="" xmlns:a16="http://schemas.microsoft.com/office/drawing/2014/main" id="{D74D1F08-F601-472F-8293-AB87BD56A6FD}"/>
              </a:ext>
            </a:extLst>
          </p:cNvPr>
          <p:cNvSpPr>
            <a:spLocks/>
          </p:cNvSpPr>
          <p:nvPr userDrawn="1"/>
        </p:nvSpPr>
        <p:spPr bwMode="auto">
          <a:xfrm>
            <a:off x="1493576" y="4216888"/>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5000"/>
            </a:srgbClr>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Picture Placeholder 54">
            <a:extLst>
              <a:ext uri="{FF2B5EF4-FFF2-40B4-BE49-F238E27FC236}">
                <a16:creationId xmlns="" xmlns:a16="http://schemas.microsoft.com/office/drawing/2014/main" id="{D3ECC994-5C74-4163-928A-D0C7C69CFF6C}"/>
              </a:ext>
            </a:extLst>
          </p:cNvPr>
          <p:cNvSpPr>
            <a:spLocks noGrp="1"/>
          </p:cNvSpPr>
          <p:nvPr>
            <p:ph type="pic" sz="quarter" idx="13"/>
          </p:nvPr>
        </p:nvSpPr>
        <p:spPr>
          <a:xfrm>
            <a:off x="14765" y="1513793"/>
            <a:ext cx="6251207" cy="5299311"/>
          </a:xfrm>
          <a:custGeom>
            <a:avLst/>
            <a:gdLst>
              <a:gd name="connsiteX0" fmla="*/ 0 w 7798595"/>
              <a:gd name="connsiteY0" fmla="*/ 3453534 h 6611072"/>
              <a:gd name="connsiteX1" fmla="*/ 2725738 w 7798595"/>
              <a:gd name="connsiteY1" fmla="*/ 5033097 h 6611072"/>
              <a:gd name="connsiteX2" fmla="*/ 0 w 7798595"/>
              <a:gd name="connsiteY2" fmla="*/ 6611072 h 6611072"/>
              <a:gd name="connsiteX3" fmla="*/ 2872582 w 7798595"/>
              <a:gd name="connsiteY3" fmla="*/ 0 h 6611072"/>
              <a:gd name="connsiteX4" fmla="*/ 7798595 w 7798595"/>
              <a:gd name="connsiteY4" fmla="*/ 2849563 h 6611072"/>
              <a:gd name="connsiteX5" fmla="*/ 2872582 w 7798595"/>
              <a:gd name="connsiteY5" fmla="*/ 5700713 h 66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8595" h="6611072">
                <a:moveTo>
                  <a:pt x="0" y="3453534"/>
                </a:moveTo>
                <a:lnTo>
                  <a:pt x="2725738" y="5033097"/>
                </a:lnTo>
                <a:lnTo>
                  <a:pt x="0" y="6611072"/>
                </a:lnTo>
                <a:close/>
                <a:moveTo>
                  <a:pt x="2872582" y="0"/>
                </a:moveTo>
                <a:lnTo>
                  <a:pt x="7798595" y="2849563"/>
                </a:lnTo>
                <a:lnTo>
                  <a:pt x="2872582" y="5700713"/>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8" name="Picture Placeholder 57">
            <a:extLst>
              <a:ext uri="{FF2B5EF4-FFF2-40B4-BE49-F238E27FC236}">
                <a16:creationId xmlns="" xmlns:a16="http://schemas.microsoft.com/office/drawing/2014/main" id="{A2678BF1-AE70-49EB-8345-D02F9FABD7BA}"/>
              </a:ext>
            </a:extLst>
          </p:cNvPr>
          <p:cNvSpPr>
            <a:spLocks noGrp="1"/>
          </p:cNvSpPr>
          <p:nvPr>
            <p:ph type="pic" sz="quarter" idx="14"/>
          </p:nvPr>
        </p:nvSpPr>
        <p:spPr>
          <a:xfrm>
            <a:off x="2571489" y="77767"/>
            <a:ext cx="1427846" cy="1656250"/>
          </a:xfrm>
          <a:custGeom>
            <a:avLst/>
            <a:gdLst>
              <a:gd name="connsiteX0" fmla="*/ 0 w 1776413"/>
              <a:gd name="connsiteY0" fmla="*/ 0 h 2060575"/>
              <a:gd name="connsiteX1" fmla="*/ 1776413 w 1776413"/>
              <a:gd name="connsiteY1" fmla="*/ 1030288 h 2060575"/>
              <a:gd name="connsiteX2" fmla="*/ 0 w 1776413"/>
              <a:gd name="connsiteY2" fmla="*/ 2060575 h 2060575"/>
            </a:gdLst>
            <a:ahLst/>
            <a:cxnLst>
              <a:cxn ang="0">
                <a:pos x="connsiteX0" y="connsiteY0"/>
              </a:cxn>
              <a:cxn ang="0">
                <a:pos x="connsiteX1" y="connsiteY1"/>
              </a:cxn>
              <a:cxn ang="0">
                <a:pos x="connsiteX2" y="connsiteY2"/>
              </a:cxn>
            </a:cxnLst>
            <a:rect l="l" t="t" r="r" b="b"/>
            <a:pathLst>
              <a:path w="1776413" h="2060575">
                <a:moveTo>
                  <a:pt x="0" y="0"/>
                </a:moveTo>
                <a:lnTo>
                  <a:pt x="1776413" y="1030288"/>
                </a:lnTo>
                <a:lnTo>
                  <a:pt x="0" y="2060575"/>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1284132214"/>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DCE33-5C3F-4096-8C9B-B510D620CA31}"/>
              </a:ext>
            </a:extLst>
          </p:cNvPr>
          <p:cNvSpPr>
            <a:spLocks noGrp="1"/>
          </p:cNvSpPr>
          <p:nvPr>
            <p:ph type="ctrTitle"/>
          </p:nvPr>
        </p:nvSpPr>
        <p:spPr>
          <a:xfrm>
            <a:off x="6840638" y="424658"/>
            <a:ext cx="5046563" cy="1531464"/>
          </a:xfrm>
          <a:prstGeom prst="rect">
            <a:avLst/>
          </a:prstGeom>
        </p:spPr>
        <p:txBody>
          <a:bodyPr anchor="b">
            <a:noAutofit/>
          </a:bodyPr>
          <a:lstStyle>
            <a:lvl1pPr algn="l">
              <a:defRPr sz="48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p:ph type="subTitle" idx="1"/>
          </p:nvPr>
        </p:nvSpPr>
        <p:spPr>
          <a:xfrm>
            <a:off x="6835456" y="2017409"/>
            <a:ext cx="5051043" cy="545869"/>
          </a:xfrm>
          <a:prstGeom prst="rect">
            <a:avLst/>
          </a:prstGeom>
        </p:spPr>
        <p:txBody>
          <a:bodyPr/>
          <a:lstStyle>
            <a:lvl1pPr marL="0" indent="0" algn="l">
              <a:buNone/>
              <a:defRPr sz="2399" b="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12" name="Picture Placeholder 11">
            <a:extLst>
              <a:ext uri="{FF2B5EF4-FFF2-40B4-BE49-F238E27FC236}">
                <a16:creationId xmlns="" xmlns:a16="http://schemas.microsoft.com/office/drawing/2014/main" id="{8F30B1B1-2496-44A1-BDBD-365BE3817FFF}"/>
              </a:ext>
            </a:extLst>
          </p:cNvPr>
          <p:cNvSpPr>
            <a:spLocks noGrp="1"/>
          </p:cNvSpPr>
          <p:nvPr>
            <p:ph type="pic" sz="quarter" idx="10"/>
          </p:nvPr>
        </p:nvSpPr>
        <p:spPr>
          <a:xfrm>
            <a:off x="220664" y="292102"/>
            <a:ext cx="6766265" cy="6221715"/>
          </a:xfrm>
          <a:custGeom>
            <a:avLst/>
            <a:gdLst>
              <a:gd name="connsiteX0" fmla="*/ 857250 w 7140574"/>
              <a:gd name="connsiteY0" fmla="*/ 6105524 h 6565899"/>
              <a:gd name="connsiteX1" fmla="*/ 1258888 w 7140574"/>
              <a:gd name="connsiteY1" fmla="*/ 6334124 h 6565899"/>
              <a:gd name="connsiteX2" fmla="*/ 857250 w 7140574"/>
              <a:gd name="connsiteY2" fmla="*/ 6565899 h 6565899"/>
              <a:gd name="connsiteX3" fmla="*/ 6654800 w 7140574"/>
              <a:gd name="connsiteY3" fmla="*/ 5311774 h 6565899"/>
              <a:gd name="connsiteX4" fmla="*/ 6654800 w 7140574"/>
              <a:gd name="connsiteY4" fmla="*/ 6024562 h 6565899"/>
              <a:gd name="connsiteX5" fmla="*/ 6034087 w 7140574"/>
              <a:gd name="connsiteY5" fmla="*/ 5668962 h 6565899"/>
              <a:gd name="connsiteX6" fmla="*/ 2259012 w 7140574"/>
              <a:gd name="connsiteY6" fmla="*/ 5311774 h 6565899"/>
              <a:gd name="connsiteX7" fmla="*/ 2259012 w 7140574"/>
              <a:gd name="connsiteY7" fmla="*/ 6305549 h 6565899"/>
              <a:gd name="connsiteX8" fmla="*/ 1398587 w 7140574"/>
              <a:gd name="connsiteY8" fmla="*/ 5808662 h 6565899"/>
              <a:gd name="connsiteX9" fmla="*/ 2519364 w 7140574"/>
              <a:gd name="connsiteY9" fmla="*/ 4306887 h 6565899"/>
              <a:gd name="connsiteX10" fmla="*/ 4256087 w 7140574"/>
              <a:gd name="connsiteY10" fmla="*/ 5311775 h 6565899"/>
              <a:gd name="connsiteX11" fmla="*/ 2519364 w 7140574"/>
              <a:gd name="connsiteY11" fmla="*/ 6315075 h 6565899"/>
              <a:gd name="connsiteX12" fmla="*/ 5187949 w 7140574"/>
              <a:gd name="connsiteY12" fmla="*/ 2798762 h 6565899"/>
              <a:gd name="connsiteX13" fmla="*/ 5187949 w 7140574"/>
              <a:gd name="connsiteY13" fmla="*/ 5576887 h 6565899"/>
              <a:gd name="connsiteX14" fmla="*/ 2781299 w 7140574"/>
              <a:gd name="connsiteY14" fmla="*/ 4189412 h 6565899"/>
              <a:gd name="connsiteX15" fmla="*/ 5400674 w 7140574"/>
              <a:gd name="connsiteY15" fmla="*/ 2692401 h 6565899"/>
              <a:gd name="connsiteX16" fmla="*/ 7140574 w 7140574"/>
              <a:gd name="connsiteY16" fmla="*/ 3697287 h 6565899"/>
              <a:gd name="connsiteX17" fmla="*/ 5400674 w 7140574"/>
              <a:gd name="connsiteY17" fmla="*/ 4697412 h 6565899"/>
              <a:gd name="connsiteX18" fmla="*/ 1089025 w 7140574"/>
              <a:gd name="connsiteY18" fmla="*/ 2667000 h 6565899"/>
              <a:gd name="connsiteX19" fmla="*/ 1089025 w 7140574"/>
              <a:gd name="connsiteY19" fmla="*/ 3597274 h 6565899"/>
              <a:gd name="connsiteX20" fmla="*/ 284162 w 7140574"/>
              <a:gd name="connsiteY20" fmla="*/ 3133724 h 6565899"/>
              <a:gd name="connsiteX21" fmla="*/ 5872162 w 7140574"/>
              <a:gd name="connsiteY21" fmla="*/ 1787525 h 6565899"/>
              <a:gd name="connsiteX22" fmla="*/ 6272212 w 7140574"/>
              <a:gd name="connsiteY22" fmla="*/ 2019299 h 6565899"/>
              <a:gd name="connsiteX23" fmla="*/ 5872162 w 7140574"/>
              <a:gd name="connsiteY23" fmla="*/ 2251075 h 6565899"/>
              <a:gd name="connsiteX24" fmla="*/ 5113337 w 7140574"/>
              <a:gd name="connsiteY24" fmla="*/ 508000 h 6565899"/>
              <a:gd name="connsiteX25" fmla="*/ 5113337 w 7140574"/>
              <a:gd name="connsiteY25" fmla="*/ 1673225 h 6565899"/>
              <a:gd name="connsiteX26" fmla="*/ 4105274 w 7140574"/>
              <a:gd name="connsiteY26" fmla="*/ 1092200 h 6565899"/>
              <a:gd name="connsiteX27" fmla="*/ 3682999 w 7140574"/>
              <a:gd name="connsiteY27" fmla="*/ 192088 h 6565899"/>
              <a:gd name="connsiteX28" fmla="*/ 4278312 w 7140574"/>
              <a:gd name="connsiteY28" fmla="*/ 536576 h 6565899"/>
              <a:gd name="connsiteX29" fmla="*/ 3682999 w 7140574"/>
              <a:gd name="connsiteY29" fmla="*/ 882651 h 6565899"/>
              <a:gd name="connsiteX30" fmla="*/ 1728787 w 7140574"/>
              <a:gd name="connsiteY30" fmla="*/ 11112 h 6565899"/>
              <a:gd name="connsiteX31" fmla="*/ 5610225 w 7140574"/>
              <a:gd name="connsiteY31" fmla="*/ 2251075 h 6565899"/>
              <a:gd name="connsiteX32" fmla="*/ 1728787 w 7140574"/>
              <a:gd name="connsiteY32" fmla="*/ 4491037 h 6565899"/>
              <a:gd name="connsiteX33" fmla="*/ 1516063 w 7140574"/>
              <a:gd name="connsiteY33" fmla="*/ 0 h 6565899"/>
              <a:gd name="connsiteX34" fmla="*/ 1516063 w 7140574"/>
              <a:gd name="connsiteY34" fmla="*/ 1747838 h 6565899"/>
              <a:gd name="connsiteX35" fmla="*/ 0 w 7140574"/>
              <a:gd name="connsiteY35" fmla="*/ 871538 h 656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40574" h="6565899">
                <a:moveTo>
                  <a:pt x="857250" y="6105524"/>
                </a:moveTo>
                <a:lnTo>
                  <a:pt x="1258888" y="6334124"/>
                </a:lnTo>
                <a:lnTo>
                  <a:pt x="857250" y="6565899"/>
                </a:lnTo>
                <a:close/>
                <a:moveTo>
                  <a:pt x="6654800" y="5311774"/>
                </a:moveTo>
                <a:lnTo>
                  <a:pt x="6654800" y="6024562"/>
                </a:lnTo>
                <a:lnTo>
                  <a:pt x="6034087" y="5668962"/>
                </a:lnTo>
                <a:close/>
                <a:moveTo>
                  <a:pt x="2259012" y="5311774"/>
                </a:moveTo>
                <a:lnTo>
                  <a:pt x="2259012" y="6305549"/>
                </a:lnTo>
                <a:lnTo>
                  <a:pt x="1398587" y="5808662"/>
                </a:lnTo>
                <a:close/>
                <a:moveTo>
                  <a:pt x="2519364" y="4306887"/>
                </a:moveTo>
                <a:lnTo>
                  <a:pt x="4256087" y="5311775"/>
                </a:lnTo>
                <a:lnTo>
                  <a:pt x="2519364" y="6315075"/>
                </a:lnTo>
                <a:close/>
                <a:moveTo>
                  <a:pt x="5187949" y="2798762"/>
                </a:moveTo>
                <a:lnTo>
                  <a:pt x="5187949" y="5576887"/>
                </a:lnTo>
                <a:lnTo>
                  <a:pt x="2781299" y="4189412"/>
                </a:lnTo>
                <a:close/>
                <a:moveTo>
                  <a:pt x="5400674" y="2692401"/>
                </a:moveTo>
                <a:lnTo>
                  <a:pt x="7140574" y="3697287"/>
                </a:lnTo>
                <a:lnTo>
                  <a:pt x="5400674" y="4697412"/>
                </a:lnTo>
                <a:close/>
                <a:moveTo>
                  <a:pt x="1089025" y="2667000"/>
                </a:moveTo>
                <a:lnTo>
                  <a:pt x="1089025" y="3597274"/>
                </a:lnTo>
                <a:lnTo>
                  <a:pt x="284162" y="3133724"/>
                </a:lnTo>
                <a:close/>
                <a:moveTo>
                  <a:pt x="5872162" y="1787525"/>
                </a:moveTo>
                <a:lnTo>
                  <a:pt x="6272212" y="2019299"/>
                </a:lnTo>
                <a:lnTo>
                  <a:pt x="5872162" y="2251075"/>
                </a:lnTo>
                <a:close/>
                <a:moveTo>
                  <a:pt x="5113337" y="508000"/>
                </a:moveTo>
                <a:lnTo>
                  <a:pt x="5113337" y="1673225"/>
                </a:lnTo>
                <a:lnTo>
                  <a:pt x="4105274" y="1092200"/>
                </a:lnTo>
                <a:close/>
                <a:moveTo>
                  <a:pt x="3682999" y="192088"/>
                </a:moveTo>
                <a:lnTo>
                  <a:pt x="4278312" y="536576"/>
                </a:lnTo>
                <a:lnTo>
                  <a:pt x="3682999" y="882651"/>
                </a:lnTo>
                <a:close/>
                <a:moveTo>
                  <a:pt x="1728787" y="11112"/>
                </a:moveTo>
                <a:lnTo>
                  <a:pt x="5610225" y="2251075"/>
                </a:lnTo>
                <a:lnTo>
                  <a:pt x="1728787" y="4491037"/>
                </a:lnTo>
                <a:close/>
                <a:moveTo>
                  <a:pt x="1516063" y="0"/>
                </a:moveTo>
                <a:lnTo>
                  <a:pt x="1516063" y="1747838"/>
                </a:lnTo>
                <a:lnTo>
                  <a:pt x="0" y="871538"/>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147759932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409342136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85435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06595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7" name="Text Placeholder 6">
            <a:extLst>
              <a:ext uri="{FF2B5EF4-FFF2-40B4-BE49-F238E27FC236}">
                <a16:creationId xmlns="" xmlns:a16="http://schemas.microsoft.com/office/drawing/2014/main" id="{727452FF-806A-4187-95AE-897C56664640}"/>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32777584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EF5BE932-0131-4EA4-B334-D6BD04615693}"/>
              </a:ext>
            </a:extLst>
          </p:cNvPr>
          <p:cNvSpPr>
            <a:spLocks noGrp="1"/>
          </p:cNvSpPr>
          <p:nvPr>
            <p:ph type="pic" sz="quarter" idx="14"/>
          </p:nvPr>
        </p:nvSpPr>
        <p:spPr>
          <a:xfrm>
            <a:off x="6686867" y="578645"/>
            <a:ext cx="4926013" cy="5700713"/>
          </a:xfrm>
          <a:custGeom>
            <a:avLst/>
            <a:gdLst>
              <a:gd name="connsiteX0" fmla="*/ 0 w 4926013"/>
              <a:gd name="connsiteY0" fmla="*/ 0 h 5700713"/>
              <a:gd name="connsiteX1" fmla="*/ 4926013 w 4926013"/>
              <a:gd name="connsiteY1" fmla="*/ 2849563 h 5700713"/>
              <a:gd name="connsiteX2" fmla="*/ 0 w 4926013"/>
              <a:gd name="connsiteY2" fmla="*/ 5700713 h 5700713"/>
            </a:gdLst>
            <a:ahLst/>
            <a:cxnLst>
              <a:cxn ang="0">
                <a:pos x="connsiteX0" y="connsiteY0"/>
              </a:cxn>
              <a:cxn ang="0">
                <a:pos x="connsiteX1" y="connsiteY1"/>
              </a:cxn>
              <a:cxn ang="0">
                <a:pos x="connsiteX2" y="connsiteY2"/>
              </a:cxn>
            </a:cxnLst>
            <a:rect l="l" t="t" r="r" b="b"/>
            <a:pathLst>
              <a:path w="4926013" h="5700713">
                <a:moveTo>
                  <a:pt x="0" y="0"/>
                </a:moveTo>
                <a:lnTo>
                  <a:pt x="4926013" y="2849563"/>
                </a:lnTo>
                <a:lnTo>
                  <a:pt x="0" y="5700713"/>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5966769" cy="681355"/>
          </a:xfrm>
        </p:spPr>
        <p:txBody>
          <a:bodyPr>
            <a:noAutofit/>
          </a:bodyPr>
          <a:lstStyle>
            <a:lvl1pPr>
              <a:defRPr sz="36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Freeform 18">
            <a:extLst>
              <a:ext uri="{FF2B5EF4-FFF2-40B4-BE49-F238E27FC236}">
                <a16:creationId xmlns="" xmlns:a16="http://schemas.microsoft.com/office/drawing/2014/main" id="{073BDB8C-2AEE-4EF5-947D-55A6D4EF6489}"/>
              </a:ext>
            </a:extLst>
          </p:cNvPr>
          <p:cNvSpPr>
            <a:spLocks/>
          </p:cNvSpPr>
          <p:nvPr userDrawn="1"/>
        </p:nvSpPr>
        <p:spPr bwMode="auto">
          <a:xfrm rot="10800000">
            <a:off x="9753601" y="3261712"/>
            <a:ext cx="2438400" cy="2821883"/>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9" name="Freeform 11">
            <a:extLst>
              <a:ext uri="{FF2B5EF4-FFF2-40B4-BE49-F238E27FC236}">
                <a16:creationId xmlns="" xmlns:a16="http://schemas.microsoft.com/office/drawing/2014/main" id="{9BCB513C-5921-4CC3-8D99-37D8162F5ACB}"/>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0" name="Freeform 20">
            <a:extLst>
              <a:ext uri="{FF2B5EF4-FFF2-40B4-BE49-F238E27FC236}">
                <a16:creationId xmlns="" xmlns:a16="http://schemas.microsoft.com/office/drawing/2014/main" id="{65D12ED2-7EDE-4E89-9CF1-269F4C6A34E9}"/>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2" name="Freeform 8">
            <a:extLst>
              <a:ext uri="{FF2B5EF4-FFF2-40B4-BE49-F238E27FC236}">
                <a16:creationId xmlns="" xmlns:a16="http://schemas.microsoft.com/office/drawing/2014/main" id="{FE3A2938-605B-4782-885B-E19F12B3BA05}"/>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Text Placeholder 6">
            <a:extLst>
              <a:ext uri="{FF2B5EF4-FFF2-40B4-BE49-F238E27FC236}">
                <a16:creationId xmlns="" xmlns:a16="http://schemas.microsoft.com/office/drawing/2014/main" id="{A510F7CE-B2BE-4C48-A207-BA2360034861}"/>
              </a:ext>
            </a:extLst>
          </p:cNvPr>
          <p:cNvSpPr>
            <a:spLocks noGrp="1"/>
          </p:cNvSpPr>
          <p:nvPr>
            <p:ph type="body" sz="quarter" idx="13"/>
          </p:nvPr>
        </p:nvSpPr>
        <p:spPr>
          <a:xfrm>
            <a:off x="528320" y="806353"/>
            <a:ext cx="5966769"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802538020"/>
      </p:ext>
    </p:extLst>
  </p:cSld>
  <p:clrMapOvr>
    <a:masterClrMapping/>
  </p:clrMapOvr>
  <p:transition/>
  <p:extLst>
    <p:ext uri="{DCECCB84-F9BA-43D5-87BE-67443E8EF086}">
      <p15:sldGuideLst xmlns:p15="http://schemas.microsoft.com/office/powerpoint/2012/main">
        <p15:guide id="1" orient="horz" pos="3936">
          <p15:clr>
            <a:srgbClr val="FBAE40"/>
          </p15:clr>
        </p15:guide>
        <p15:guide id="2" pos="263">
          <p15:clr>
            <a:srgbClr val="FBAE40"/>
          </p15:clr>
        </p15:guide>
        <p15:guide id="3" pos="7415">
          <p15:clr>
            <a:srgbClr val="FBAE40"/>
          </p15:clr>
        </p15:guide>
        <p15:guide id="4" orient="horz" pos="66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17" name="Freeform 18">
            <a:extLst>
              <a:ext uri="{FF2B5EF4-FFF2-40B4-BE49-F238E27FC236}">
                <a16:creationId xmlns="" xmlns:a16="http://schemas.microsoft.com/office/drawing/2014/main" id="{70379A4A-DEF8-4907-BCC2-986E77DF2976}"/>
              </a:ext>
            </a:extLst>
          </p:cNvPr>
          <p:cNvSpPr>
            <a:spLocks/>
          </p:cNvSpPr>
          <p:nvPr userDrawn="1"/>
        </p:nvSpPr>
        <p:spPr bwMode="auto">
          <a:xfrm>
            <a:off x="8332714" y="3761641"/>
            <a:ext cx="1902046" cy="22011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1">
            <a:extLst>
              <a:ext uri="{FF2B5EF4-FFF2-40B4-BE49-F238E27FC236}">
                <a16:creationId xmlns="" xmlns:a16="http://schemas.microsoft.com/office/drawing/2014/main" id="{C464A6A9-64EC-4C14-8B6D-6B5C78CF8AC6}"/>
              </a:ext>
            </a:extLst>
          </p:cNvPr>
          <p:cNvSpPr>
            <a:spLocks/>
          </p:cNvSpPr>
          <p:nvPr userDrawn="1"/>
        </p:nvSpPr>
        <p:spPr bwMode="auto">
          <a:xfrm>
            <a:off x="10481915" y="1188000"/>
            <a:ext cx="736681" cy="851598"/>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Picture Placeholder 19">
            <a:extLst>
              <a:ext uri="{FF2B5EF4-FFF2-40B4-BE49-F238E27FC236}">
                <a16:creationId xmlns="" xmlns:a16="http://schemas.microsoft.com/office/drawing/2014/main" id="{2EAE9857-A15A-4204-AB9F-1CCDE25021BF}"/>
              </a:ext>
            </a:extLst>
          </p:cNvPr>
          <p:cNvSpPr>
            <a:spLocks noGrp="1"/>
          </p:cNvSpPr>
          <p:nvPr>
            <p:ph type="pic" sz="quarter" idx="14"/>
          </p:nvPr>
        </p:nvSpPr>
        <p:spPr>
          <a:xfrm>
            <a:off x="7842929" y="1567680"/>
            <a:ext cx="4349073" cy="4327869"/>
          </a:xfrm>
          <a:custGeom>
            <a:avLst/>
            <a:gdLst>
              <a:gd name="connsiteX0" fmla="*/ 0 w 4349073"/>
              <a:gd name="connsiteY0" fmla="*/ 196717 h 4327869"/>
              <a:gd name="connsiteX1" fmla="*/ 1912741 w 4349073"/>
              <a:gd name="connsiteY1" fmla="*/ 1303185 h 4327869"/>
              <a:gd name="connsiteX2" fmla="*/ 0 w 4349073"/>
              <a:gd name="connsiteY2" fmla="*/ 2410270 h 4327869"/>
              <a:gd name="connsiteX3" fmla="*/ 4349073 w 4349073"/>
              <a:gd name="connsiteY3" fmla="*/ 0 h 4327869"/>
              <a:gd name="connsiteX4" fmla="*/ 4349073 w 4349073"/>
              <a:gd name="connsiteY4" fmla="*/ 4327869 h 4327869"/>
              <a:gd name="connsiteX5" fmla="*/ 609344 w 4349073"/>
              <a:gd name="connsiteY5" fmla="*/ 2164537 h 432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073" h="4327869">
                <a:moveTo>
                  <a:pt x="0" y="196717"/>
                </a:moveTo>
                <a:lnTo>
                  <a:pt x="1912741" y="1303185"/>
                </a:lnTo>
                <a:lnTo>
                  <a:pt x="0" y="2410270"/>
                </a:lnTo>
                <a:close/>
                <a:moveTo>
                  <a:pt x="4349073" y="0"/>
                </a:moveTo>
                <a:lnTo>
                  <a:pt x="4349073" y="4327869"/>
                </a:lnTo>
                <a:lnTo>
                  <a:pt x="609344" y="2164537"/>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9" name="Freeform 8">
            <a:extLst>
              <a:ext uri="{FF2B5EF4-FFF2-40B4-BE49-F238E27FC236}">
                <a16:creationId xmlns="" xmlns:a16="http://schemas.microsoft.com/office/drawing/2014/main" id="{696906F1-BFE7-46B2-9B39-2662076CE82A}"/>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06259B27-C44D-4240-B550-1BB6A8F0869E}"/>
              </a:ext>
            </a:extLst>
          </p:cNvPr>
          <p:cNvSpPr>
            <a:spLocks/>
          </p:cNvSpPr>
          <p:nvPr userDrawn="1"/>
        </p:nvSpPr>
        <p:spPr bwMode="auto">
          <a:xfrm>
            <a:off x="10013656" y="1071383"/>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0" name="Text Placeholder 6">
            <a:extLst>
              <a:ext uri="{FF2B5EF4-FFF2-40B4-BE49-F238E27FC236}">
                <a16:creationId xmlns="" xmlns:a16="http://schemas.microsoft.com/office/drawing/2014/main" id="{D62434B9-BA71-D143-9A2F-39CB3AA65229}"/>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22823998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sp>
        <p:nvSpPr>
          <p:cNvPr id="11" name="Freeform 18">
            <a:extLst>
              <a:ext uri="{FF2B5EF4-FFF2-40B4-BE49-F238E27FC236}">
                <a16:creationId xmlns="" xmlns:a16="http://schemas.microsoft.com/office/drawing/2014/main" id="{DE3787C0-BD33-42F9-A81E-FFCA6278FD84}"/>
              </a:ext>
            </a:extLst>
          </p:cNvPr>
          <p:cNvSpPr>
            <a:spLocks/>
          </p:cNvSpPr>
          <p:nvPr/>
        </p:nvSpPr>
        <p:spPr bwMode="auto">
          <a:xfrm>
            <a:off x="10882038" y="3613138"/>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2" name="Freeform 18">
            <a:extLst>
              <a:ext uri="{FF2B5EF4-FFF2-40B4-BE49-F238E27FC236}">
                <a16:creationId xmlns="" xmlns:a16="http://schemas.microsoft.com/office/drawing/2014/main" id="{0A84A11B-1EB1-485E-A5A5-C1C0ABB7DB2B}"/>
              </a:ext>
            </a:extLst>
          </p:cNvPr>
          <p:cNvSpPr>
            <a:spLocks/>
          </p:cNvSpPr>
          <p:nvPr/>
        </p:nvSpPr>
        <p:spPr bwMode="auto">
          <a:xfrm>
            <a:off x="10882038" y="2170795"/>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22" name="Picture Placeholder 21">
            <a:extLst>
              <a:ext uri="{FF2B5EF4-FFF2-40B4-BE49-F238E27FC236}">
                <a16:creationId xmlns="" xmlns:a16="http://schemas.microsoft.com/office/drawing/2014/main" id="{1541CE87-84EA-4FF3-80BB-6B94663A6F16}"/>
              </a:ext>
            </a:extLst>
          </p:cNvPr>
          <p:cNvSpPr>
            <a:spLocks noGrp="1"/>
          </p:cNvSpPr>
          <p:nvPr>
            <p:ph type="pic" sz="quarter" idx="14"/>
          </p:nvPr>
        </p:nvSpPr>
        <p:spPr>
          <a:xfrm>
            <a:off x="7584214" y="946917"/>
            <a:ext cx="4607786" cy="5332440"/>
          </a:xfrm>
          <a:custGeom>
            <a:avLst/>
            <a:gdLst>
              <a:gd name="connsiteX0" fmla="*/ 0 w 4607786"/>
              <a:gd name="connsiteY0" fmla="*/ 0 h 5332440"/>
              <a:gd name="connsiteX1" fmla="*/ 4607786 w 4607786"/>
              <a:gd name="connsiteY1" fmla="*/ 2665478 h 5332440"/>
              <a:gd name="connsiteX2" fmla="*/ 0 w 4607786"/>
              <a:gd name="connsiteY2" fmla="*/ 5332440 h 5332440"/>
            </a:gdLst>
            <a:ahLst/>
            <a:cxnLst>
              <a:cxn ang="0">
                <a:pos x="connsiteX0" y="connsiteY0"/>
              </a:cxn>
              <a:cxn ang="0">
                <a:pos x="connsiteX1" y="connsiteY1"/>
              </a:cxn>
              <a:cxn ang="0">
                <a:pos x="connsiteX2" y="connsiteY2"/>
              </a:cxn>
            </a:cxnLst>
            <a:rect l="l" t="t" r="r" b="b"/>
            <a:pathLst>
              <a:path w="4607786" h="5332440">
                <a:moveTo>
                  <a:pt x="0" y="0"/>
                </a:moveTo>
                <a:lnTo>
                  <a:pt x="4607786" y="2665478"/>
                </a:lnTo>
                <a:lnTo>
                  <a:pt x="0" y="5332440"/>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10" name="Freeform 8">
            <a:extLst>
              <a:ext uri="{FF2B5EF4-FFF2-40B4-BE49-F238E27FC236}">
                <a16:creationId xmlns="" xmlns:a16="http://schemas.microsoft.com/office/drawing/2014/main" id="{AB6A946D-8BB7-44C7-A5C9-D58E095B7BD3}"/>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Freeform 11">
            <a:extLst>
              <a:ext uri="{FF2B5EF4-FFF2-40B4-BE49-F238E27FC236}">
                <a16:creationId xmlns="" xmlns:a16="http://schemas.microsoft.com/office/drawing/2014/main" id="{813E58C6-6EBB-42BD-9069-19FF00C63EA2}"/>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60D826A0-6396-46D4-8075-8AF1825B028A}"/>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4" name="Text Placeholder 6">
            <a:extLst>
              <a:ext uri="{FF2B5EF4-FFF2-40B4-BE49-F238E27FC236}">
                <a16:creationId xmlns="" xmlns:a16="http://schemas.microsoft.com/office/drawing/2014/main" id="{914297DB-A37D-7144-974C-B61610216740}"/>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418092958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767DB-16EA-4A69-91B4-134095251BC6}"/>
              </a:ext>
            </a:extLst>
          </p:cNvPr>
          <p:cNvSpPr>
            <a:spLocks noGrp="1"/>
          </p:cNvSpPr>
          <p:nvPr>
            <p:ph type="title"/>
          </p:nvPr>
        </p:nvSpPr>
        <p:spPr>
          <a:xfrm>
            <a:off x="528319" y="199659"/>
            <a:ext cx="8231744" cy="685800"/>
          </a:xfrm>
        </p:spPr>
        <p:txBody>
          <a:bodyPr>
            <a:normAutofit/>
          </a:bodyPr>
          <a:lstStyle>
            <a:lvl1pPr>
              <a:defRPr sz="3600" b="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3">
            <a:extLst>
              <a:ext uri="{FF2B5EF4-FFF2-40B4-BE49-F238E27FC236}">
                <a16:creationId xmlns="" xmlns:a16="http://schemas.microsoft.com/office/drawing/2014/main" id="{932EEFD9-3A38-42F4-92FA-3316A1E322F9}"/>
              </a:ext>
            </a:extLst>
          </p:cNvPr>
          <p:cNvSpPr>
            <a:spLocks noGrp="1"/>
          </p:cNvSpPr>
          <p:nvPr>
            <p:ph sz="half" idx="2"/>
          </p:nvPr>
        </p:nvSpPr>
        <p:spPr>
          <a:xfrm>
            <a:off x="5913121" y="1993001"/>
            <a:ext cx="5025849" cy="3878627"/>
          </a:xfrm>
        </p:spPr>
        <p:txBody>
          <a:bodyPr>
            <a:noAutofit/>
          </a:bodyPr>
          <a:lstStyle>
            <a:lvl1pPr marL="0" indent="0">
              <a:spcBef>
                <a:spcPts val="0"/>
              </a:spcBef>
              <a:spcAft>
                <a:spcPts val="1000"/>
              </a:spcAft>
              <a:buNone/>
              <a:defRPr lang="en-US" sz="2000" b="0" kern="1200" dirty="0">
                <a:solidFill>
                  <a:schemeClr val="tx1"/>
                </a:solidFill>
                <a:latin typeface="Arial" panose="020B0604020202020204" pitchFamily="34" charset="0"/>
                <a:ea typeface="+mn-ea"/>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marL="0" lvl="0" indent="0" algn="l" defTabSz="914126" rtl="0" eaLnBrk="1" latinLnBrk="0" hangingPunct="1">
              <a:lnSpc>
                <a:spcPct val="90000"/>
              </a:lnSpc>
              <a:spcBef>
                <a:spcPts val="1000"/>
              </a:spcBef>
              <a:buFont typeface="Arial" panose="020B0604020202020204" pitchFamily="34" charset="0"/>
              <a:buNone/>
            </a:pPr>
            <a:r>
              <a:rPr lang="en-US" smtClean="0"/>
              <a:t>Click to edit Master text styles</a:t>
            </a:r>
          </a:p>
          <a:p>
            <a:pPr marL="0" lvl="1" indent="0" algn="l" defTabSz="914126"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126"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126"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126"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Freeform 20">
            <a:extLst>
              <a:ext uri="{FF2B5EF4-FFF2-40B4-BE49-F238E27FC236}">
                <a16:creationId xmlns="" xmlns:a16="http://schemas.microsoft.com/office/drawing/2014/main" id="{6C74BC6A-6C3B-4345-A9F2-C929BDB493F3}"/>
              </a:ext>
            </a:extLst>
          </p:cNvPr>
          <p:cNvSpPr>
            <a:spLocks/>
          </p:cNvSpPr>
          <p:nvPr userDrawn="1"/>
        </p:nvSpPr>
        <p:spPr bwMode="auto">
          <a:xfrm>
            <a:off x="10938969" y="908168"/>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1" name="Freeform 11">
            <a:extLst>
              <a:ext uri="{FF2B5EF4-FFF2-40B4-BE49-F238E27FC236}">
                <a16:creationId xmlns="" xmlns:a16="http://schemas.microsoft.com/office/drawing/2014/main" id="{0234F5EE-3890-46FF-A5D5-6FE46D4C822B}"/>
              </a:ext>
            </a:extLst>
          </p:cNvPr>
          <p:cNvSpPr>
            <a:spLocks/>
          </p:cNvSpPr>
          <p:nvPr userDrawn="1"/>
        </p:nvSpPr>
        <p:spPr bwMode="auto">
          <a:xfrm>
            <a:off x="10737511" y="591839"/>
            <a:ext cx="719271" cy="831472"/>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4" name="Content Placeholder 3">
            <a:extLst>
              <a:ext uri="{FF2B5EF4-FFF2-40B4-BE49-F238E27FC236}">
                <a16:creationId xmlns="" xmlns:a16="http://schemas.microsoft.com/office/drawing/2014/main" id="{B030A8D8-96AE-4A19-80D5-D1A292A6EBD1}"/>
              </a:ext>
            </a:extLst>
          </p:cNvPr>
          <p:cNvSpPr>
            <a:spLocks noGrp="1"/>
          </p:cNvSpPr>
          <p:nvPr>
            <p:ph sz="half" idx="14"/>
          </p:nvPr>
        </p:nvSpPr>
        <p:spPr>
          <a:xfrm>
            <a:off x="528320" y="1993001"/>
            <a:ext cx="5242560" cy="3878627"/>
          </a:xfrm>
        </p:spPr>
        <p:txBody>
          <a:bodyPr>
            <a:noAutofit/>
          </a:bodyPr>
          <a:lstStyle>
            <a:lvl1pPr marL="0" indent="0">
              <a:spcBef>
                <a:spcPts val="0"/>
              </a:spcBef>
              <a:spcAft>
                <a:spcPts val="1000"/>
              </a:spcAft>
              <a:buNone/>
              <a:defRPr sz="2000" b="0">
                <a:latin typeface="Arial" panose="020B0604020202020204" pitchFamily="34" charset="0"/>
                <a:cs typeface="Arial" panose="020B0604020202020204" pitchFamily="34" charset="0"/>
              </a:defRPr>
            </a:lvl1pPr>
            <a:lvl2pPr marL="288838" indent="-288838">
              <a:lnSpc>
                <a:spcPct val="100000"/>
              </a:lnSpc>
              <a:buFont typeface="Wingdings 2" panose="05020102010507070707" pitchFamily="18" charset="2"/>
              <a:buChar char="¡"/>
              <a:defRPr sz="1600">
                <a:latin typeface="Arial" panose="020B0604020202020204" pitchFamily="34" charset="0"/>
                <a:cs typeface="Arial" panose="020B0604020202020204" pitchFamily="34" charset="0"/>
              </a:defRPr>
            </a:lvl2pPr>
            <a:lvl3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3pPr>
            <a:lvl4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4pPr>
            <a:lvl5pPr marL="625287" indent="-336449">
              <a:lnSpc>
                <a:spcPct val="100000"/>
              </a:lnSpc>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8">
            <a:extLst>
              <a:ext uri="{FF2B5EF4-FFF2-40B4-BE49-F238E27FC236}">
                <a16:creationId xmlns="" xmlns:a16="http://schemas.microsoft.com/office/drawing/2014/main" id="{050F06AB-467F-40DD-9BCB-A71FEADFF102}"/>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7" name="Freeform 5">
            <a:extLst>
              <a:ext uri="{FF2B5EF4-FFF2-40B4-BE49-F238E27FC236}">
                <a16:creationId xmlns="" xmlns:a16="http://schemas.microsoft.com/office/drawing/2014/main" id="{B8370079-5C73-4FB4-A9E6-069D26AE3F78}"/>
              </a:ext>
            </a:extLst>
          </p:cNvPr>
          <p:cNvSpPr>
            <a:spLocks noChangeAspect="1"/>
          </p:cNvSpPr>
          <p:nvPr userDrawn="1"/>
        </p:nvSpPr>
        <p:spPr bwMode="auto">
          <a:xfrm rot="5400000">
            <a:off x="936651" y="5025489"/>
            <a:ext cx="769014" cy="674844"/>
          </a:xfrm>
          <a:prstGeom prst="triangle">
            <a:avLst/>
          </a:pr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ZA" sz="4798" dirty="0">
              <a:solidFill>
                <a:srgbClr val="000000"/>
              </a:solidFill>
              <a:latin typeface="Arial" panose="020B0604020202020204" pitchFamily="34" charset="0"/>
              <a:cs typeface="Arial" panose="020B0604020202020204" pitchFamily="34" charset="0"/>
            </a:endParaRPr>
          </a:p>
        </p:txBody>
      </p:sp>
      <p:sp>
        <p:nvSpPr>
          <p:cNvPr id="18" name="Freeform 5">
            <a:extLst>
              <a:ext uri="{FF2B5EF4-FFF2-40B4-BE49-F238E27FC236}">
                <a16:creationId xmlns="" xmlns:a16="http://schemas.microsoft.com/office/drawing/2014/main" id="{B339EEDB-5764-4AAD-AEB4-B9367E34046B}"/>
              </a:ext>
            </a:extLst>
          </p:cNvPr>
          <p:cNvSpPr>
            <a:spLocks noChangeAspect="1"/>
          </p:cNvSpPr>
          <p:nvPr userDrawn="1"/>
        </p:nvSpPr>
        <p:spPr bwMode="auto">
          <a:xfrm rot="5400000">
            <a:off x="431801" y="5154373"/>
            <a:ext cx="1103873" cy="968702"/>
          </a:xfrm>
          <a:prstGeom prst="triangle">
            <a:avLst/>
          </a:prstGeom>
          <a:solidFill>
            <a:srgbClr val="EFEFEF"/>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ZA" sz="2000" dirty="0">
              <a:solidFill>
                <a:srgbClr val="000000"/>
              </a:solidFill>
              <a:latin typeface="Arial" panose="020B0604020202020204" pitchFamily="34" charset="0"/>
              <a:cs typeface="Arial" panose="020B0604020202020204" pitchFamily="34" charset="0"/>
            </a:endParaRPr>
          </a:p>
        </p:txBody>
      </p:sp>
      <p:sp>
        <p:nvSpPr>
          <p:cNvPr id="15" name="Text Placeholder 6">
            <a:extLst>
              <a:ext uri="{FF2B5EF4-FFF2-40B4-BE49-F238E27FC236}">
                <a16:creationId xmlns="" xmlns:a16="http://schemas.microsoft.com/office/drawing/2014/main" id="{8458DBC4-6ECC-634F-BB21-3F1D77AC21D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98595098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_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6" name="Picture Placeholder 35">
            <a:extLst>
              <a:ext uri="{FF2B5EF4-FFF2-40B4-BE49-F238E27FC236}">
                <a16:creationId xmlns="" xmlns:a16="http://schemas.microsoft.com/office/drawing/2014/main" id="{68284BFD-96DC-41E8-8C82-DFE532A2528B}"/>
              </a:ext>
            </a:extLst>
          </p:cNvPr>
          <p:cNvSpPr>
            <a:spLocks noGrp="1"/>
          </p:cNvSpPr>
          <p:nvPr>
            <p:ph type="pic" sz="quarter" idx="14"/>
          </p:nvPr>
        </p:nvSpPr>
        <p:spPr>
          <a:xfrm>
            <a:off x="6243151" y="678598"/>
            <a:ext cx="5662595" cy="5527771"/>
          </a:xfrm>
          <a:custGeom>
            <a:avLst/>
            <a:gdLst>
              <a:gd name="connsiteX0" fmla="*/ 5662595 w 5662595"/>
              <a:gd name="connsiteY0" fmla="*/ 3222288 h 5527771"/>
              <a:gd name="connsiteX1" fmla="*/ 5662595 w 5662595"/>
              <a:gd name="connsiteY1" fmla="*/ 4199759 h 5527771"/>
              <a:gd name="connsiteX2" fmla="*/ 4819945 w 5662595"/>
              <a:gd name="connsiteY2" fmla="*/ 3707653 h 5527771"/>
              <a:gd name="connsiteX3" fmla="*/ 2109989 w 5662595"/>
              <a:gd name="connsiteY3" fmla="*/ 2918932 h 5527771"/>
              <a:gd name="connsiteX4" fmla="*/ 4388509 w 5662595"/>
              <a:gd name="connsiteY4" fmla="*/ 4226722 h 5527771"/>
              <a:gd name="connsiteX5" fmla="*/ 2109989 w 5662595"/>
              <a:gd name="connsiteY5" fmla="*/ 5527771 h 5527771"/>
              <a:gd name="connsiteX6" fmla="*/ 2056059 w 5662595"/>
              <a:gd name="connsiteY6" fmla="*/ 2918932 h 5527771"/>
              <a:gd name="connsiteX7" fmla="*/ 2056059 w 5662595"/>
              <a:gd name="connsiteY7" fmla="*/ 4880616 h 5527771"/>
              <a:gd name="connsiteX8" fmla="*/ 357280 w 5662595"/>
              <a:gd name="connsiteY8" fmla="*/ 3896404 h 5527771"/>
              <a:gd name="connsiteX9" fmla="*/ 4422217 w 5662595"/>
              <a:gd name="connsiteY9" fmla="*/ 2443825 h 5527771"/>
              <a:gd name="connsiteX10" fmla="*/ 5662595 w 5662595"/>
              <a:gd name="connsiteY10" fmla="*/ 3165132 h 5527771"/>
              <a:gd name="connsiteX11" fmla="*/ 4422217 w 5662595"/>
              <a:gd name="connsiteY11" fmla="*/ 3879697 h 5527771"/>
              <a:gd name="connsiteX12" fmla="*/ 4378447 w 5662595"/>
              <a:gd name="connsiteY12" fmla="*/ 2443825 h 5527771"/>
              <a:gd name="connsiteX13" fmla="*/ 4378447 w 5662595"/>
              <a:gd name="connsiteY13" fmla="*/ 4169570 h 5527771"/>
              <a:gd name="connsiteX14" fmla="*/ 2875161 w 5662595"/>
              <a:gd name="connsiteY14" fmla="*/ 3306698 h 5527771"/>
              <a:gd name="connsiteX15" fmla="*/ 1213508 w 5662595"/>
              <a:gd name="connsiteY15" fmla="*/ 2377879 h 5527771"/>
              <a:gd name="connsiteX16" fmla="*/ 2056158 w 5662595"/>
              <a:gd name="connsiteY16" fmla="*/ 2863244 h 5527771"/>
              <a:gd name="connsiteX17" fmla="*/ 1213508 w 5662595"/>
              <a:gd name="connsiteY17" fmla="*/ 3355350 h 5527771"/>
              <a:gd name="connsiteX18" fmla="*/ 2777463 w 5662595"/>
              <a:gd name="connsiteY18" fmla="*/ 1427374 h 5527771"/>
              <a:gd name="connsiteX19" fmla="*/ 2777463 w 5662595"/>
              <a:gd name="connsiteY19" fmla="*/ 3240752 h 5527771"/>
              <a:gd name="connsiteX20" fmla="*/ 1213508 w 5662595"/>
              <a:gd name="connsiteY20" fmla="*/ 2330693 h 5527771"/>
              <a:gd name="connsiteX21" fmla="*/ 0 w 5662595"/>
              <a:gd name="connsiteY21" fmla="*/ 1159485 h 5527771"/>
              <a:gd name="connsiteX22" fmla="*/ 849389 w 5662595"/>
              <a:gd name="connsiteY22" fmla="*/ 1644849 h 5527771"/>
              <a:gd name="connsiteX23" fmla="*/ 0 w 5662595"/>
              <a:gd name="connsiteY23" fmla="*/ 2136955 h 5527771"/>
              <a:gd name="connsiteX24" fmla="*/ 1213508 w 5662595"/>
              <a:gd name="connsiteY24" fmla="*/ 962229 h 5527771"/>
              <a:gd name="connsiteX25" fmla="*/ 2352770 w 5662595"/>
              <a:gd name="connsiteY25" fmla="*/ 1616124 h 5527771"/>
              <a:gd name="connsiteX26" fmla="*/ 1213508 w 5662595"/>
              <a:gd name="connsiteY26" fmla="*/ 2276759 h 5527771"/>
              <a:gd name="connsiteX27" fmla="*/ 2831298 w 5662595"/>
              <a:gd name="connsiteY27" fmla="*/ 599963 h 5527771"/>
              <a:gd name="connsiteX28" fmla="*/ 5143526 w 5662595"/>
              <a:gd name="connsiteY28" fmla="*/ 1934719 h 5527771"/>
              <a:gd name="connsiteX29" fmla="*/ 2831298 w 5662595"/>
              <a:gd name="connsiteY29" fmla="*/ 3255992 h 5527771"/>
              <a:gd name="connsiteX30" fmla="*/ 3788546 w 5662595"/>
              <a:gd name="connsiteY30" fmla="*/ 0 h 5527771"/>
              <a:gd name="connsiteX31" fmla="*/ 3788546 w 5662595"/>
              <a:gd name="connsiteY31" fmla="*/ 1112293 h 5527771"/>
              <a:gd name="connsiteX32" fmla="*/ 2831298 w 5662595"/>
              <a:gd name="connsiteY32" fmla="*/ 552776 h 55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662595" h="5527771">
                <a:moveTo>
                  <a:pt x="5662595" y="3222288"/>
                </a:moveTo>
                <a:lnTo>
                  <a:pt x="5662595" y="4199759"/>
                </a:lnTo>
                <a:lnTo>
                  <a:pt x="4819945" y="3707653"/>
                </a:lnTo>
                <a:close/>
                <a:moveTo>
                  <a:pt x="2109989" y="2918932"/>
                </a:moveTo>
                <a:lnTo>
                  <a:pt x="4388509" y="4226722"/>
                </a:lnTo>
                <a:lnTo>
                  <a:pt x="2109989" y="5527771"/>
                </a:lnTo>
                <a:close/>
                <a:moveTo>
                  <a:pt x="2056059" y="2918932"/>
                </a:moveTo>
                <a:lnTo>
                  <a:pt x="2056059" y="4880616"/>
                </a:lnTo>
                <a:lnTo>
                  <a:pt x="357280" y="3896404"/>
                </a:lnTo>
                <a:close/>
                <a:moveTo>
                  <a:pt x="4422217" y="2443825"/>
                </a:moveTo>
                <a:lnTo>
                  <a:pt x="5662595" y="3165132"/>
                </a:lnTo>
                <a:lnTo>
                  <a:pt x="4422217" y="3879697"/>
                </a:lnTo>
                <a:close/>
                <a:moveTo>
                  <a:pt x="4378447" y="2443825"/>
                </a:moveTo>
                <a:lnTo>
                  <a:pt x="4378447" y="4169570"/>
                </a:lnTo>
                <a:lnTo>
                  <a:pt x="2875161" y="3306698"/>
                </a:lnTo>
                <a:close/>
                <a:moveTo>
                  <a:pt x="1213508" y="2377879"/>
                </a:moveTo>
                <a:lnTo>
                  <a:pt x="2056158" y="2863244"/>
                </a:lnTo>
                <a:lnTo>
                  <a:pt x="1213508" y="3355350"/>
                </a:lnTo>
                <a:close/>
                <a:moveTo>
                  <a:pt x="2777463" y="1427374"/>
                </a:moveTo>
                <a:lnTo>
                  <a:pt x="2777463" y="3240752"/>
                </a:lnTo>
                <a:lnTo>
                  <a:pt x="1213508" y="2330693"/>
                </a:lnTo>
                <a:close/>
                <a:moveTo>
                  <a:pt x="0" y="1159485"/>
                </a:moveTo>
                <a:lnTo>
                  <a:pt x="849389" y="1644849"/>
                </a:lnTo>
                <a:lnTo>
                  <a:pt x="0" y="2136955"/>
                </a:lnTo>
                <a:close/>
                <a:moveTo>
                  <a:pt x="1213508" y="962229"/>
                </a:moveTo>
                <a:lnTo>
                  <a:pt x="2352770" y="1616124"/>
                </a:lnTo>
                <a:lnTo>
                  <a:pt x="1213508" y="2276759"/>
                </a:lnTo>
                <a:close/>
                <a:moveTo>
                  <a:pt x="2831298" y="599963"/>
                </a:moveTo>
                <a:lnTo>
                  <a:pt x="5143526" y="1934719"/>
                </a:lnTo>
                <a:lnTo>
                  <a:pt x="2831298" y="3255992"/>
                </a:lnTo>
                <a:close/>
                <a:moveTo>
                  <a:pt x="3788546" y="0"/>
                </a:moveTo>
                <a:lnTo>
                  <a:pt x="3788546" y="1112293"/>
                </a:lnTo>
                <a:lnTo>
                  <a:pt x="2831298" y="552776"/>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5" name="Text Placeholder 6">
            <a:extLst>
              <a:ext uri="{FF2B5EF4-FFF2-40B4-BE49-F238E27FC236}">
                <a16:creationId xmlns="" xmlns:a16="http://schemas.microsoft.com/office/drawing/2014/main" id="{E3E2F0E3-15BF-164D-ADE3-A39587284B7B}"/>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81503164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_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125" name="Picture Placeholder 124">
            <a:extLst>
              <a:ext uri="{FF2B5EF4-FFF2-40B4-BE49-F238E27FC236}">
                <a16:creationId xmlns="" xmlns:a16="http://schemas.microsoft.com/office/drawing/2014/main" id="{AA1B85EE-446B-4ED1-8F12-E9E5C1A068B2}"/>
              </a:ext>
            </a:extLst>
          </p:cNvPr>
          <p:cNvSpPr>
            <a:spLocks noGrp="1"/>
          </p:cNvSpPr>
          <p:nvPr>
            <p:ph type="pic" sz="quarter" idx="14"/>
          </p:nvPr>
        </p:nvSpPr>
        <p:spPr>
          <a:xfrm>
            <a:off x="7362082" y="0"/>
            <a:ext cx="4829916" cy="6024828"/>
          </a:xfrm>
          <a:custGeom>
            <a:avLst/>
            <a:gdLst>
              <a:gd name="connsiteX0" fmla="*/ 4327382 w 4829916"/>
              <a:gd name="connsiteY0" fmla="*/ 4813163 h 6024828"/>
              <a:gd name="connsiteX1" fmla="*/ 4327382 w 4829916"/>
              <a:gd name="connsiteY1" fmla="*/ 6024828 h 6024828"/>
              <a:gd name="connsiteX2" fmla="*/ 3283225 w 4829916"/>
              <a:gd name="connsiteY2" fmla="*/ 5421788 h 6024828"/>
              <a:gd name="connsiteX3" fmla="*/ 3283225 w 4829916"/>
              <a:gd name="connsiteY3" fmla="*/ 4154285 h 6024828"/>
              <a:gd name="connsiteX4" fmla="*/ 4327382 w 4829916"/>
              <a:gd name="connsiteY4" fmla="*/ 4757326 h 6024828"/>
              <a:gd name="connsiteX5" fmla="*/ 3283225 w 4829916"/>
              <a:gd name="connsiteY5" fmla="*/ 5354782 h 6024828"/>
              <a:gd name="connsiteX6" fmla="*/ 3238559 w 4829916"/>
              <a:gd name="connsiteY6" fmla="*/ 4154285 h 6024828"/>
              <a:gd name="connsiteX7" fmla="*/ 3238559 w 4829916"/>
              <a:gd name="connsiteY7" fmla="*/ 5354782 h 6024828"/>
              <a:gd name="connsiteX8" fmla="*/ 2194402 w 4829916"/>
              <a:gd name="connsiteY8" fmla="*/ 4757326 h 6024828"/>
              <a:gd name="connsiteX9" fmla="*/ 4327382 w 4829916"/>
              <a:gd name="connsiteY9" fmla="*/ 3500988 h 6024828"/>
              <a:gd name="connsiteX10" fmla="*/ 4327382 w 4829916"/>
              <a:gd name="connsiteY10" fmla="*/ 4701485 h 6024828"/>
              <a:gd name="connsiteX11" fmla="*/ 3283225 w 4829916"/>
              <a:gd name="connsiteY11" fmla="*/ 4098445 h 6024828"/>
              <a:gd name="connsiteX12" fmla="*/ 2194402 w 4829916"/>
              <a:gd name="connsiteY12" fmla="*/ 3500988 h 6024828"/>
              <a:gd name="connsiteX13" fmla="*/ 3238559 w 4829916"/>
              <a:gd name="connsiteY13" fmla="*/ 4098445 h 6024828"/>
              <a:gd name="connsiteX14" fmla="*/ 2194402 w 4829916"/>
              <a:gd name="connsiteY14" fmla="*/ 4701485 h 6024828"/>
              <a:gd name="connsiteX15" fmla="*/ 2149733 w 4829916"/>
              <a:gd name="connsiteY15" fmla="*/ 3500988 h 6024828"/>
              <a:gd name="connsiteX16" fmla="*/ 2149733 w 4829916"/>
              <a:gd name="connsiteY16" fmla="*/ 4701485 h 6024828"/>
              <a:gd name="connsiteX17" fmla="*/ 1099994 w 4829916"/>
              <a:gd name="connsiteY17" fmla="*/ 4098445 h 6024828"/>
              <a:gd name="connsiteX18" fmla="*/ 3283225 w 4829916"/>
              <a:gd name="connsiteY18" fmla="*/ 2836528 h 6024828"/>
              <a:gd name="connsiteX19" fmla="*/ 4327382 w 4829916"/>
              <a:gd name="connsiteY19" fmla="*/ 3445153 h 6024828"/>
              <a:gd name="connsiteX20" fmla="*/ 3283225 w 4829916"/>
              <a:gd name="connsiteY20" fmla="*/ 4048193 h 6024828"/>
              <a:gd name="connsiteX21" fmla="*/ 3238559 w 4829916"/>
              <a:gd name="connsiteY21" fmla="*/ 2836528 h 6024828"/>
              <a:gd name="connsiteX22" fmla="*/ 3238559 w 4829916"/>
              <a:gd name="connsiteY22" fmla="*/ 4048193 h 6024828"/>
              <a:gd name="connsiteX23" fmla="*/ 2194402 w 4829916"/>
              <a:gd name="connsiteY23" fmla="*/ 3445153 h 6024828"/>
              <a:gd name="connsiteX24" fmla="*/ 1099994 w 4829916"/>
              <a:gd name="connsiteY24" fmla="*/ 2836528 h 6024828"/>
              <a:gd name="connsiteX25" fmla="*/ 2149733 w 4829916"/>
              <a:gd name="connsiteY25" fmla="*/ 3445153 h 6024828"/>
              <a:gd name="connsiteX26" fmla="*/ 1099994 w 4829916"/>
              <a:gd name="connsiteY26" fmla="*/ 4048193 h 6024828"/>
              <a:gd name="connsiteX27" fmla="*/ 1049739 w 4829916"/>
              <a:gd name="connsiteY27" fmla="*/ 2836528 h 6024828"/>
              <a:gd name="connsiteX28" fmla="*/ 1049739 w 4829916"/>
              <a:gd name="connsiteY28" fmla="*/ 4048193 h 6024828"/>
              <a:gd name="connsiteX29" fmla="*/ 0 w 4829916"/>
              <a:gd name="connsiteY29" fmla="*/ 3445153 h 6024828"/>
              <a:gd name="connsiteX30" fmla="*/ 2194402 w 4829916"/>
              <a:gd name="connsiteY30" fmla="*/ 2183231 h 6024828"/>
              <a:gd name="connsiteX31" fmla="*/ 3238559 w 4829916"/>
              <a:gd name="connsiteY31" fmla="*/ 2786272 h 6024828"/>
              <a:gd name="connsiteX32" fmla="*/ 2194402 w 4829916"/>
              <a:gd name="connsiteY32" fmla="*/ 3394896 h 6024828"/>
              <a:gd name="connsiteX33" fmla="*/ 2149733 w 4829916"/>
              <a:gd name="connsiteY33" fmla="*/ 2183231 h 6024828"/>
              <a:gd name="connsiteX34" fmla="*/ 2149733 w 4829916"/>
              <a:gd name="connsiteY34" fmla="*/ 3394896 h 6024828"/>
              <a:gd name="connsiteX35" fmla="*/ 1099994 w 4829916"/>
              <a:gd name="connsiteY35" fmla="*/ 2786272 h 6024828"/>
              <a:gd name="connsiteX36" fmla="*/ 4829916 w 4829916"/>
              <a:gd name="connsiteY36" fmla="*/ 1892878 h 6024828"/>
              <a:gd name="connsiteX37" fmla="*/ 4829916 w 4829916"/>
              <a:gd name="connsiteY37" fmla="*/ 3679667 h 6024828"/>
              <a:gd name="connsiteX38" fmla="*/ 3283225 w 4829916"/>
              <a:gd name="connsiteY38" fmla="*/ 2786273 h 6024828"/>
              <a:gd name="connsiteX39" fmla="*/ 3283225 w 4829916"/>
              <a:gd name="connsiteY39" fmla="*/ 943646 h 6024828"/>
              <a:gd name="connsiteX40" fmla="*/ 4829916 w 4829916"/>
              <a:gd name="connsiteY40" fmla="*/ 1842624 h 6024828"/>
              <a:gd name="connsiteX41" fmla="*/ 3283225 w 4829916"/>
              <a:gd name="connsiteY41" fmla="*/ 2730435 h 6024828"/>
              <a:gd name="connsiteX42" fmla="*/ 3238555 w 4829916"/>
              <a:gd name="connsiteY42" fmla="*/ 938065 h 6024828"/>
              <a:gd name="connsiteX43" fmla="*/ 3238555 w 4829916"/>
              <a:gd name="connsiteY43" fmla="*/ 2730435 h 6024828"/>
              <a:gd name="connsiteX44" fmla="*/ 1686282 w 4829916"/>
              <a:gd name="connsiteY44" fmla="*/ 1831459 h 6024828"/>
              <a:gd name="connsiteX45" fmla="*/ 4829916 w 4829916"/>
              <a:gd name="connsiteY45" fmla="*/ 0 h 6024828"/>
              <a:gd name="connsiteX46" fmla="*/ 4829916 w 4829916"/>
              <a:gd name="connsiteY46" fmla="*/ 1781204 h 6024828"/>
              <a:gd name="connsiteX47" fmla="*/ 3283225 w 4829916"/>
              <a:gd name="connsiteY47" fmla="*/ 887810 h 602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829916" h="6024828">
                <a:moveTo>
                  <a:pt x="4327382" y="4813163"/>
                </a:moveTo>
                <a:lnTo>
                  <a:pt x="4327382" y="6024828"/>
                </a:lnTo>
                <a:lnTo>
                  <a:pt x="3283225" y="5421788"/>
                </a:lnTo>
                <a:close/>
                <a:moveTo>
                  <a:pt x="3283225" y="4154285"/>
                </a:moveTo>
                <a:lnTo>
                  <a:pt x="4327382" y="4757326"/>
                </a:lnTo>
                <a:lnTo>
                  <a:pt x="3283225" y="5354782"/>
                </a:lnTo>
                <a:close/>
                <a:moveTo>
                  <a:pt x="3238559" y="4154285"/>
                </a:moveTo>
                <a:lnTo>
                  <a:pt x="3238559" y="5354782"/>
                </a:lnTo>
                <a:lnTo>
                  <a:pt x="2194402" y="4757326"/>
                </a:lnTo>
                <a:close/>
                <a:moveTo>
                  <a:pt x="4327382" y="3500988"/>
                </a:moveTo>
                <a:lnTo>
                  <a:pt x="4327382" y="4701485"/>
                </a:lnTo>
                <a:lnTo>
                  <a:pt x="3283225" y="4098445"/>
                </a:lnTo>
                <a:close/>
                <a:moveTo>
                  <a:pt x="2194402" y="3500988"/>
                </a:moveTo>
                <a:lnTo>
                  <a:pt x="3238559" y="4098445"/>
                </a:lnTo>
                <a:lnTo>
                  <a:pt x="2194402" y="4701485"/>
                </a:lnTo>
                <a:close/>
                <a:moveTo>
                  <a:pt x="2149733" y="3500988"/>
                </a:moveTo>
                <a:lnTo>
                  <a:pt x="2149733" y="4701485"/>
                </a:lnTo>
                <a:lnTo>
                  <a:pt x="1099994" y="4098445"/>
                </a:lnTo>
                <a:close/>
                <a:moveTo>
                  <a:pt x="3283225" y="2836528"/>
                </a:moveTo>
                <a:lnTo>
                  <a:pt x="4327382" y="3445153"/>
                </a:lnTo>
                <a:lnTo>
                  <a:pt x="3283225" y="4048193"/>
                </a:lnTo>
                <a:close/>
                <a:moveTo>
                  <a:pt x="3238559" y="2836528"/>
                </a:moveTo>
                <a:lnTo>
                  <a:pt x="3238559" y="4048193"/>
                </a:lnTo>
                <a:lnTo>
                  <a:pt x="2194402" y="3445153"/>
                </a:lnTo>
                <a:close/>
                <a:moveTo>
                  <a:pt x="1099994" y="2836528"/>
                </a:moveTo>
                <a:lnTo>
                  <a:pt x="2149733" y="3445153"/>
                </a:lnTo>
                <a:lnTo>
                  <a:pt x="1099994" y="4048193"/>
                </a:lnTo>
                <a:close/>
                <a:moveTo>
                  <a:pt x="1049739" y="2836528"/>
                </a:moveTo>
                <a:lnTo>
                  <a:pt x="1049739" y="4048193"/>
                </a:lnTo>
                <a:lnTo>
                  <a:pt x="0" y="3445153"/>
                </a:lnTo>
                <a:close/>
                <a:moveTo>
                  <a:pt x="2194402" y="2183231"/>
                </a:moveTo>
                <a:lnTo>
                  <a:pt x="3238559" y="2786272"/>
                </a:lnTo>
                <a:lnTo>
                  <a:pt x="2194402" y="3394896"/>
                </a:lnTo>
                <a:close/>
                <a:moveTo>
                  <a:pt x="2149733" y="2183231"/>
                </a:moveTo>
                <a:lnTo>
                  <a:pt x="2149733" y="3394896"/>
                </a:lnTo>
                <a:lnTo>
                  <a:pt x="1099994" y="2786272"/>
                </a:lnTo>
                <a:close/>
                <a:moveTo>
                  <a:pt x="4829916" y="1892878"/>
                </a:moveTo>
                <a:lnTo>
                  <a:pt x="4829916" y="3679667"/>
                </a:lnTo>
                <a:lnTo>
                  <a:pt x="3283225" y="2786273"/>
                </a:lnTo>
                <a:close/>
                <a:moveTo>
                  <a:pt x="3283225" y="943646"/>
                </a:moveTo>
                <a:lnTo>
                  <a:pt x="4829916" y="1842624"/>
                </a:lnTo>
                <a:lnTo>
                  <a:pt x="3283225" y="2730435"/>
                </a:lnTo>
                <a:close/>
                <a:moveTo>
                  <a:pt x="3238555" y="938065"/>
                </a:moveTo>
                <a:lnTo>
                  <a:pt x="3238555" y="2730435"/>
                </a:lnTo>
                <a:lnTo>
                  <a:pt x="1686282" y="1831459"/>
                </a:lnTo>
                <a:close/>
                <a:moveTo>
                  <a:pt x="4829916" y="0"/>
                </a:moveTo>
                <a:lnTo>
                  <a:pt x="4829916" y="1781204"/>
                </a:lnTo>
                <a:lnTo>
                  <a:pt x="3283225" y="887810"/>
                </a:lnTo>
                <a:close/>
              </a:path>
            </a:pathLst>
          </a:custGeom>
          <a:noFill/>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5" name="Text Placeholder 6">
            <a:extLst>
              <a:ext uri="{FF2B5EF4-FFF2-40B4-BE49-F238E27FC236}">
                <a16:creationId xmlns="" xmlns:a16="http://schemas.microsoft.com/office/drawing/2014/main" id="{664B4616-1204-4545-B3BB-386CF980531D}"/>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14765866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_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Text Placeholder 6">
            <a:extLst>
              <a:ext uri="{FF2B5EF4-FFF2-40B4-BE49-F238E27FC236}">
                <a16:creationId xmlns="" xmlns:a16="http://schemas.microsoft.com/office/drawing/2014/main" id="{069B5856-BB6D-8C49-A98C-5364A18F0C48}"/>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90568653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ontent_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528320" y="199659"/>
            <a:ext cx="11340000" cy="685800"/>
          </a:xfrm>
          <a:prstGeom prst="rect">
            <a:avLst/>
          </a:prstGeom>
        </p:spPr>
        <p:txBody>
          <a:bodyPr>
            <a:noAutofit/>
          </a:bodyPr>
          <a:lstStyle>
            <a:lvl1pPr algn="l" defTabSz="914126" rtl="0" eaLnBrk="1" latinLnBrk="0" hangingPunct="1">
              <a:lnSpc>
                <a:spcPct val="90000"/>
              </a:lnSpc>
              <a:spcBef>
                <a:spcPct val="0"/>
              </a:spcBef>
              <a:buNone/>
              <a:defRPr lang="en-ZA" sz="3600" b="1" kern="1200" dirty="0">
                <a:solidFill>
                  <a:srgbClr val="0066B3"/>
                </a:solidFill>
                <a:latin typeface="Arial" panose="020B0604020202020204" pitchFamily="34" charset="0"/>
                <a:ea typeface="+mj-ea"/>
                <a:cs typeface="Arial" panose="020B0604020202020204" pitchFamily="34" charset="0"/>
              </a:defRPr>
            </a:lvl1pPr>
          </a:lstStyle>
          <a:p>
            <a:pPr lvl="0" algn="l" defTabSz="914126" rtl="0" eaLnBrk="1" latinLnBrk="0" hangingPunct="1">
              <a:lnSpc>
                <a:spcPct val="90000"/>
              </a:lnSpc>
              <a:spcBef>
                <a:spcPct val="0"/>
              </a:spcBef>
              <a:buNone/>
            </a:pPr>
            <a:r>
              <a:rPr lang="en-ZA" dirty="0"/>
              <a:t>Click to edit page title</a:t>
            </a:r>
          </a:p>
        </p:txBody>
      </p:sp>
      <p:sp>
        <p:nvSpPr>
          <p:cNvPr id="6" name="Freeform 8">
            <a:extLst>
              <a:ext uri="{FF2B5EF4-FFF2-40B4-BE49-F238E27FC236}">
                <a16:creationId xmlns="" xmlns:a16="http://schemas.microsoft.com/office/drawing/2014/main" id="{39D29A6F-5EDD-47E5-8BBA-A49066DFA154}"/>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5" name="Text Placeholder 6">
            <a:extLst>
              <a:ext uri="{FF2B5EF4-FFF2-40B4-BE49-F238E27FC236}">
                <a16:creationId xmlns="" xmlns:a16="http://schemas.microsoft.com/office/drawing/2014/main" id="{E837F9B7-AEBD-D246-8FF3-D73CD8D0E64A}"/>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909905642"/>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1" y="735106"/>
            <a:ext cx="12192000"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3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753529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19" y="199660"/>
            <a:ext cx="8231744" cy="681355"/>
          </a:xfrm>
          <a:prstGeom prst="rect">
            <a:avLst/>
          </a:prstGeom>
        </p:spPr>
        <p:txBody>
          <a:bodyPr>
            <a:normAutofit/>
          </a:bodyPr>
          <a:lstStyle>
            <a:lvl1pPr algn="l" defTabSz="914126" rtl="0" eaLnBrk="1" latinLnBrk="0" hangingPunct="1">
              <a:lnSpc>
                <a:spcPct val="90000"/>
              </a:lnSpc>
              <a:spcBef>
                <a:spcPct val="0"/>
              </a:spcBef>
              <a:buNone/>
              <a:defRPr lang="en-US" sz="3600" b="1" kern="1200" dirty="0">
                <a:solidFill>
                  <a:srgbClr val="0066B3"/>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7" name="Text Placeholder 6">
            <a:extLst>
              <a:ext uri="{FF2B5EF4-FFF2-40B4-BE49-F238E27FC236}">
                <a16:creationId xmlns="" xmlns:a16="http://schemas.microsoft.com/office/drawing/2014/main" id="{727452FF-806A-4187-95AE-897C56664640}"/>
              </a:ext>
            </a:extLst>
          </p:cNvPr>
          <p:cNvSpPr>
            <a:spLocks noGrp="1"/>
          </p:cNvSpPr>
          <p:nvPr>
            <p:ph type="body" sz="quarter" idx="13"/>
          </p:nvPr>
        </p:nvSpPr>
        <p:spPr>
          <a:xfrm>
            <a:off x="528319" y="806353"/>
            <a:ext cx="8231744"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1993159425"/>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er_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787954"/>
            <a:ext cx="5213435" cy="1426369"/>
          </a:xfrm>
        </p:spPr>
        <p:txBody>
          <a:bodyPr anchor="b">
            <a:noAutofit/>
          </a:bodyPr>
          <a:lstStyle>
            <a:lvl1pPr algn="l" defTabSz="914126" rtl="0" eaLnBrk="1" latinLnBrk="0" hangingPunct="1">
              <a:lnSpc>
                <a:spcPct val="90000"/>
              </a:lnSpc>
              <a:spcBef>
                <a:spcPct val="0"/>
              </a:spcBef>
              <a:buNone/>
              <a:defRPr lang="en-US" sz="3600" b="0" kern="1200" cap="none" baseline="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362015"/>
            <a:ext cx="5213435" cy="1500187"/>
          </a:xfrm>
        </p:spPr>
        <p:txBody>
          <a:bodyPr>
            <a:noAutofit/>
          </a:bodyPr>
          <a:lstStyle>
            <a:lvl1pPr marL="0" indent="0">
              <a:buNone/>
              <a:defRPr sz="1800" baseline="0">
                <a:solidFill>
                  <a:schemeClr val="tx1">
                    <a:tint val="75000"/>
                  </a:schemeClr>
                </a:solidFill>
                <a:latin typeface="Arial" panose="020B0604020202020204" pitchFamily="34" charset="0"/>
                <a:cs typeface="Arial" panose="020B060402020202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10" name="Freeform 11">
            <a:extLst>
              <a:ext uri="{FF2B5EF4-FFF2-40B4-BE49-F238E27FC236}">
                <a16:creationId xmlns="" xmlns:a16="http://schemas.microsoft.com/office/drawing/2014/main" id="{56E591DC-CE42-4154-B6D9-96A07872F79D}"/>
              </a:ext>
            </a:extLst>
          </p:cNvPr>
          <p:cNvSpPr>
            <a:spLocks/>
          </p:cNvSpPr>
          <p:nvPr userDrawn="1"/>
        </p:nvSpPr>
        <p:spPr bwMode="auto">
          <a:xfrm>
            <a:off x="3603829" y="2334705"/>
            <a:ext cx="1647879" cy="1914402"/>
          </a:xfrm>
          <a:custGeom>
            <a:avLst/>
            <a:gdLst>
              <a:gd name="T0" fmla="*/ 0 w 1082"/>
              <a:gd name="T1" fmla="*/ 1257 h 1257"/>
              <a:gd name="T2" fmla="*/ 1082 w 1082"/>
              <a:gd name="T3" fmla="*/ 628 h 1257"/>
              <a:gd name="T4" fmla="*/ 0 w 1082"/>
              <a:gd name="T5" fmla="*/ 0 h 1257"/>
              <a:gd name="T6" fmla="*/ 0 w 1082"/>
              <a:gd name="T7" fmla="*/ 1257 h 1257"/>
            </a:gdLst>
            <a:ahLst/>
            <a:cxnLst>
              <a:cxn ang="0">
                <a:pos x="T0" y="T1"/>
              </a:cxn>
              <a:cxn ang="0">
                <a:pos x="T2" y="T3"/>
              </a:cxn>
              <a:cxn ang="0">
                <a:pos x="T4" y="T5"/>
              </a:cxn>
              <a:cxn ang="0">
                <a:pos x="T6" y="T7"/>
              </a:cxn>
            </a:cxnLst>
            <a:rect l="0" t="0" r="r" b="b"/>
            <a:pathLst>
              <a:path w="1082" h="1257">
                <a:moveTo>
                  <a:pt x="0" y="1257"/>
                </a:moveTo>
                <a:lnTo>
                  <a:pt x="1082" y="628"/>
                </a:lnTo>
                <a:lnTo>
                  <a:pt x="0" y="0"/>
                </a:lnTo>
                <a:lnTo>
                  <a:pt x="0" y="1257"/>
                </a:lnTo>
                <a:close/>
              </a:path>
            </a:pathLst>
          </a:custGeom>
          <a:solidFill>
            <a:schemeClr val="bg1">
              <a:lumMod val="8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8">
            <a:extLst>
              <a:ext uri="{FF2B5EF4-FFF2-40B4-BE49-F238E27FC236}">
                <a16:creationId xmlns="" xmlns:a16="http://schemas.microsoft.com/office/drawing/2014/main" id="{84A8C7D3-FF71-4460-A22C-3FD2FCB8E784}"/>
              </a:ext>
            </a:extLst>
          </p:cNvPr>
          <p:cNvSpPr>
            <a:spLocks/>
          </p:cNvSpPr>
          <p:nvPr userDrawn="1"/>
        </p:nvSpPr>
        <p:spPr bwMode="auto">
          <a:xfrm>
            <a:off x="3612967" y="1425478"/>
            <a:ext cx="491927" cy="568076"/>
          </a:xfrm>
          <a:custGeom>
            <a:avLst/>
            <a:gdLst>
              <a:gd name="T0" fmla="*/ 323 w 323"/>
              <a:gd name="T1" fmla="*/ 0 h 373"/>
              <a:gd name="T2" fmla="*/ 0 w 323"/>
              <a:gd name="T3" fmla="*/ 186 h 373"/>
              <a:gd name="T4" fmla="*/ 323 w 323"/>
              <a:gd name="T5" fmla="*/ 373 h 373"/>
              <a:gd name="T6" fmla="*/ 323 w 323"/>
              <a:gd name="T7" fmla="*/ 0 h 373"/>
            </a:gdLst>
            <a:ahLst/>
            <a:cxnLst>
              <a:cxn ang="0">
                <a:pos x="T0" y="T1"/>
              </a:cxn>
              <a:cxn ang="0">
                <a:pos x="T2" y="T3"/>
              </a:cxn>
              <a:cxn ang="0">
                <a:pos x="T4" y="T5"/>
              </a:cxn>
              <a:cxn ang="0">
                <a:pos x="T6" y="T7"/>
              </a:cxn>
            </a:cxnLst>
            <a:rect l="0" t="0" r="r" b="b"/>
            <a:pathLst>
              <a:path w="323" h="373">
                <a:moveTo>
                  <a:pt x="323" y="0"/>
                </a:moveTo>
                <a:lnTo>
                  <a:pt x="0" y="186"/>
                </a:lnTo>
                <a:lnTo>
                  <a:pt x="323" y="373"/>
                </a:lnTo>
                <a:lnTo>
                  <a:pt x="323"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7" name="Freeform 9">
            <a:extLst>
              <a:ext uri="{FF2B5EF4-FFF2-40B4-BE49-F238E27FC236}">
                <a16:creationId xmlns="" xmlns:a16="http://schemas.microsoft.com/office/drawing/2014/main" id="{BF495310-45C3-4DC7-A56C-B4B5633503FD}"/>
              </a:ext>
            </a:extLst>
          </p:cNvPr>
          <p:cNvSpPr>
            <a:spLocks/>
          </p:cNvSpPr>
          <p:nvPr userDrawn="1"/>
        </p:nvSpPr>
        <p:spPr bwMode="auto">
          <a:xfrm>
            <a:off x="4232825" y="982934"/>
            <a:ext cx="836897" cy="969500"/>
          </a:xfrm>
          <a:custGeom>
            <a:avLst/>
            <a:gdLst>
              <a:gd name="T0" fmla="*/ 669 w 669"/>
              <a:gd name="T1" fmla="*/ 0 h 775"/>
              <a:gd name="T2" fmla="*/ 0 w 669"/>
              <a:gd name="T3" fmla="*/ 388 h 775"/>
              <a:gd name="T4" fmla="*/ 669 w 669"/>
              <a:gd name="T5" fmla="*/ 775 h 775"/>
              <a:gd name="T6" fmla="*/ 669 w 669"/>
              <a:gd name="T7" fmla="*/ 0 h 775"/>
            </a:gdLst>
            <a:ahLst/>
            <a:cxnLst>
              <a:cxn ang="0">
                <a:pos x="T0" y="T1"/>
              </a:cxn>
              <a:cxn ang="0">
                <a:pos x="T2" y="T3"/>
              </a:cxn>
              <a:cxn ang="0">
                <a:pos x="T4" y="T5"/>
              </a:cxn>
              <a:cxn ang="0">
                <a:pos x="T6" y="T7"/>
              </a:cxn>
            </a:cxnLst>
            <a:rect l="0" t="0" r="r" b="b"/>
            <a:pathLst>
              <a:path w="669" h="775">
                <a:moveTo>
                  <a:pt x="669" y="0"/>
                </a:moveTo>
                <a:lnTo>
                  <a:pt x="0" y="388"/>
                </a:lnTo>
                <a:lnTo>
                  <a:pt x="669" y="775"/>
                </a:lnTo>
                <a:lnTo>
                  <a:pt x="669" y="0"/>
                </a:lnTo>
                <a:close/>
              </a:path>
            </a:pathLst>
          </a:custGeom>
          <a:solidFill>
            <a:schemeClr val="bg1">
              <a:lumMod val="95000"/>
            </a:scheme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0">
            <a:extLst>
              <a:ext uri="{FF2B5EF4-FFF2-40B4-BE49-F238E27FC236}">
                <a16:creationId xmlns="" xmlns:a16="http://schemas.microsoft.com/office/drawing/2014/main" id="{3661B732-E8DA-441A-A455-321EA5AF2AE1}"/>
              </a:ext>
            </a:extLst>
          </p:cNvPr>
          <p:cNvSpPr>
            <a:spLocks/>
          </p:cNvSpPr>
          <p:nvPr userDrawn="1"/>
        </p:nvSpPr>
        <p:spPr bwMode="auto">
          <a:xfrm>
            <a:off x="4104893" y="1988988"/>
            <a:ext cx="434053" cy="501065"/>
          </a:xfrm>
          <a:custGeom>
            <a:avLst/>
            <a:gdLst>
              <a:gd name="T0" fmla="*/ 0 w 285"/>
              <a:gd name="T1" fmla="*/ 329 h 329"/>
              <a:gd name="T2" fmla="*/ 285 w 285"/>
              <a:gd name="T3" fmla="*/ 165 h 329"/>
              <a:gd name="T4" fmla="*/ 0 w 285"/>
              <a:gd name="T5" fmla="*/ 0 h 329"/>
              <a:gd name="T6" fmla="*/ 0 w 285"/>
              <a:gd name="T7" fmla="*/ 329 h 329"/>
            </a:gdLst>
            <a:ahLst/>
            <a:cxnLst>
              <a:cxn ang="0">
                <a:pos x="T0" y="T1"/>
              </a:cxn>
              <a:cxn ang="0">
                <a:pos x="T2" y="T3"/>
              </a:cxn>
              <a:cxn ang="0">
                <a:pos x="T4" y="T5"/>
              </a:cxn>
              <a:cxn ang="0">
                <a:pos x="T6" y="T7"/>
              </a:cxn>
            </a:cxnLst>
            <a:rect l="0" t="0" r="r" b="b"/>
            <a:pathLst>
              <a:path w="285" h="329">
                <a:moveTo>
                  <a:pt x="0" y="329"/>
                </a:moveTo>
                <a:lnTo>
                  <a:pt x="285" y="165"/>
                </a:lnTo>
                <a:lnTo>
                  <a:pt x="0" y="0"/>
                </a:lnTo>
                <a:lnTo>
                  <a:pt x="0" y="329"/>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9" name="Freeform 12">
            <a:extLst>
              <a:ext uri="{FF2B5EF4-FFF2-40B4-BE49-F238E27FC236}">
                <a16:creationId xmlns="" xmlns:a16="http://schemas.microsoft.com/office/drawing/2014/main" id="{AA1C7653-562F-43B4-999D-6F0ADD674904}"/>
              </a:ext>
            </a:extLst>
          </p:cNvPr>
          <p:cNvSpPr>
            <a:spLocks/>
          </p:cNvSpPr>
          <p:nvPr userDrawn="1"/>
        </p:nvSpPr>
        <p:spPr bwMode="auto">
          <a:xfrm>
            <a:off x="4222163" y="1999649"/>
            <a:ext cx="1018882" cy="1181843"/>
          </a:xfrm>
          <a:custGeom>
            <a:avLst/>
            <a:gdLst>
              <a:gd name="T0" fmla="*/ 669 w 669"/>
              <a:gd name="T1" fmla="*/ 0 h 776"/>
              <a:gd name="T2" fmla="*/ 0 w 669"/>
              <a:gd name="T3" fmla="*/ 388 h 776"/>
              <a:gd name="T4" fmla="*/ 669 w 669"/>
              <a:gd name="T5" fmla="*/ 776 h 776"/>
              <a:gd name="T6" fmla="*/ 669 w 669"/>
              <a:gd name="T7" fmla="*/ 0 h 776"/>
            </a:gdLst>
            <a:ahLst/>
            <a:cxnLst>
              <a:cxn ang="0">
                <a:pos x="T0" y="T1"/>
              </a:cxn>
              <a:cxn ang="0">
                <a:pos x="T2" y="T3"/>
              </a:cxn>
              <a:cxn ang="0">
                <a:pos x="T4" y="T5"/>
              </a:cxn>
              <a:cxn ang="0">
                <a:pos x="T6" y="T7"/>
              </a:cxn>
            </a:cxnLst>
            <a:rect l="0" t="0" r="r" b="b"/>
            <a:pathLst>
              <a:path w="669" h="776">
                <a:moveTo>
                  <a:pt x="669" y="0"/>
                </a:moveTo>
                <a:lnTo>
                  <a:pt x="0" y="388"/>
                </a:lnTo>
                <a:lnTo>
                  <a:pt x="669" y="776"/>
                </a:lnTo>
                <a:lnTo>
                  <a:pt x="669" y="0"/>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4" name="Freeform 14">
            <a:extLst>
              <a:ext uri="{FF2B5EF4-FFF2-40B4-BE49-F238E27FC236}">
                <a16:creationId xmlns="" xmlns:a16="http://schemas.microsoft.com/office/drawing/2014/main" id="{0C08B401-FFBD-4B2C-8302-4A56C4988B8F}"/>
              </a:ext>
            </a:extLst>
          </p:cNvPr>
          <p:cNvSpPr>
            <a:spLocks/>
          </p:cNvSpPr>
          <p:nvPr userDrawn="1"/>
        </p:nvSpPr>
        <p:spPr bwMode="auto">
          <a:xfrm>
            <a:off x="-44069" y="2872324"/>
            <a:ext cx="3449908" cy="3985677"/>
          </a:xfrm>
          <a:custGeom>
            <a:avLst/>
            <a:gdLst>
              <a:gd name="T0" fmla="*/ 0 w 2859"/>
              <a:gd name="T1" fmla="*/ 1655 h 3303"/>
              <a:gd name="T2" fmla="*/ 2856 w 2859"/>
              <a:gd name="T3" fmla="*/ 3303 h 3303"/>
              <a:gd name="T4" fmla="*/ 2859 w 2859"/>
              <a:gd name="T5" fmla="*/ 0 h 3303"/>
              <a:gd name="T6" fmla="*/ 0 w 2859"/>
              <a:gd name="T7" fmla="*/ 1655 h 3303"/>
            </a:gdLst>
            <a:ahLst/>
            <a:cxnLst>
              <a:cxn ang="0">
                <a:pos x="T0" y="T1"/>
              </a:cxn>
              <a:cxn ang="0">
                <a:pos x="T2" y="T3"/>
              </a:cxn>
              <a:cxn ang="0">
                <a:pos x="T4" y="T5"/>
              </a:cxn>
              <a:cxn ang="0">
                <a:pos x="T6" y="T7"/>
              </a:cxn>
            </a:cxnLst>
            <a:rect l="0" t="0" r="r" b="b"/>
            <a:pathLst>
              <a:path w="2859" h="3303">
                <a:moveTo>
                  <a:pt x="0" y="1655"/>
                </a:moveTo>
                <a:lnTo>
                  <a:pt x="2856" y="3303"/>
                </a:lnTo>
                <a:lnTo>
                  <a:pt x="2859" y="0"/>
                </a:lnTo>
                <a:lnTo>
                  <a:pt x="0" y="1655"/>
                </a:lnTo>
                <a:close/>
              </a:path>
            </a:pathLst>
          </a:custGeom>
          <a:solidFill>
            <a:srgbClr val="CFD0D2"/>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5" name="Freeform 20">
            <a:extLst>
              <a:ext uri="{FF2B5EF4-FFF2-40B4-BE49-F238E27FC236}">
                <a16:creationId xmlns="" xmlns:a16="http://schemas.microsoft.com/office/drawing/2014/main" id="{136FE2E7-DF8C-4302-B593-ACD2B651A201}"/>
              </a:ext>
            </a:extLst>
          </p:cNvPr>
          <p:cNvSpPr>
            <a:spLocks/>
          </p:cNvSpPr>
          <p:nvPr userDrawn="1"/>
        </p:nvSpPr>
        <p:spPr bwMode="auto">
          <a:xfrm>
            <a:off x="5368978" y="1962290"/>
            <a:ext cx="1052513" cy="1219200"/>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EFEFEF"/>
          </a:solidFill>
          <a:ln w="3175" cap="flat" cmpd="sng" algn="ctr">
            <a:noFill/>
            <a:prstDash val="solid"/>
            <a:miter lim="800000"/>
            <a:headEnd type="none" w="sm" len="sm"/>
            <a:tailEnd type="triangle" w="med" len="med"/>
          </a:ln>
          <a:effec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9" name="Picture Placeholder 28">
            <a:extLst>
              <a:ext uri="{FF2B5EF4-FFF2-40B4-BE49-F238E27FC236}">
                <a16:creationId xmlns="" xmlns:a16="http://schemas.microsoft.com/office/drawing/2014/main" id="{3C520CC8-1DB3-480D-895D-BBDD1ED4458E}"/>
              </a:ext>
            </a:extLst>
          </p:cNvPr>
          <p:cNvSpPr>
            <a:spLocks noGrp="1"/>
          </p:cNvSpPr>
          <p:nvPr userDrawn="1">
            <p:ph type="pic" sz="quarter" idx="10"/>
          </p:nvPr>
        </p:nvSpPr>
        <p:spPr>
          <a:xfrm>
            <a:off x="0" y="120272"/>
            <a:ext cx="7456872" cy="6737728"/>
          </a:xfrm>
          <a:custGeom>
            <a:avLst/>
            <a:gdLst>
              <a:gd name="connsiteX0" fmla="*/ 4649698 w 8685630"/>
              <a:gd name="connsiteY0" fmla="*/ 3173918 h 7847984"/>
              <a:gd name="connsiteX1" fmla="*/ 8685630 w 8685630"/>
              <a:gd name="connsiteY1" fmla="*/ 5510190 h 7847984"/>
              <a:gd name="connsiteX2" fmla="*/ 4649698 w 8685630"/>
              <a:gd name="connsiteY2" fmla="*/ 7847984 h 7847984"/>
              <a:gd name="connsiteX3" fmla="*/ 0 w 8685630"/>
              <a:gd name="connsiteY3" fmla="*/ 0 h 7847984"/>
              <a:gd name="connsiteX4" fmla="*/ 4345099 w 8685630"/>
              <a:gd name="connsiteY4" fmla="*/ 2519031 h 7847984"/>
              <a:gd name="connsiteX5" fmla="*/ 0 w 8685630"/>
              <a:gd name="connsiteY5" fmla="*/ 5038062 h 78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5630" h="7847984">
                <a:moveTo>
                  <a:pt x="4649698" y="3173918"/>
                </a:moveTo>
                <a:lnTo>
                  <a:pt x="8685630" y="5510190"/>
                </a:lnTo>
                <a:lnTo>
                  <a:pt x="4649698" y="7847984"/>
                </a:lnTo>
                <a:close/>
                <a:moveTo>
                  <a:pt x="0" y="0"/>
                </a:moveTo>
                <a:lnTo>
                  <a:pt x="4345099" y="2519031"/>
                </a:lnTo>
                <a:lnTo>
                  <a:pt x="0" y="5038062"/>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2" name="Picture Placeholder 31">
            <a:extLst>
              <a:ext uri="{FF2B5EF4-FFF2-40B4-BE49-F238E27FC236}">
                <a16:creationId xmlns="" xmlns:a16="http://schemas.microsoft.com/office/drawing/2014/main" id="{B91F3E82-DF4E-4B28-8CCB-05A3D360CF9C}"/>
              </a:ext>
            </a:extLst>
          </p:cNvPr>
          <p:cNvSpPr>
            <a:spLocks noGrp="1"/>
          </p:cNvSpPr>
          <p:nvPr userDrawn="1">
            <p:ph type="pic" sz="quarter" idx="11"/>
          </p:nvPr>
        </p:nvSpPr>
        <p:spPr>
          <a:xfrm>
            <a:off x="3552047" y="0"/>
            <a:ext cx="1416930" cy="1646312"/>
          </a:xfrm>
          <a:custGeom>
            <a:avLst/>
            <a:gdLst>
              <a:gd name="connsiteX0" fmla="*/ 0 w 1646356"/>
              <a:gd name="connsiteY0" fmla="*/ 0 h 1912879"/>
              <a:gd name="connsiteX1" fmla="*/ 1646356 w 1646356"/>
              <a:gd name="connsiteY1" fmla="*/ 956440 h 1912879"/>
              <a:gd name="connsiteX2" fmla="*/ 0 w 1646356"/>
              <a:gd name="connsiteY2" fmla="*/ 1912879 h 1912879"/>
            </a:gdLst>
            <a:ahLst/>
            <a:cxnLst>
              <a:cxn ang="0">
                <a:pos x="connsiteX0" y="connsiteY0"/>
              </a:cxn>
              <a:cxn ang="0">
                <a:pos x="connsiteX1" y="connsiteY1"/>
              </a:cxn>
              <a:cxn ang="0">
                <a:pos x="connsiteX2" y="connsiteY2"/>
              </a:cxn>
            </a:cxnLst>
            <a:rect l="l" t="t" r="r" b="b"/>
            <a:pathLst>
              <a:path w="1646356" h="1912879">
                <a:moveTo>
                  <a:pt x="0" y="0"/>
                </a:moveTo>
                <a:lnTo>
                  <a:pt x="1646356" y="956440"/>
                </a:lnTo>
                <a:lnTo>
                  <a:pt x="0" y="1912879"/>
                </a:lnTo>
                <a:close/>
              </a:path>
            </a:pathLst>
          </a:custGeom>
          <a:solidFill>
            <a:schemeClr val="bg1">
              <a:lumMod val="95000"/>
            </a:schemeClr>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32488345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er_2">
    <p:spTree>
      <p:nvGrpSpPr>
        <p:cNvPr id="1" name=""/>
        <p:cNvGrpSpPr/>
        <p:nvPr/>
      </p:nvGrpSpPr>
      <p:grpSpPr>
        <a:xfrm>
          <a:off x="0" y="0"/>
          <a:ext cx="0" cy="0"/>
          <a:chOff x="0" y="0"/>
          <a:chExt cx="0" cy="0"/>
        </a:xfrm>
      </p:grpSpPr>
      <p:sp>
        <p:nvSpPr>
          <p:cNvPr id="37" name="Freeform 18">
            <a:extLst>
              <a:ext uri="{FF2B5EF4-FFF2-40B4-BE49-F238E27FC236}">
                <a16:creationId xmlns="" xmlns:a16="http://schemas.microsoft.com/office/drawing/2014/main" id="{DCDA966E-7FC3-465D-ACC3-7FAB3DA5409F}"/>
              </a:ext>
            </a:extLst>
          </p:cNvPr>
          <p:cNvSpPr>
            <a:spLocks/>
          </p:cNvSpPr>
          <p:nvPr userDrawn="1"/>
        </p:nvSpPr>
        <p:spPr bwMode="auto">
          <a:xfrm rot="10800000">
            <a:off x="9084430" y="2354167"/>
            <a:ext cx="3107568" cy="3596290"/>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B53A46CC-F8F0-44AA-AF1B-730FDFD7C154}"/>
              </a:ext>
            </a:extLst>
          </p:cNvPr>
          <p:cNvSpPr>
            <a:spLocks noGrp="1"/>
          </p:cNvSpPr>
          <p:nvPr>
            <p:ph type="title" hasCustomPrompt="1"/>
          </p:nvPr>
        </p:nvSpPr>
        <p:spPr>
          <a:xfrm>
            <a:off x="6597565" y="1640982"/>
            <a:ext cx="5213435" cy="1426369"/>
          </a:xfrm>
        </p:spPr>
        <p:txBody>
          <a:bodyPr vert="horz" lIns="91440" tIns="45720" rIns="91440" bIns="45720" rtlCol="0" anchor="b">
            <a:noAutofit/>
          </a:bodyPr>
          <a:lstStyle>
            <a:lvl1pPr>
              <a:defRPr lang="en-US" sz="3600" b="0" cap="none" baseline="0" dirty="0">
                <a:solidFill>
                  <a:srgbClr val="0066B3"/>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Text Placeholder 2">
            <a:extLst>
              <a:ext uri="{FF2B5EF4-FFF2-40B4-BE49-F238E27FC236}">
                <a16:creationId xmlns="" xmlns:a16="http://schemas.microsoft.com/office/drawing/2014/main" id="{2B32F73E-08FF-42B9-B029-B281CA09A72F}"/>
              </a:ext>
            </a:extLst>
          </p:cNvPr>
          <p:cNvSpPr>
            <a:spLocks noGrp="1"/>
          </p:cNvSpPr>
          <p:nvPr>
            <p:ph type="body" idx="1"/>
          </p:nvPr>
        </p:nvSpPr>
        <p:spPr>
          <a:xfrm>
            <a:off x="6597564" y="3215043"/>
            <a:ext cx="5213435" cy="1500187"/>
          </a:xfrm>
        </p:spPr>
        <p:txBody>
          <a:bodyPr vert="horz" lIns="91440" tIns="45720" rIns="91440" bIns="45720" rtlCol="0">
            <a:noAutofit/>
          </a:bodyPr>
          <a:lstStyle>
            <a:lvl1pPr marL="0" indent="0">
              <a:buNone/>
              <a:defRPr lang="en-US" sz="1800" kern="1200" dirty="0">
                <a:solidFill>
                  <a:schemeClr val="tx1">
                    <a:lumMod val="50000"/>
                    <a:lumOff val="50000"/>
                  </a:schemeClr>
                </a:solidFill>
                <a:latin typeface="Arial" panose="020B0604020202020204" pitchFamily="34" charset="0"/>
                <a:ea typeface="+mn-ea"/>
                <a:cs typeface="Arial" panose="020B0604020202020204" pitchFamily="34" charset="0"/>
              </a:defRPr>
            </a:lvl1pPr>
          </a:lstStyle>
          <a:p>
            <a:pPr marL="228531" lvl="0" indent="-228531" algn="l" defTabSz="914126" rtl="0" eaLnBrk="1" latinLnBrk="0" hangingPunct="1">
              <a:lnSpc>
                <a:spcPct val="100000"/>
              </a:lnSpc>
              <a:spcBef>
                <a:spcPts val="1000"/>
              </a:spcBef>
              <a:buFont typeface="Arial" panose="020B0604020202020204" pitchFamily="34" charset="0"/>
              <a:buNone/>
            </a:pPr>
            <a:r>
              <a:rPr lang="en-US" smtClean="0"/>
              <a:t>Click to edit Master text styles</a:t>
            </a:r>
          </a:p>
        </p:txBody>
      </p:sp>
      <p:sp>
        <p:nvSpPr>
          <p:cNvPr id="20" name="Freeform 18">
            <a:extLst>
              <a:ext uri="{FF2B5EF4-FFF2-40B4-BE49-F238E27FC236}">
                <a16:creationId xmlns="" xmlns:a16="http://schemas.microsoft.com/office/drawing/2014/main" id="{F936DFB7-225B-4353-A148-0B55BFD66405}"/>
              </a:ext>
            </a:extLst>
          </p:cNvPr>
          <p:cNvSpPr>
            <a:spLocks/>
          </p:cNvSpPr>
          <p:nvPr userDrawn="1"/>
        </p:nvSpPr>
        <p:spPr bwMode="auto">
          <a:xfrm rot="10800000">
            <a:off x="2606055" y="1172136"/>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CFCFC"/>
          </a:solidFill>
          <a:ln w="23813" cap="flat">
            <a:noFill/>
            <a:prstDash val="solid"/>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1" name="Freeform 18">
            <a:extLst>
              <a:ext uri="{FF2B5EF4-FFF2-40B4-BE49-F238E27FC236}">
                <a16:creationId xmlns="" xmlns:a16="http://schemas.microsoft.com/office/drawing/2014/main" id="{F144ACCF-6A4F-45A1-8691-074EEEF46D5B}"/>
              </a:ext>
            </a:extLst>
          </p:cNvPr>
          <p:cNvSpPr>
            <a:spLocks/>
          </p:cNvSpPr>
          <p:nvPr userDrawn="1"/>
        </p:nvSpPr>
        <p:spPr bwMode="auto">
          <a:xfrm rot="10800000">
            <a:off x="3478956" y="3255654"/>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3" name="Freeform 18">
            <a:extLst>
              <a:ext uri="{FF2B5EF4-FFF2-40B4-BE49-F238E27FC236}">
                <a16:creationId xmlns="" xmlns:a16="http://schemas.microsoft.com/office/drawing/2014/main" id="{D57BA1E0-28FB-488F-9AEE-3E276D25A475}"/>
              </a:ext>
            </a:extLst>
          </p:cNvPr>
          <p:cNvSpPr>
            <a:spLocks/>
          </p:cNvSpPr>
          <p:nvPr userDrawn="1"/>
        </p:nvSpPr>
        <p:spPr bwMode="auto">
          <a:xfrm rot="10800000">
            <a:off x="354997" y="2039186"/>
            <a:ext cx="2004068" cy="2319244"/>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3" name="Freeform 10">
            <a:extLst>
              <a:ext uri="{FF2B5EF4-FFF2-40B4-BE49-F238E27FC236}">
                <a16:creationId xmlns="" xmlns:a16="http://schemas.microsoft.com/office/drawing/2014/main" id="{AB444B24-8CD2-4C31-BD40-757DC414A1C0}"/>
              </a:ext>
            </a:extLst>
          </p:cNvPr>
          <p:cNvSpPr>
            <a:spLocks/>
          </p:cNvSpPr>
          <p:nvPr userDrawn="1"/>
        </p:nvSpPr>
        <p:spPr bwMode="auto">
          <a:xfrm>
            <a:off x="2881893" y="5663817"/>
            <a:ext cx="678536" cy="786611"/>
          </a:xfrm>
          <a:custGeom>
            <a:avLst/>
            <a:gdLst>
              <a:gd name="T0" fmla="*/ 0 w 609"/>
              <a:gd name="T1" fmla="*/ 706 h 706"/>
              <a:gd name="T2" fmla="*/ 609 w 609"/>
              <a:gd name="T3" fmla="*/ 353 h 706"/>
              <a:gd name="T4" fmla="*/ 0 w 609"/>
              <a:gd name="T5" fmla="*/ 0 h 706"/>
              <a:gd name="T6" fmla="*/ 0 w 609"/>
              <a:gd name="T7" fmla="*/ 706 h 706"/>
            </a:gdLst>
            <a:ahLst/>
            <a:cxnLst>
              <a:cxn ang="0">
                <a:pos x="T0" y="T1"/>
              </a:cxn>
              <a:cxn ang="0">
                <a:pos x="T2" y="T3"/>
              </a:cxn>
              <a:cxn ang="0">
                <a:pos x="T4" y="T5"/>
              </a:cxn>
              <a:cxn ang="0">
                <a:pos x="T6" y="T7"/>
              </a:cxn>
            </a:cxnLst>
            <a:rect l="0" t="0" r="r" b="b"/>
            <a:pathLst>
              <a:path w="609" h="706">
                <a:moveTo>
                  <a:pt x="0" y="706"/>
                </a:moveTo>
                <a:lnTo>
                  <a:pt x="609" y="353"/>
                </a:lnTo>
                <a:lnTo>
                  <a:pt x="0" y="0"/>
                </a:lnTo>
                <a:lnTo>
                  <a:pt x="0" y="706"/>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4" name="Freeform 11">
            <a:extLst>
              <a:ext uri="{FF2B5EF4-FFF2-40B4-BE49-F238E27FC236}">
                <a16:creationId xmlns="" xmlns:a16="http://schemas.microsoft.com/office/drawing/2014/main" id="{C1632216-A5C3-4BF3-9184-4CCBBC622A7E}"/>
              </a:ext>
            </a:extLst>
          </p:cNvPr>
          <p:cNvSpPr>
            <a:spLocks/>
          </p:cNvSpPr>
          <p:nvPr userDrawn="1"/>
        </p:nvSpPr>
        <p:spPr bwMode="auto">
          <a:xfrm>
            <a:off x="629765" y="5292950"/>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FCFCFC"/>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35" name="Freeform 13">
            <a:extLst>
              <a:ext uri="{FF2B5EF4-FFF2-40B4-BE49-F238E27FC236}">
                <a16:creationId xmlns="" xmlns:a16="http://schemas.microsoft.com/office/drawing/2014/main" id="{9BBD503D-C004-46DA-9148-18AFC373824D}"/>
              </a:ext>
            </a:extLst>
          </p:cNvPr>
          <p:cNvSpPr>
            <a:spLocks/>
          </p:cNvSpPr>
          <p:nvPr userDrawn="1"/>
        </p:nvSpPr>
        <p:spPr bwMode="auto">
          <a:xfrm>
            <a:off x="1645765" y="5356452"/>
            <a:ext cx="409575" cy="473075"/>
          </a:xfrm>
          <a:custGeom>
            <a:avLst/>
            <a:gdLst>
              <a:gd name="T0" fmla="*/ 0 w 258"/>
              <a:gd name="T1" fmla="*/ 298 h 298"/>
              <a:gd name="T2" fmla="*/ 258 w 258"/>
              <a:gd name="T3" fmla="*/ 148 h 298"/>
              <a:gd name="T4" fmla="*/ 0 w 258"/>
              <a:gd name="T5" fmla="*/ 0 h 298"/>
              <a:gd name="T6" fmla="*/ 0 w 258"/>
              <a:gd name="T7" fmla="*/ 298 h 298"/>
            </a:gdLst>
            <a:ahLst/>
            <a:cxnLst>
              <a:cxn ang="0">
                <a:pos x="T0" y="T1"/>
              </a:cxn>
              <a:cxn ang="0">
                <a:pos x="T2" y="T3"/>
              </a:cxn>
              <a:cxn ang="0">
                <a:pos x="T4" y="T5"/>
              </a:cxn>
              <a:cxn ang="0">
                <a:pos x="T6" y="T7"/>
              </a:cxn>
            </a:cxnLst>
            <a:rect l="0" t="0" r="r" b="b"/>
            <a:pathLst>
              <a:path w="258" h="298">
                <a:moveTo>
                  <a:pt x="0" y="298"/>
                </a:moveTo>
                <a:lnTo>
                  <a:pt x="258" y="148"/>
                </a:lnTo>
                <a:lnTo>
                  <a:pt x="0" y="0"/>
                </a:lnTo>
                <a:lnTo>
                  <a:pt x="0" y="29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6" name="Freeform 20">
            <a:extLst>
              <a:ext uri="{FF2B5EF4-FFF2-40B4-BE49-F238E27FC236}">
                <a16:creationId xmlns="" xmlns:a16="http://schemas.microsoft.com/office/drawing/2014/main" id="{4F979516-74D5-48D9-9802-05D50672544A}"/>
              </a:ext>
            </a:extLst>
          </p:cNvPr>
          <p:cNvSpPr>
            <a:spLocks/>
          </p:cNvSpPr>
          <p:nvPr userDrawn="1"/>
        </p:nvSpPr>
        <p:spPr bwMode="auto">
          <a:xfrm>
            <a:off x="3992066" y="125928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39" name="Picture Placeholder 38">
            <a:extLst>
              <a:ext uri="{FF2B5EF4-FFF2-40B4-BE49-F238E27FC236}">
                <a16:creationId xmlns="" xmlns:a16="http://schemas.microsoft.com/office/drawing/2014/main" id="{C5927D35-FED1-4A40-A02B-0AFF172A76D8}"/>
              </a:ext>
            </a:extLst>
          </p:cNvPr>
          <p:cNvSpPr>
            <a:spLocks noGrp="1"/>
          </p:cNvSpPr>
          <p:nvPr>
            <p:ph type="pic" sz="quarter" idx="10"/>
          </p:nvPr>
        </p:nvSpPr>
        <p:spPr>
          <a:xfrm>
            <a:off x="15393" y="0"/>
            <a:ext cx="4965810" cy="6513816"/>
          </a:xfrm>
          <a:custGeom>
            <a:avLst/>
            <a:gdLst>
              <a:gd name="connsiteX0" fmla="*/ 3353618 w 7871044"/>
              <a:gd name="connsiteY0" fmla="*/ 5096834 h 10324705"/>
              <a:gd name="connsiteX1" fmla="*/ 7871044 w 7871044"/>
              <a:gd name="connsiteY1" fmla="*/ 7710042 h 10324705"/>
              <a:gd name="connsiteX2" fmla="*/ 3353618 w 7871044"/>
              <a:gd name="connsiteY2" fmla="*/ 10324705 h 10324705"/>
              <a:gd name="connsiteX3" fmla="*/ 1138453 w 7871044"/>
              <a:gd name="connsiteY3" fmla="*/ 5061069 h 10324705"/>
              <a:gd name="connsiteX4" fmla="*/ 2376135 w 7871044"/>
              <a:gd name="connsiteY4" fmla="*/ 5777034 h 10324705"/>
              <a:gd name="connsiteX5" fmla="*/ 1138453 w 7871044"/>
              <a:gd name="connsiteY5" fmla="*/ 6493398 h 10324705"/>
              <a:gd name="connsiteX6" fmla="*/ 2484422 w 7871044"/>
              <a:gd name="connsiteY6" fmla="*/ 2975892 h 10324705"/>
              <a:gd name="connsiteX7" fmla="*/ 4544715 w 7871044"/>
              <a:gd name="connsiteY7" fmla="*/ 4167715 h 10324705"/>
              <a:gd name="connsiteX8" fmla="*/ 2484422 w 7871044"/>
              <a:gd name="connsiteY8" fmla="*/ 5360202 h 10324705"/>
              <a:gd name="connsiteX9" fmla="*/ 0 w 7871044"/>
              <a:gd name="connsiteY9" fmla="*/ 0 h 10324705"/>
              <a:gd name="connsiteX10" fmla="*/ 3670638 w 7871044"/>
              <a:gd name="connsiteY10" fmla="*/ 2123363 h 10324705"/>
              <a:gd name="connsiteX11" fmla="*/ 0 w 7871044"/>
              <a:gd name="connsiteY11" fmla="*/ 4247909 h 103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71044" h="10324705">
                <a:moveTo>
                  <a:pt x="3353618" y="5096834"/>
                </a:moveTo>
                <a:lnTo>
                  <a:pt x="7871044" y="7710042"/>
                </a:lnTo>
                <a:lnTo>
                  <a:pt x="3353618" y="10324705"/>
                </a:lnTo>
                <a:close/>
                <a:moveTo>
                  <a:pt x="1138453" y="5061069"/>
                </a:moveTo>
                <a:lnTo>
                  <a:pt x="2376135" y="5777034"/>
                </a:lnTo>
                <a:lnTo>
                  <a:pt x="1138453" y="6493398"/>
                </a:lnTo>
                <a:close/>
                <a:moveTo>
                  <a:pt x="2484422" y="2975892"/>
                </a:moveTo>
                <a:lnTo>
                  <a:pt x="4544715" y="4167715"/>
                </a:lnTo>
                <a:lnTo>
                  <a:pt x="2484422" y="5360202"/>
                </a:lnTo>
                <a:close/>
                <a:moveTo>
                  <a:pt x="0" y="0"/>
                </a:moveTo>
                <a:lnTo>
                  <a:pt x="3670638" y="2123363"/>
                </a:lnTo>
                <a:lnTo>
                  <a:pt x="0" y="4247909"/>
                </a:lnTo>
                <a:close/>
              </a:path>
            </a:pathLst>
          </a:custGeom>
          <a:solidFill>
            <a:srgbClr val="F37124"/>
          </a:solidFill>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2" name="Freeform 18">
            <a:extLst>
              <a:ext uri="{FF2B5EF4-FFF2-40B4-BE49-F238E27FC236}">
                <a16:creationId xmlns="" xmlns:a16="http://schemas.microsoft.com/office/drawing/2014/main" id="{4AC82166-F7E2-4496-B0FA-769A6D247176}"/>
              </a:ext>
            </a:extLst>
          </p:cNvPr>
          <p:cNvSpPr>
            <a:spLocks/>
          </p:cNvSpPr>
          <p:nvPr userDrawn="1"/>
        </p:nvSpPr>
        <p:spPr bwMode="auto">
          <a:xfrm rot="10800000">
            <a:off x="1937122" y="4154231"/>
            <a:ext cx="1230213" cy="1423686"/>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EFEFEF">
              <a:alpha val="30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373808"/>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er_3">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BB4EB7FD-EF8C-4641-8AA1-6755D1944DF4}"/>
              </a:ext>
            </a:extLst>
          </p:cNvPr>
          <p:cNvSpPr>
            <a:spLocks noGrp="1"/>
          </p:cNvSpPr>
          <p:nvPr>
            <p:ph type="title"/>
          </p:nvPr>
        </p:nvSpPr>
        <p:spPr>
          <a:xfrm>
            <a:off x="4256204" y="2766219"/>
            <a:ext cx="5253556" cy="1325563"/>
          </a:xfrm>
          <a:solidFill>
            <a:schemeClr val="tx1"/>
          </a:solidFill>
        </p:spPr>
        <p:txBody>
          <a:bodyPr>
            <a:normAutofit/>
          </a:bodyPr>
          <a:lstStyle>
            <a:lvl1pPr algn="l" defTabSz="914126" rtl="0" eaLnBrk="1" latinLnBrk="0" hangingPunct="1">
              <a:lnSpc>
                <a:spcPct val="90000"/>
              </a:lnSpc>
              <a:spcBef>
                <a:spcPct val="0"/>
              </a:spcBef>
              <a:buNone/>
              <a:defRPr lang="en-US" sz="3199" b="0" kern="1200" dirty="0">
                <a:solidFill>
                  <a:schemeClr val="bg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21" name="Picture Placeholder 20">
            <a:extLst>
              <a:ext uri="{FF2B5EF4-FFF2-40B4-BE49-F238E27FC236}">
                <a16:creationId xmlns="" xmlns:a16="http://schemas.microsoft.com/office/drawing/2014/main" id="{7BE51D61-AAEB-447E-A524-481A2F67BAFE}"/>
              </a:ext>
            </a:extLst>
          </p:cNvPr>
          <p:cNvSpPr>
            <a:spLocks noGrp="1"/>
          </p:cNvSpPr>
          <p:nvPr>
            <p:ph type="pic" sz="quarter" idx="14"/>
          </p:nvPr>
        </p:nvSpPr>
        <p:spPr>
          <a:xfrm>
            <a:off x="988622" y="1652242"/>
            <a:ext cx="3070613" cy="3553519"/>
          </a:xfrm>
          <a:custGeom>
            <a:avLst/>
            <a:gdLst>
              <a:gd name="connsiteX0" fmla="*/ 0 w 3070613"/>
              <a:gd name="connsiteY0" fmla="*/ 0 h 3553519"/>
              <a:gd name="connsiteX1" fmla="*/ 3070613 w 3070613"/>
              <a:gd name="connsiteY1" fmla="*/ 1776265 h 3553519"/>
              <a:gd name="connsiteX2" fmla="*/ 0 w 3070613"/>
              <a:gd name="connsiteY2" fmla="*/ 3553519 h 3553519"/>
            </a:gdLst>
            <a:ahLst/>
            <a:cxnLst>
              <a:cxn ang="0">
                <a:pos x="connsiteX0" y="connsiteY0"/>
              </a:cxn>
              <a:cxn ang="0">
                <a:pos x="connsiteX1" y="connsiteY1"/>
              </a:cxn>
              <a:cxn ang="0">
                <a:pos x="connsiteX2" y="connsiteY2"/>
              </a:cxn>
            </a:cxnLst>
            <a:rect l="l" t="t" r="r" b="b"/>
            <a:pathLst>
              <a:path w="3070613" h="3553519">
                <a:moveTo>
                  <a:pt x="0" y="0"/>
                </a:moveTo>
                <a:lnTo>
                  <a:pt x="3070613" y="1776265"/>
                </a:lnTo>
                <a:lnTo>
                  <a:pt x="0" y="3553519"/>
                </a:lnTo>
                <a:close/>
              </a:path>
            </a:pathLst>
          </a:custGeom>
          <a:solidFill>
            <a:schemeClr val="tx1">
              <a:lumMod val="50000"/>
              <a:lumOff val="50000"/>
            </a:schemeClr>
          </a:solidFill>
          <a:ln w="57150">
            <a:solidFill>
              <a:srgbClr val="F37124"/>
            </a:solidFill>
          </a:ln>
        </p:spPr>
        <p:txBody>
          <a:bodyPr wrap="square" anchor="ctr"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4" name="Picture Placeholder 23">
            <a:extLst>
              <a:ext uri="{FF2B5EF4-FFF2-40B4-BE49-F238E27FC236}">
                <a16:creationId xmlns="" xmlns:a16="http://schemas.microsoft.com/office/drawing/2014/main" id="{6CAAD202-9808-4135-9D50-2DB317572065}"/>
              </a:ext>
            </a:extLst>
          </p:cNvPr>
          <p:cNvSpPr>
            <a:spLocks noGrp="1"/>
          </p:cNvSpPr>
          <p:nvPr>
            <p:ph type="pic" sz="quarter" idx="15"/>
          </p:nvPr>
        </p:nvSpPr>
        <p:spPr>
          <a:xfrm>
            <a:off x="-1" y="2"/>
            <a:ext cx="12192000" cy="6146157"/>
          </a:xfrm>
          <a:custGeom>
            <a:avLst/>
            <a:gdLst>
              <a:gd name="connsiteX0" fmla="*/ 0 w 12192000"/>
              <a:gd name="connsiteY0" fmla="*/ 0 h 6146157"/>
              <a:gd name="connsiteX1" fmla="*/ 12192000 w 12192000"/>
              <a:gd name="connsiteY1" fmla="*/ 0 h 6146157"/>
              <a:gd name="connsiteX2" fmla="*/ 12192000 w 12192000"/>
              <a:gd name="connsiteY2" fmla="*/ 6146157 h 6146157"/>
              <a:gd name="connsiteX3" fmla="*/ 0 w 12192000"/>
              <a:gd name="connsiteY3" fmla="*/ 6146157 h 6146157"/>
            </a:gdLst>
            <a:ahLst/>
            <a:cxnLst>
              <a:cxn ang="0">
                <a:pos x="connsiteX0" y="connsiteY0"/>
              </a:cxn>
              <a:cxn ang="0">
                <a:pos x="connsiteX1" y="connsiteY1"/>
              </a:cxn>
              <a:cxn ang="0">
                <a:pos x="connsiteX2" y="connsiteY2"/>
              </a:cxn>
              <a:cxn ang="0">
                <a:pos x="connsiteX3" y="connsiteY3"/>
              </a:cxn>
            </a:cxnLst>
            <a:rect l="l" t="t" r="r" b="b"/>
            <a:pathLst>
              <a:path w="12192000" h="6146157">
                <a:moveTo>
                  <a:pt x="0" y="0"/>
                </a:moveTo>
                <a:lnTo>
                  <a:pt x="12192000" y="0"/>
                </a:lnTo>
                <a:lnTo>
                  <a:pt x="12192000" y="6146157"/>
                </a:lnTo>
                <a:lnTo>
                  <a:pt x="0" y="6146157"/>
                </a:lnTo>
                <a:close/>
              </a:path>
            </a:pathLst>
          </a:custGeom>
          <a:solidFill>
            <a:schemeClr val="tx1">
              <a:lumMod val="50000"/>
              <a:lumOff val="50000"/>
            </a:schemeClr>
          </a:solidFill>
        </p:spPr>
        <p:txBody>
          <a:bodyPr wrap="square" anchor="t" anchorCtr="0">
            <a:no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Tree>
    <p:extLst>
      <p:ext uri="{BB962C8B-B14F-4D97-AF65-F5344CB8AC3E}">
        <p14:creationId xmlns:p14="http://schemas.microsoft.com/office/powerpoint/2010/main" val="255545088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Breaker_4">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DCA524BC-1377-4DF8-9544-D957D4D7B325}"/>
              </a:ext>
            </a:extLst>
          </p:cNvPr>
          <p:cNvSpPr>
            <a:spLocks noGrp="1"/>
          </p:cNvSpPr>
          <p:nvPr>
            <p:ph type="pic" sz="quarter" idx="10"/>
          </p:nvPr>
        </p:nvSpPr>
        <p:spPr>
          <a:xfrm>
            <a:off x="3446756" y="-1747"/>
            <a:ext cx="8745244" cy="6859747"/>
          </a:xfrm>
          <a:custGeom>
            <a:avLst/>
            <a:gdLst>
              <a:gd name="connsiteX0" fmla="*/ 8745244 w 8745244"/>
              <a:gd name="connsiteY0" fmla="*/ 0 h 6859747"/>
              <a:gd name="connsiteX1" fmla="*/ 8745244 w 8745244"/>
              <a:gd name="connsiteY1" fmla="*/ 6859747 h 6859747"/>
              <a:gd name="connsiteX2" fmla="*/ 3142493 w 8745244"/>
              <a:gd name="connsiteY2" fmla="*/ 6859747 h 6859747"/>
              <a:gd name="connsiteX3" fmla="*/ 0 w 8745244"/>
              <a:gd name="connsiteY3" fmla="*/ 5046681 h 6859747"/>
            </a:gdLst>
            <a:ahLst/>
            <a:cxnLst>
              <a:cxn ang="0">
                <a:pos x="connsiteX0" y="connsiteY0"/>
              </a:cxn>
              <a:cxn ang="0">
                <a:pos x="connsiteX1" y="connsiteY1"/>
              </a:cxn>
              <a:cxn ang="0">
                <a:pos x="connsiteX2" y="connsiteY2"/>
              </a:cxn>
              <a:cxn ang="0">
                <a:pos x="connsiteX3" y="connsiteY3"/>
              </a:cxn>
            </a:cxnLst>
            <a:rect l="l" t="t" r="r" b="b"/>
            <a:pathLst>
              <a:path w="8745244" h="6859747">
                <a:moveTo>
                  <a:pt x="8745244" y="0"/>
                </a:moveTo>
                <a:lnTo>
                  <a:pt x="8745244" y="6859747"/>
                </a:lnTo>
                <a:lnTo>
                  <a:pt x="3142493" y="6859747"/>
                </a:lnTo>
                <a:lnTo>
                  <a:pt x="0" y="5046681"/>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hasCustomPrompt="1"/>
          </p:nvPr>
        </p:nvSpPr>
        <p:spPr>
          <a:xfrm>
            <a:off x="474561" y="782320"/>
            <a:ext cx="6007262" cy="1173802"/>
          </a:xfrm>
          <a:prstGeom prst="rect">
            <a:avLst/>
          </a:prstGeom>
        </p:spPr>
        <p:txBody>
          <a:bodyPr anchor="b">
            <a:noAutofit/>
          </a:bodyPr>
          <a:lstStyle>
            <a:lvl1pPr algn="l" defTabSz="914126" rtl="0" eaLnBrk="1" latinLnBrk="0" hangingPunct="1">
              <a:lnSpc>
                <a:spcPct val="90000"/>
              </a:lnSpc>
              <a:spcBef>
                <a:spcPct val="0"/>
              </a:spcBef>
              <a:buNone/>
              <a:defRPr lang="en-US" sz="3600" b="1" kern="1200" cap="none" dirty="0">
                <a:solidFill>
                  <a:srgbClr val="0066B3"/>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hasCustomPrompt="1"/>
          </p:nvPr>
        </p:nvSpPr>
        <p:spPr>
          <a:xfrm>
            <a:off x="469381" y="2017409"/>
            <a:ext cx="6012595" cy="969633"/>
          </a:xfrm>
          <a:prstGeom prst="rect">
            <a:avLst/>
          </a:prstGeom>
        </p:spPr>
        <p:txBody>
          <a:bodyPr/>
          <a:lstStyle>
            <a:lvl1pPr marL="0" indent="0" algn="l" defTabSz="914126" rtl="0" eaLnBrk="1" latinLnBrk="0" hangingPunct="1">
              <a:lnSpc>
                <a:spcPct val="90000"/>
              </a:lnSpc>
              <a:spcBef>
                <a:spcPct val="0"/>
              </a:spcBef>
              <a:buFont typeface="Arial" panose="020B0604020202020204" pitchFamily="34" charset="0"/>
              <a:buNone/>
              <a:defRPr lang="en-US" sz="1800" b="0" kern="1200" cap="none" dirty="0">
                <a:solidFill>
                  <a:schemeClr val="tx1">
                    <a:tint val="75000"/>
                  </a:schemeClr>
                </a:solidFill>
                <a:latin typeface="Arial" panose="020B0604020202020204" pitchFamily="34" charset="0"/>
                <a:ea typeface="+mj-ea"/>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101770511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Breaker_5">
    <p:spTree>
      <p:nvGrpSpPr>
        <p:cNvPr id="1" name=""/>
        <p:cNvGrpSpPr/>
        <p:nvPr/>
      </p:nvGrpSpPr>
      <p:grpSpPr>
        <a:xfrm>
          <a:off x="0" y="0"/>
          <a:ext cx="0" cy="0"/>
          <a:chOff x="0" y="0"/>
          <a:chExt cx="0" cy="0"/>
        </a:xfrm>
      </p:grpSpPr>
      <p:sp>
        <p:nvSpPr>
          <p:cNvPr id="67" name="Picture Placeholder 66">
            <a:extLst>
              <a:ext uri="{FF2B5EF4-FFF2-40B4-BE49-F238E27FC236}">
                <a16:creationId xmlns="" xmlns:a16="http://schemas.microsoft.com/office/drawing/2014/main" id="{736D596D-D03B-4AD5-93A9-7B29ADDAB2D9}"/>
              </a:ext>
            </a:extLst>
          </p:cNvPr>
          <p:cNvSpPr>
            <a:spLocks noGrp="1"/>
          </p:cNvSpPr>
          <p:nvPr>
            <p:ph type="pic" sz="quarter" idx="10"/>
          </p:nvPr>
        </p:nvSpPr>
        <p:spPr>
          <a:xfrm>
            <a:off x="6592888" y="3175"/>
            <a:ext cx="3732212" cy="6858000"/>
          </a:xfrm>
          <a:custGeom>
            <a:avLst/>
            <a:gdLst>
              <a:gd name="connsiteX0" fmla="*/ 0 w 3732212"/>
              <a:gd name="connsiteY0" fmla="*/ 0 h 6858000"/>
              <a:gd name="connsiteX1" fmla="*/ 3732212 w 3732212"/>
              <a:gd name="connsiteY1" fmla="*/ 0 h 6858000"/>
              <a:gd name="connsiteX2" fmla="*/ 3732212 w 3732212"/>
              <a:gd name="connsiteY2" fmla="*/ 6858000 h 6858000"/>
              <a:gd name="connsiteX3" fmla="*/ 0 w 37322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32212" h="6858000">
                <a:moveTo>
                  <a:pt x="0" y="0"/>
                </a:moveTo>
                <a:lnTo>
                  <a:pt x="3732212" y="0"/>
                </a:lnTo>
                <a:lnTo>
                  <a:pt x="3732212" y="6858000"/>
                </a:lnTo>
                <a:lnTo>
                  <a:pt x="0" y="6858000"/>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33DDCE33-5C3F-4096-8C9B-B510D620CA31}"/>
              </a:ext>
            </a:extLst>
          </p:cNvPr>
          <p:cNvSpPr>
            <a:spLocks noGrp="1"/>
          </p:cNvSpPr>
          <p:nvPr userDrawn="1">
            <p:ph type="ctrTitle"/>
          </p:nvPr>
        </p:nvSpPr>
        <p:spPr>
          <a:xfrm>
            <a:off x="474562" y="3851721"/>
            <a:ext cx="5382229" cy="1531464"/>
          </a:xfrm>
          <a:prstGeom prst="rect">
            <a:avLst/>
          </a:prstGeom>
        </p:spPr>
        <p:txBody>
          <a:bodyPr anchor="b">
            <a:noAutofit/>
          </a:bodyPr>
          <a:lstStyle>
            <a:lvl1pPr algn="l">
              <a:defRPr lang="en-US" sz="4000" b="1" dirty="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33F074F0-8D3C-4A32-B4A0-B8AF5883E01C}"/>
              </a:ext>
            </a:extLst>
          </p:cNvPr>
          <p:cNvSpPr>
            <a:spLocks noGrp="1"/>
          </p:cNvSpPr>
          <p:nvPr userDrawn="1">
            <p:ph type="subTitle" idx="1"/>
          </p:nvPr>
        </p:nvSpPr>
        <p:spPr>
          <a:xfrm>
            <a:off x="474562" y="5444472"/>
            <a:ext cx="5382229" cy="969633"/>
          </a:xfrm>
          <a:prstGeom prst="rect">
            <a:avLst/>
          </a:prstGeom>
        </p:spPr>
        <p:txBody>
          <a:bodyPr/>
          <a:lstStyle>
            <a:lvl1pPr marL="0" indent="0" algn="l">
              <a:buNone/>
              <a:defRPr lang="en-US" dirty="0">
                <a:latin typeface="Arial" panose="020B0604020202020204" pitchFamily="34" charset="0"/>
                <a:cs typeface="Arial" panose="020B0604020202020204" pitchFamily="34" charset="0"/>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5" name="Freeform 39">
            <a:extLst>
              <a:ext uri="{FF2B5EF4-FFF2-40B4-BE49-F238E27FC236}">
                <a16:creationId xmlns="" xmlns:a16="http://schemas.microsoft.com/office/drawing/2014/main" id="{D192ACEB-6875-41C6-A19B-3017ECCECB1E}"/>
              </a:ext>
            </a:extLst>
          </p:cNvPr>
          <p:cNvSpPr>
            <a:spLocks/>
          </p:cNvSpPr>
          <p:nvPr userDrawn="1"/>
        </p:nvSpPr>
        <p:spPr bwMode="auto">
          <a:xfrm>
            <a:off x="4729164" y="1824037"/>
            <a:ext cx="1395681" cy="1612048"/>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8" name="Freeform 42">
            <a:extLst>
              <a:ext uri="{FF2B5EF4-FFF2-40B4-BE49-F238E27FC236}">
                <a16:creationId xmlns="" xmlns:a16="http://schemas.microsoft.com/office/drawing/2014/main" id="{366BFF30-7283-4964-A509-260FAA575AC2}"/>
              </a:ext>
            </a:extLst>
          </p:cNvPr>
          <p:cNvSpPr>
            <a:spLocks/>
          </p:cNvSpPr>
          <p:nvPr userDrawn="1"/>
        </p:nvSpPr>
        <p:spPr bwMode="auto">
          <a:xfrm>
            <a:off x="10325100" y="164782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49" name="Freeform 43">
            <a:extLst>
              <a:ext uri="{FF2B5EF4-FFF2-40B4-BE49-F238E27FC236}">
                <a16:creationId xmlns="" xmlns:a16="http://schemas.microsoft.com/office/drawing/2014/main" id="{611862E4-1C34-42C3-B5C4-7AE9BCED33EC}"/>
              </a:ext>
            </a:extLst>
          </p:cNvPr>
          <p:cNvSpPr>
            <a:spLocks/>
          </p:cNvSpPr>
          <p:nvPr userDrawn="1"/>
        </p:nvSpPr>
        <p:spPr bwMode="auto">
          <a:xfrm>
            <a:off x="4729164" y="568327"/>
            <a:ext cx="1863725" cy="2155825"/>
          </a:xfrm>
          <a:custGeom>
            <a:avLst/>
            <a:gdLst>
              <a:gd name="T0" fmla="*/ 1174 w 1174"/>
              <a:gd name="T1" fmla="*/ 0 h 1358"/>
              <a:gd name="T2" fmla="*/ 0 w 1174"/>
              <a:gd name="T3" fmla="*/ 680 h 1358"/>
              <a:gd name="T4" fmla="*/ 1174 w 1174"/>
              <a:gd name="T5" fmla="*/ 1358 h 1358"/>
              <a:gd name="T6" fmla="*/ 1174 w 1174"/>
              <a:gd name="T7" fmla="*/ 0 h 1358"/>
            </a:gdLst>
            <a:ahLst/>
            <a:cxnLst>
              <a:cxn ang="0">
                <a:pos x="T0" y="T1"/>
              </a:cxn>
              <a:cxn ang="0">
                <a:pos x="T2" y="T3"/>
              </a:cxn>
              <a:cxn ang="0">
                <a:pos x="T4" y="T5"/>
              </a:cxn>
              <a:cxn ang="0">
                <a:pos x="T6" y="T7"/>
              </a:cxn>
            </a:cxnLst>
            <a:rect l="0" t="0" r="r" b="b"/>
            <a:pathLst>
              <a:path w="1174" h="1358">
                <a:moveTo>
                  <a:pt x="1174" y="0"/>
                </a:moveTo>
                <a:lnTo>
                  <a:pt x="0" y="680"/>
                </a:lnTo>
                <a:lnTo>
                  <a:pt x="1174" y="1358"/>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3" name="Freeform 47">
            <a:extLst>
              <a:ext uri="{FF2B5EF4-FFF2-40B4-BE49-F238E27FC236}">
                <a16:creationId xmlns="" xmlns:a16="http://schemas.microsoft.com/office/drawing/2014/main" id="{2AC23BFD-1B8E-420E-BDA9-A610D4D75191}"/>
              </a:ext>
            </a:extLst>
          </p:cNvPr>
          <p:cNvSpPr>
            <a:spLocks/>
          </p:cNvSpPr>
          <p:nvPr userDrawn="1"/>
        </p:nvSpPr>
        <p:spPr bwMode="auto">
          <a:xfrm>
            <a:off x="10325100" y="568327"/>
            <a:ext cx="1863725" cy="2155825"/>
          </a:xfrm>
          <a:custGeom>
            <a:avLst/>
            <a:gdLst>
              <a:gd name="T0" fmla="*/ 0 w 1174"/>
              <a:gd name="T1" fmla="*/ 0 h 1358"/>
              <a:gd name="T2" fmla="*/ 1174 w 1174"/>
              <a:gd name="T3" fmla="*/ 680 h 1358"/>
              <a:gd name="T4" fmla="*/ 0 w 1174"/>
              <a:gd name="T5" fmla="*/ 1358 h 1358"/>
              <a:gd name="T6" fmla="*/ 0 w 1174"/>
              <a:gd name="T7" fmla="*/ 0 h 1358"/>
            </a:gdLst>
            <a:ahLst/>
            <a:cxnLst>
              <a:cxn ang="0">
                <a:pos x="T0" y="T1"/>
              </a:cxn>
              <a:cxn ang="0">
                <a:pos x="T2" y="T3"/>
              </a:cxn>
              <a:cxn ang="0">
                <a:pos x="T4" y="T5"/>
              </a:cxn>
              <a:cxn ang="0">
                <a:pos x="T6" y="T7"/>
              </a:cxn>
            </a:cxnLst>
            <a:rect l="0" t="0" r="r" b="b"/>
            <a:pathLst>
              <a:path w="1174" h="1358">
                <a:moveTo>
                  <a:pt x="0" y="0"/>
                </a:moveTo>
                <a:lnTo>
                  <a:pt x="1174" y="680"/>
                </a:lnTo>
                <a:lnTo>
                  <a:pt x="0" y="1358"/>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4" name="Freeform 48">
            <a:extLst>
              <a:ext uri="{FF2B5EF4-FFF2-40B4-BE49-F238E27FC236}">
                <a16:creationId xmlns="" xmlns:a16="http://schemas.microsoft.com/office/drawing/2014/main" id="{0FFA976F-8B6D-4646-B9AC-3F487B3B5611}"/>
              </a:ext>
            </a:extLst>
          </p:cNvPr>
          <p:cNvSpPr>
            <a:spLocks/>
          </p:cNvSpPr>
          <p:nvPr userDrawn="1"/>
        </p:nvSpPr>
        <p:spPr bwMode="auto">
          <a:xfrm>
            <a:off x="10325100" y="3800475"/>
            <a:ext cx="1863725" cy="2152650"/>
          </a:xfrm>
          <a:custGeom>
            <a:avLst/>
            <a:gdLst>
              <a:gd name="T0" fmla="*/ 1174 w 1174"/>
              <a:gd name="T1" fmla="*/ 0 h 1356"/>
              <a:gd name="T2" fmla="*/ 0 w 1174"/>
              <a:gd name="T3" fmla="*/ 678 h 1356"/>
              <a:gd name="T4" fmla="*/ 1174 w 1174"/>
              <a:gd name="T5" fmla="*/ 1356 h 1356"/>
              <a:gd name="T6" fmla="*/ 1174 w 1174"/>
              <a:gd name="T7" fmla="*/ 0 h 1356"/>
            </a:gdLst>
            <a:ahLst/>
            <a:cxnLst>
              <a:cxn ang="0">
                <a:pos x="T0" y="T1"/>
              </a:cxn>
              <a:cxn ang="0">
                <a:pos x="T2" y="T3"/>
              </a:cxn>
              <a:cxn ang="0">
                <a:pos x="T4" y="T5"/>
              </a:cxn>
              <a:cxn ang="0">
                <a:pos x="T6" y="T7"/>
              </a:cxn>
            </a:cxnLst>
            <a:rect l="0" t="0" r="r" b="b"/>
            <a:pathLst>
              <a:path w="1174" h="1356">
                <a:moveTo>
                  <a:pt x="1174" y="0"/>
                </a:moveTo>
                <a:lnTo>
                  <a:pt x="0" y="678"/>
                </a:lnTo>
                <a:lnTo>
                  <a:pt x="1174" y="1356"/>
                </a:lnTo>
                <a:lnTo>
                  <a:pt x="1174"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5" name="Freeform 49">
            <a:extLst>
              <a:ext uri="{FF2B5EF4-FFF2-40B4-BE49-F238E27FC236}">
                <a16:creationId xmlns="" xmlns:a16="http://schemas.microsoft.com/office/drawing/2014/main" id="{2C3F249A-1C80-466C-989B-D207ECA8C5DF}"/>
              </a:ext>
            </a:extLst>
          </p:cNvPr>
          <p:cNvSpPr>
            <a:spLocks/>
          </p:cNvSpPr>
          <p:nvPr userDrawn="1"/>
        </p:nvSpPr>
        <p:spPr bwMode="auto">
          <a:xfrm>
            <a:off x="10325100" y="2724150"/>
            <a:ext cx="1863725" cy="2152650"/>
          </a:xfrm>
          <a:custGeom>
            <a:avLst/>
            <a:gdLst>
              <a:gd name="T0" fmla="*/ 0 w 1174"/>
              <a:gd name="T1" fmla="*/ 0 h 1356"/>
              <a:gd name="T2" fmla="*/ 1174 w 1174"/>
              <a:gd name="T3" fmla="*/ 678 h 1356"/>
              <a:gd name="T4" fmla="*/ 0 w 1174"/>
              <a:gd name="T5" fmla="*/ 1356 h 1356"/>
              <a:gd name="T6" fmla="*/ 0 w 1174"/>
              <a:gd name="T7" fmla="*/ 0 h 1356"/>
            </a:gdLst>
            <a:ahLst/>
            <a:cxnLst>
              <a:cxn ang="0">
                <a:pos x="T0" y="T1"/>
              </a:cxn>
              <a:cxn ang="0">
                <a:pos x="T2" y="T3"/>
              </a:cxn>
              <a:cxn ang="0">
                <a:pos x="T4" y="T5"/>
              </a:cxn>
              <a:cxn ang="0">
                <a:pos x="T6" y="T7"/>
              </a:cxn>
            </a:cxnLst>
            <a:rect l="0" t="0" r="r" b="b"/>
            <a:pathLst>
              <a:path w="1174" h="1356">
                <a:moveTo>
                  <a:pt x="0" y="0"/>
                </a:moveTo>
                <a:lnTo>
                  <a:pt x="1174" y="678"/>
                </a:lnTo>
                <a:lnTo>
                  <a:pt x="0" y="13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6" name="Freeform 50">
            <a:extLst>
              <a:ext uri="{FF2B5EF4-FFF2-40B4-BE49-F238E27FC236}">
                <a16:creationId xmlns="" xmlns:a16="http://schemas.microsoft.com/office/drawing/2014/main" id="{9B2A60CC-FD4F-4317-B757-DAA110BD646F}"/>
              </a:ext>
            </a:extLst>
          </p:cNvPr>
          <p:cNvSpPr>
            <a:spLocks/>
          </p:cNvSpPr>
          <p:nvPr userDrawn="1"/>
        </p:nvSpPr>
        <p:spPr bwMode="auto">
          <a:xfrm>
            <a:off x="4052889" y="1257302"/>
            <a:ext cx="676275" cy="777875"/>
          </a:xfrm>
          <a:custGeom>
            <a:avLst/>
            <a:gdLst>
              <a:gd name="T0" fmla="*/ 0 w 426"/>
              <a:gd name="T1" fmla="*/ 0 h 490"/>
              <a:gd name="T2" fmla="*/ 426 w 426"/>
              <a:gd name="T3" fmla="*/ 246 h 490"/>
              <a:gd name="T4" fmla="*/ 0 w 426"/>
              <a:gd name="T5" fmla="*/ 490 h 490"/>
              <a:gd name="T6" fmla="*/ 0 w 426"/>
              <a:gd name="T7" fmla="*/ 0 h 490"/>
            </a:gdLst>
            <a:ahLst/>
            <a:cxnLst>
              <a:cxn ang="0">
                <a:pos x="T0" y="T1"/>
              </a:cxn>
              <a:cxn ang="0">
                <a:pos x="T2" y="T3"/>
              </a:cxn>
              <a:cxn ang="0">
                <a:pos x="T4" y="T5"/>
              </a:cxn>
              <a:cxn ang="0">
                <a:pos x="T6" y="T7"/>
              </a:cxn>
            </a:cxnLst>
            <a:rect l="0" t="0" r="r" b="b"/>
            <a:pathLst>
              <a:path w="426" h="490">
                <a:moveTo>
                  <a:pt x="0" y="0"/>
                </a:moveTo>
                <a:lnTo>
                  <a:pt x="426" y="246"/>
                </a:lnTo>
                <a:lnTo>
                  <a:pt x="0" y="490"/>
                </a:lnTo>
                <a:lnTo>
                  <a:pt x="0" y="0"/>
                </a:lnTo>
                <a:close/>
              </a:path>
            </a:pathLst>
          </a:custGeom>
          <a:solidFill>
            <a:srgbClr val="E0E1E3"/>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58" name="Freeform 52">
            <a:extLst>
              <a:ext uri="{FF2B5EF4-FFF2-40B4-BE49-F238E27FC236}">
                <a16:creationId xmlns="" xmlns:a16="http://schemas.microsoft.com/office/drawing/2014/main" id="{FB24F624-AB7C-4EB5-8B8E-C0636DC7F460}"/>
              </a:ext>
            </a:extLst>
          </p:cNvPr>
          <p:cNvSpPr>
            <a:spLocks/>
          </p:cNvSpPr>
          <p:nvPr userDrawn="1"/>
        </p:nvSpPr>
        <p:spPr bwMode="auto">
          <a:xfrm>
            <a:off x="5287964" y="736602"/>
            <a:ext cx="266700" cy="307975"/>
          </a:xfrm>
          <a:custGeom>
            <a:avLst/>
            <a:gdLst>
              <a:gd name="T0" fmla="*/ 0 w 168"/>
              <a:gd name="T1" fmla="*/ 0 h 194"/>
              <a:gd name="T2" fmla="*/ 168 w 168"/>
              <a:gd name="T3" fmla="*/ 96 h 194"/>
              <a:gd name="T4" fmla="*/ 0 w 168"/>
              <a:gd name="T5" fmla="*/ 194 h 194"/>
              <a:gd name="T6" fmla="*/ 0 w 168"/>
              <a:gd name="T7" fmla="*/ 0 h 194"/>
            </a:gdLst>
            <a:ahLst/>
            <a:cxnLst>
              <a:cxn ang="0">
                <a:pos x="T0" y="T1"/>
              </a:cxn>
              <a:cxn ang="0">
                <a:pos x="T2" y="T3"/>
              </a:cxn>
              <a:cxn ang="0">
                <a:pos x="T4" y="T5"/>
              </a:cxn>
              <a:cxn ang="0">
                <a:pos x="T6" y="T7"/>
              </a:cxn>
            </a:cxnLst>
            <a:rect l="0" t="0" r="r" b="b"/>
            <a:pathLst>
              <a:path w="168" h="194">
                <a:moveTo>
                  <a:pt x="0" y="0"/>
                </a:moveTo>
                <a:lnTo>
                  <a:pt x="168" y="96"/>
                </a:lnTo>
                <a:lnTo>
                  <a:pt x="0" y="194"/>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3" name="Freeform 57">
            <a:extLst>
              <a:ext uri="{FF2B5EF4-FFF2-40B4-BE49-F238E27FC236}">
                <a16:creationId xmlns="" xmlns:a16="http://schemas.microsoft.com/office/drawing/2014/main" id="{26D73EA4-8F63-4314-B00F-03DC483FF6E6}"/>
              </a:ext>
            </a:extLst>
          </p:cNvPr>
          <p:cNvSpPr>
            <a:spLocks/>
          </p:cNvSpPr>
          <p:nvPr userDrawn="1"/>
        </p:nvSpPr>
        <p:spPr bwMode="auto">
          <a:xfrm>
            <a:off x="10325100" y="3175"/>
            <a:ext cx="981075" cy="565150"/>
          </a:xfrm>
          <a:custGeom>
            <a:avLst/>
            <a:gdLst>
              <a:gd name="T0" fmla="*/ 0 w 618"/>
              <a:gd name="T1" fmla="*/ 0 h 356"/>
              <a:gd name="T2" fmla="*/ 0 w 618"/>
              <a:gd name="T3" fmla="*/ 356 h 356"/>
              <a:gd name="T4" fmla="*/ 618 w 618"/>
              <a:gd name="T5" fmla="*/ 0 h 356"/>
              <a:gd name="T6" fmla="*/ 0 w 618"/>
              <a:gd name="T7" fmla="*/ 0 h 356"/>
            </a:gdLst>
            <a:ahLst/>
            <a:cxnLst>
              <a:cxn ang="0">
                <a:pos x="T0" y="T1"/>
              </a:cxn>
              <a:cxn ang="0">
                <a:pos x="T2" y="T3"/>
              </a:cxn>
              <a:cxn ang="0">
                <a:pos x="T4" y="T5"/>
              </a:cxn>
              <a:cxn ang="0">
                <a:pos x="T6" y="T7"/>
              </a:cxn>
            </a:cxnLst>
            <a:rect l="0" t="0" r="r" b="b"/>
            <a:pathLst>
              <a:path w="618" h="356">
                <a:moveTo>
                  <a:pt x="0" y="0"/>
                </a:moveTo>
                <a:lnTo>
                  <a:pt x="0" y="356"/>
                </a:lnTo>
                <a:lnTo>
                  <a:pt x="618" y="0"/>
                </a:lnTo>
                <a:lnTo>
                  <a:pt x="0" y="0"/>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64" name="Freeform 58">
            <a:extLst>
              <a:ext uri="{FF2B5EF4-FFF2-40B4-BE49-F238E27FC236}">
                <a16:creationId xmlns="" xmlns:a16="http://schemas.microsoft.com/office/drawing/2014/main" id="{49C16D1B-B7D0-4BEB-8CF0-E6777F1A29F8}"/>
              </a:ext>
            </a:extLst>
          </p:cNvPr>
          <p:cNvSpPr>
            <a:spLocks/>
          </p:cNvSpPr>
          <p:nvPr userDrawn="1"/>
        </p:nvSpPr>
        <p:spPr bwMode="auto">
          <a:xfrm>
            <a:off x="10325100" y="3175"/>
            <a:ext cx="1863725" cy="1644650"/>
          </a:xfrm>
          <a:custGeom>
            <a:avLst/>
            <a:gdLst>
              <a:gd name="T0" fmla="*/ 618 w 1174"/>
              <a:gd name="T1" fmla="*/ 0 h 1036"/>
              <a:gd name="T2" fmla="*/ 0 w 1174"/>
              <a:gd name="T3" fmla="*/ 356 h 1036"/>
              <a:gd name="T4" fmla="*/ 1174 w 1174"/>
              <a:gd name="T5" fmla="*/ 1036 h 1036"/>
              <a:gd name="T6" fmla="*/ 1174 w 1174"/>
              <a:gd name="T7" fmla="*/ 0 h 1036"/>
              <a:gd name="T8" fmla="*/ 618 w 1174"/>
              <a:gd name="T9" fmla="*/ 0 h 1036"/>
            </a:gdLst>
            <a:ahLst/>
            <a:cxnLst>
              <a:cxn ang="0">
                <a:pos x="T0" y="T1"/>
              </a:cxn>
              <a:cxn ang="0">
                <a:pos x="T2" y="T3"/>
              </a:cxn>
              <a:cxn ang="0">
                <a:pos x="T4" y="T5"/>
              </a:cxn>
              <a:cxn ang="0">
                <a:pos x="T6" y="T7"/>
              </a:cxn>
              <a:cxn ang="0">
                <a:pos x="T8" y="T9"/>
              </a:cxn>
            </a:cxnLst>
            <a:rect l="0" t="0" r="r" b="b"/>
            <a:pathLst>
              <a:path w="1174" h="1036">
                <a:moveTo>
                  <a:pt x="618" y="0"/>
                </a:moveTo>
                <a:lnTo>
                  <a:pt x="0" y="356"/>
                </a:lnTo>
                <a:lnTo>
                  <a:pt x="1174" y="1036"/>
                </a:lnTo>
                <a:lnTo>
                  <a:pt x="1174" y="0"/>
                </a:lnTo>
                <a:lnTo>
                  <a:pt x="618" y="0"/>
                </a:ln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233052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5AF2EA4-20D1-448D-A8CD-1AB1524958D5}"/>
              </a:ext>
            </a:extLst>
          </p:cNvPr>
          <p:cNvSpPr>
            <a:spLocks noGrp="1"/>
          </p:cNvSpPr>
          <p:nvPr>
            <p:ph type="pic" sz="quarter" idx="10"/>
          </p:nvPr>
        </p:nvSpPr>
        <p:spPr>
          <a:xfrm>
            <a:off x="1" y="-1588"/>
            <a:ext cx="12192000" cy="6861066"/>
          </a:xfrm>
          <a:custGeom>
            <a:avLst/>
            <a:gdLst>
              <a:gd name="connsiteX0" fmla="*/ 0 w 12192000"/>
              <a:gd name="connsiteY0" fmla="*/ 0 h 6861066"/>
              <a:gd name="connsiteX1" fmla="*/ 3111658 w 12192000"/>
              <a:gd name="connsiteY1" fmla="*/ 0 h 6861066"/>
              <a:gd name="connsiteX2" fmla="*/ 12192000 w 12192000"/>
              <a:gd name="connsiteY2" fmla="*/ 5272532 h 6861066"/>
              <a:gd name="connsiteX3" fmla="*/ 12192000 w 12192000"/>
              <a:gd name="connsiteY3" fmla="*/ 6861066 h 6861066"/>
              <a:gd name="connsiteX4" fmla="*/ 6704549 w 12192000"/>
              <a:gd name="connsiteY4" fmla="*/ 6861066 h 6861066"/>
              <a:gd name="connsiteX5" fmla="*/ 0 w 12192000"/>
              <a:gd name="connsiteY5" fmla="*/ 2962149 h 686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61066">
                <a:moveTo>
                  <a:pt x="0" y="0"/>
                </a:moveTo>
                <a:lnTo>
                  <a:pt x="3111658" y="0"/>
                </a:lnTo>
                <a:lnTo>
                  <a:pt x="12192000" y="5272532"/>
                </a:lnTo>
                <a:lnTo>
                  <a:pt x="12192000" y="6861066"/>
                </a:lnTo>
                <a:lnTo>
                  <a:pt x="6704549" y="6861066"/>
                </a:lnTo>
                <a:lnTo>
                  <a:pt x="0" y="2962149"/>
                </a:lnTo>
                <a:close/>
              </a:path>
            </a:pathLst>
          </a:custGeom>
        </p:spPr>
        <p:txBody>
          <a:bodyPr wrap="square" anchor="ctr" anchorCtr="1">
            <a:noAutofit/>
          </a:bodyPr>
          <a:lstStyle>
            <a:lvl1pP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0" name="Freeform 15">
            <a:extLst>
              <a:ext uri="{FF2B5EF4-FFF2-40B4-BE49-F238E27FC236}">
                <a16:creationId xmlns="" xmlns:a16="http://schemas.microsoft.com/office/drawing/2014/main" id="{B0644444-6DE9-42CE-9913-BEB36CB0D367}"/>
              </a:ext>
            </a:extLst>
          </p:cNvPr>
          <p:cNvSpPr>
            <a:spLocks/>
          </p:cNvSpPr>
          <p:nvPr userDrawn="1"/>
        </p:nvSpPr>
        <p:spPr bwMode="auto">
          <a:xfrm>
            <a:off x="4859020" y="1094423"/>
            <a:ext cx="4025900" cy="4681538"/>
          </a:xfrm>
          <a:custGeom>
            <a:avLst/>
            <a:gdLst>
              <a:gd name="T0" fmla="*/ 0 w 2536"/>
              <a:gd name="T1" fmla="*/ 0 h 2949"/>
              <a:gd name="T2" fmla="*/ 0 w 2536"/>
              <a:gd name="T3" fmla="*/ 2949 h 2949"/>
              <a:gd name="T4" fmla="*/ 2536 w 2536"/>
              <a:gd name="T5" fmla="*/ 1472 h 2949"/>
              <a:gd name="T6" fmla="*/ 0 w 2536"/>
              <a:gd name="T7" fmla="*/ 0 h 2949"/>
            </a:gdLst>
            <a:ahLst/>
            <a:cxnLst>
              <a:cxn ang="0">
                <a:pos x="T0" y="T1"/>
              </a:cxn>
              <a:cxn ang="0">
                <a:pos x="T2" y="T3"/>
              </a:cxn>
              <a:cxn ang="0">
                <a:pos x="T4" y="T5"/>
              </a:cxn>
              <a:cxn ang="0">
                <a:pos x="T6" y="T7"/>
              </a:cxn>
            </a:cxnLst>
            <a:rect l="0" t="0" r="r" b="b"/>
            <a:pathLst>
              <a:path w="2536" h="2949">
                <a:moveTo>
                  <a:pt x="0" y="0"/>
                </a:moveTo>
                <a:lnTo>
                  <a:pt x="0" y="2949"/>
                </a:lnTo>
                <a:lnTo>
                  <a:pt x="2536" y="147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680054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AFCCD806-A2DF-B94A-AA96-777D2291400E}"/>
              </a:ext>
            </a:extLst>
          </p:cNvPr>
          <p:cNvPicPr>
            <a:picLocks noChangeAspect="1"/>
          </p:cNvPicPr>
          <p:nvPr userDrawn="1"/>
        </p:nvPicPr>
        <p:blipFill rotWithShape="1">
          <a:blip r:embed="rId2"/>
          <a:srcRect b="31372"/>
          <a:stretch/>
        </p:blipFill>
        <p:spPr>
          <a:xfrm>
            <a:off x="0" y="1"/>
            <a:ext cx="12195176" cy="4706471"/>
          </a:xfrm>
          <a:prstGeom prst="rect">
            <a:avLst/>
          </a:prstGeom>
        </p:spPr>
      </p:pic>
      <p:sp>
        <p:nvSpPr>
          <p:cNvPr id="54" name="TextBox 48"/>
          <p:cNvSpPr txBox="1">
            <a:spLocks noChangeArrowheads="1"/>
          </p:cNvSpPr>
          <p:nvPr userDrawn="1"/>
        </p:nvSpPr>
        <p:spPr bwMode="auto">
          <a:xfrm>
            <a:off x="2849717" y="4800610"/>
            <a:ext cx="6492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800" dirty="0">
                <a:solidFill>
                  <a:srgbClr val="FFFFFF"/>
                </a:solidFill>
              </a:rPr>
              <a:t>$9.9 BILLION | 150,000+ IDEAPRENEURS | 46 COUNTRIES</a:t>
            </a:r>
          </a:p>
        </p:txBody>
      </p:sp>
    </p:spTree>
    <p:extLst>
      <p:ext uri="{BB962C8B-B14F-4D97-AF65-F5344CB8AC3E}">
        <p14:creationId xmlns:p14="http://schemas.microsoft.com/office/powerpoint/2010/main" val="73192338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4821021"/>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46689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EF5BE932-0131-4EA4-B334-D6BD04615693}"/>
              </a:ext>
            </a:extLst>
          </p:cNvPr>
          <p:cNvSpPr>
            <a:spLocks noGrp="1"/>
          </p:cNvSpPr>
          <p:nvPr>
            <p:ph type="pic" sz="quarter" idx="14"/>
          </p:nvPr>
        </p:nvSpPr>
        <p:spPr>
          <a:xfrm>
            <a:off x="6686867" y="578645"/>
            <a:ext cx="4926013" cy="5700713"/>
          </a:xfrm>
          <a:custGeom>
            <a:avLst/>
            <a:gdLst>
              <a:gd name="connsiteX0" fmla="*/ 0 w 4926013"/>
              <a:gd name="connsiteY0" fmla="*/ 0 h 5700713"/>
              <a:gd name="connsiteX1" fmla="*/ 4926013 w 4926013"/>
              <a:gd name="connsiteY1" fmla="*/ 2849563 h 5700713"/>
              <a:gd name="connsiteX2" fmla="*/ 0 w 4926013"/>
              <a:gd name="connsiteY2" fmla="*/ 5700713 h 5700713"/>
            </a:gdLst>
            <a:ahLst/>
            <a:cxnLst>
              <a:cxn ang="0">
                <a:pos x="connsiteX0" y="connsiteY0"/>
              </a:cxn>
              <a:cxn ang="0">
                <a:pos x="connsiteX1" y="connsiteY1"/>
              </a:cxn>
              <a:cxn ang="0">
                <a:pos x="connsiteX2" y="connsiteY2"/>
              </a:cxn>
            </a:cxnLst>
            <a:rect l="l" t="t" r="r" b="b"/>
            <a:pathLst>
              <a:path w="4926013" h="5700713">
                <a:moveTo>
                  <a:pt x="0" y="0"/>
                </a:moveTo>
                <a:lnTo>
                  <a:pt x="4926013" y="2849563"/>
                </a:lnTo>
                <a:lnTo>
                  <a:pt x="0" y="5700713"/>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5966769" cy="681355"/>
          </a:xfrm>
        </p:spPr>
        <p:txBody>
          <a:bodyPr>
            <a:noAutofit/>
          </a:bodyPr>
          <a:lstStyle>
            <a:lvl1pPr>
              <a:defRPr sz="3600" b="0">
                <a:solidFill>
                  <a:srgbClr val="0066B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Freeform 18">
            <a:extLst>
              <a:ext uri="{FF2B5EF4-FFF2-40B4-BE49-F238E27FC236}">
                <a16:creationId xmlns="" xmlns:a16="http://schemas.microsoft.com/office/drawing/2014/main" id="{073BDB8C-2AEE-4EF5-947D-55A6D4EF6489}"/>
              </a:ext>
            </a:extLst>
          </p:cNvPr>
          <p:cNvSpPr>
            <a:spLocks/>
          </p:cNvSpPr>
          <p:nvPr userDrawn="1"/>
        </p:nvSpPr>
        <p:spPr bwMode="auto">
          <a:xfrm rot="10800000">
            <a:off x="9753601" y="3261712"/>
            <a:ext cx="2438400" cy="2821883"/>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9" name="Freeform 11">
            <a:extLst>
              <a:ext uri="{FF2B5EF4-FFF2-40B4-BE49-F238E27FC236}">
                <a16:creationId xmlns="" xmlns:a16="http://schemas.microsoft.com/office/drawing/2014/main" id="{9BCB513C-5921-4CC3-8D99-37D8162F5ACB}"/>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0" name="Freeform 20">
            <a:extLst>
              <a:ext uri="{FF2B5EF4-FFF2-40B4-BE49-F238E27FC236}">
                <a16:creationId xmlns="" xmlns:a16="http://schemas.microsoft.com/office/drawing/2014/main" id="{65D12ED2-7EDE-4E89-9CF1-269F4C6A34E9}"/>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2" name="Freeform 8">
            <a:extLst>
              <a:ext uri="{FF2B5EF4-FFF2-40B4-BE49-F238E27FC236}">
                <a16:creationId xmlns="" xmlns:a16="http://schemas.microsoft.com/office/drawing/2014/main" id="{FE3A2938-605B-4782-885B-E19F12B3BA05}"/>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Text Placeholder 6">
            <a:extLst>
              <a:ext uri="{FF2B5EF4-FFF2-40B4-BE49-F238E27FC236}">
                <a16:creationId xmlns="" xmlns:a16="http://schemas.microsoft.com/office/drawing/2014/main" id="{A510F7CE-B2BE-4C48-A207-BA2360034861}"/>
              </a:ext>
            </a:extLst>
          </p:cNvPr>
          <p:cNvSpPr>
            <a:spLocks noGrp="1"/>
          </p:cNvSpPr>
          <p:nvPr>
            <p:ph type="body" sz="quarter" idx="13"/>
          </p:nvPr>
        </p:nvSpPr>
        <p:spPr>
          <a:xfrm>
            <a:off x="528320" y="806353"/>
            <a:ext cx="5966769"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41442625"/>
      </p:ext>
    </p:extLst>
  </p:cSld>
  <p:clrMapOvr>
    <a:masterClrMapping/>
  </p:clrMapOvr>
  <p:transition/>
  <p:extLst>
    <p:ext uri="{DCECCB84-F9BA-43D5-87BE-67443E8EF086}">
      <p15:sldGuideLst xmlns:p15="http://schemas.microsoft.com/office/powerpoint/2012/main">
        <p15:guide id="1" orient="horz" pos="3936">
          <p15:clr>
            <a:srgbClr val="FBAE40"/>
          </p15:clr>
        </p15:guide>
        <p15:guide id="2" pos="263">
          <p15:clr>
            <a:srgbClr val="FBAE40"/>
          </p15:clr>
        </p15:guide>
        <p15:guide id="3" pos="7415">
          <p15:clr>
            <a:srgbClr val="FBAE40"/>
          </p15:clr>
        </p15:guide>
        <p15:guide id="4" orient="horz" pos="66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17" name="Freeform 18">
            <a:extLst>
              <a:ext uri="{FF2B5EF4-FFF2-40B4-BE49-F238E27FC236}">
                <a16:creationId xmlns="" xmlns:a16="http://schemas.microsoft.com/office/drawing/2014/main" id="{70379A4A-DEF8-4907-BCC2-986E77DF2976}"/>
              </a:ext>
            </a:extLst>
          </p:cNvPr>
          <p:cNvSpPr>
            <a:spLocks/>
          </p:cNvSpPr>
          <p:nvPr userDrawn="1"/>
        </p:nvSpPr>
        <p:spPr bwMode="auto">
          <a:xfrm>
            <a:off x="8332714" y="3761641"/>
            <a:ext cx="1902046" cy="22011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8" name="Freeform 11">
            <a:extLst>
              <a:ext uri="{FF2B5EF4-FFF2-40B4-BE49-F238E27FC236}">
                <a16:creationId xmlns="" xmlns:a16="http://schemas.microsoft.com/office/drawing/2014/main" id="{C464A6A9-64EC-4C14-8B6D-6B5C78CF8AC6}"/>
              </a:ext>
            </a:extLst>
          </p:cNvPr>
          <p:cNvSpPr>
            <a:spLocks/>
          </p:cNvSpPr>
          <p:nvPr userDrawn="1"/>
        </p:nvSpPr>
        <p:spPr bwMode="auto">
          <a:xfrm>
            <a:off x="10481915" y="1188000"/>
            <a:ext cx="736681" cy="851598"/>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0" name="Picture Placeholder 19">
            <a:extLst>
              <a:ext uri="{FF2B5EF4-FFF2-40B4-BE49-F238E27FC236}">
                <a16:creationId xmlns="" xmlns:a16="http://schemas.microsoft.com/office/drawing/2014/main" id="{2EAE9857-A15A-4204-AB9F-1CCDE25021BF}"/>
              </a:ext>
            </a:extLst>
          </p:cNvPr>
          <p:cNvSpPr>
            <a:spLocks noGrp="1"/>
          </p:cNvSpPr>
          <p:nvPr>
            <p:ph type="pic" sz="quarter" idx="14"/>
          </p:nvPr>
        </p:nvSpPr>
        <p:spPr>
          <a:xfrm>
            <a:off x="7842929" y="1567680"/>
            <a:ext cx="4349073" cy="4327869"/>
          </a:xfrm>
          <a:custGeom>
            <a:avLst/>
            <a:gdLst>
              <a:gd name="connsiteX0" fmla="*/ 0 w 4349073"/>
              <a:gd name="connsiteY0" fmla="*/ 196717 h 4327869"/>
              <a:gd name="connsiteX1" fmla="*/ 1912741 w 4349073"/>
              <a:gd name="connsiteY1" fmla="*/ 1303185 h 4327869"/>
              <a:gd name="connsiteX2" fmla="*/ 0 w 4349073"/>
              <a:gd name="connsiteY2" fmla="*/ 2410270 h 4327869"/>
              <a:gd name="connsiteX3" fmla="*/ 4349073 w 4349073"/>
              <a:gd name="connsiteY3" fmla="*/ 0 h 4327869"/>
              <a:gd name="connsiteX4" fmla="*/ 4349073 w 4349073"/>
              <a:gd name="connsiteY4" fmla="*/ 4327869 h 4327869"/>
              <a:gd name="connsiteX5" fmla="*/ 609344 w 4349073"/>
              <a:gd name="connsiteY5" fmla="*/ 2164537 h 432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073" h="4327869">
                <a:moveTo>
                  <a:pt x="0" y="196717"/>
                </a:moveTo>
                <a:lnTo>
                  <a:pt x="1912741" y="1303185"/>
                </a:lnTo>
                <a:lnTo>
                  <a:pt x="0" y="2410270"/>
                </a:lnTo>
                <a:close/>
                <a:moveTo>
                  <a:pt x="4349073" y="0"/>
                </a:moveTo>
                <a:lnTo>
                  <a:pt x="4349073" y="4327869"/>
                </a:lnTo>
                <a:lnTo>
                  <a:pt x="609344" y="2164537"/>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9" name="Freeform 8">
            <a:extLst>
              <a:ext uri="{FF2B5EF4-FFF2-40B4-BE49-F238E27FC236}">
                <a16:creationId xmlns="" xmlns:a16="http://schemas.microsoft.com/office/drawing/2014/main" id="{696906F1-BFE7-46B2-9B39-2662076CE82A}"/>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06259B27-C44D-4240-B550-1BB6A8F0869E}"/>
              </a:ext>
            </a:extLst>
          </p:cNvPr>
          <p:cNvSpPr>
            <a:spLocks/>
          </p:cNvSpPr>
          <p:nvPr userDrawn="1"/>
        </p:nvSpPr>
        <p:spPr bwMode="auto">
          <a:xfrm>
            <a:off x="10013656" y="1071383"/>
            <a:ext cx="936516" cy="1084832"/>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0" name="Text Placeholder 6">
            <a:extLst>
              <a:ext uri="{FF2B5EF4-FFF2-40B4-BE49-F238E27FC236}">
                <a16:creationId xmlns="" xmlns:a16="http://schemas.microsoft.com/office/drawing/2014/main" id="{D62434B9-BA71-D143-9A2F-39CB3AA65229}"/>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36715096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sp>
        <p:nvSpPr>
          <p:cNvPr id="11" name="Freeform 18">
            <a:extLst>
              <a:ext uri="{FF2B5EF4-FFF2-40B4-BE49-F238E27FC236}">
                <a16:creationId xmlns="" xmlns:a16="http://schemas.microsoft.com/office/drawing/2014/main" id="{DE3787C0-BD33-42F9-A81E-FFCA6278FD84}"/>
              </a:ext>
            </a:extLst>
          </p:cNvPr>
          <p:cNvSpPr>
            <a:spLocks/>
          </p:cNvSpPr>
          <p:nvPr/>
        </p:nvSpPr>
        <p:spPr bwMode="auto">
          <a:xfrm>
            <a:off x="10882038" y="3613138"/>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2" name="Freeform 18">
            <a:extLst>
              <a:ext uri="{FF2B5EF4-FFF2-40B4-BE49-F238E27FC236}">
                <a16:creationId xmlns="" xmlns:a16="http://schemas.microsoft.com/office/drawing/2014/main" id="{0A84A11B-1EB1-485E-A5A5-C1C0ABB7DB2B}"/>
              </a:ext>
            </a:extLst>
          </p:cNvPr>
          <p:cNvSpPr>
            <a:spLocks/>
          </p:cNvSpPr>
          <p:nvPr/>
        </p:nvSpPr>
        <p:spPr bwMode="auto">
          <a:xfrm>
            <a:off x="10882038" y="2170795"/>
            <a:ext cx="1309962" cy="1515978"/>
          </a:xfrm>
          <a:custGeom>
            <a:avLst/>
            <a:gdLst>
              <a:gd name="T0" fmla="*/ 0 w 3103"/>
              <a:gd name="T1" fmla="*/ 3591 h 3591"/>
              <a:gd name="T2" fmla="*/ 3103 w 3103"/>
              <a:gd name="T3" fmla="*/ 1795 h 3591"/>
              <a:gd name="T4" fmla="*/ 0 w 3103"/>
              <a:gd name="T5" fmla="*/ 0 h 3591"/>
              <a:gd name="T6" fmla="*/ 0 w 3103"/>
              <a:gd name="T7" fmla="*/ 3591 h 3591"/>
            </a:gdLst>
            <a:ahLst/>
            <a:cxnLst>
              <a:cxn ang="0">
                <a:pos x="T0" y="T1"/>
              </a:cxn>
              <a:cxn ang="0">
                <a:pos x="T2" y="T3"/>
              </a:cxn>
              <a:cxn ang="0">
                <a:pos x="T4" y="T5"/>
              </a:cxn>
              <a:cxn ang="0">
                <a:pos x="T6" y="T7"/>
              </a:cxn>
            </a:cxnLst>
            <a:rect l="0" t="0" r="r" b="b"/>
            <a:pathLst>
              <a:path w="3103" h="3591">
                <a:moveTo>
                  <a:pt x="0" y="3591"/>
                </a:moveTo>
                <a:lnTo>
                  <a:pt x="3103" y="1795"/>
                </a:lnTo>
                <a:lnTo>
                  <a:pt x="0" y="0"/>
                </a:lnTo>
                <a:lnTo>
                  <a:pt x="0" y="3591"/>
                </a:lnTo>
                <a:close/>
              </a:path>
            </a:pathLst>
          </a:custGeom>
          <a:solidFill>
            <a:srgbClr val="F2F2F2">
              <a:alpha val="75000"/>
            </a:srgbClr>
          </a:solidFill>
          <a:ln>
            <a:noFill/>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0BB11191-8C34-47ED-B3D9-CF9756C72B47}"/>
              </a:ext>
            </a:extLst>
          </p:cNvPr>
          <p:cNvSpPr>
            <a:spLocks noGrp="1"/>
          </p:cNvSpPr>
          <p:nvPr>
            <p:ph type="title"/>
          </p:nvPr>
        </p:nvSpPr>
        <p:spPr>
          <a:xfrm>
            <a:off x="528320" y="199660"/>
            <a:ext cx="6158547" cy="681355"/>
          </a:xfrm>
        </p:spPr>
        <p:txBody>
          <a:bodyPr vert="horz" lIns="91440" tIns="45720" rIns="91440" bIns="45720" rtlCol="0" anchor="ctr">
            <a:noAutofit/>
          </a:bodyPr>
          <a:lstStyle>
            <a:lvl1pPr>
              <a:defRPr lang="en-US" sz="3600" b="0" dirty="0">
                <a:latin typeface="Arial" panose="020B0604020202020204" pitchFamily="34" charset="0"/>
                <a:cs typeface="Arial" panose="020B0604020202020204" pitchFamily="34" charset="0"/>
              </a:defRPr>
            </a:lvl1pPr>
          </a:lstStyle>
          <a:p>
            <a:pPr lvl="0"/>
            <a:r>
              <a:rPr lang="en-US" smtClean="0"/>
              <a:t>Click to edit Master title style</a:t>
            </a:r>
            <a:endParaRPr lang="en-US" dirty="0"/>
          </a:p>
        </p:txBody>
      </p:sp>
      <p:sp>
        <p:nvSpPr>
          <p:cNvPr id="22" name="Picture Placeholder 21">
            <a:extLst>
              <a:ext uri="{FF2B5EF4-FFF2-40B4-BE49-F238E27FC236}">
                <a16:creationId xmlns="" xmlns:a16="http://schemas.microsoft.com/office/drawing/2014/main" id="{1541CE87-84EA-4FF3-80BB-6B94663A6F16}"/>
              </a:ext>
            </a:extLst>
          </p:cNvPr>
          <p:cNvSpPr>
            <a:spLocks noGrp="1"/>
          </p:cNvSpPr>
          <p:nvPr>
            <p:ph type="pic" sz="quarter" idx="14"/>
          </p:nvPr>
        </p:nvSpPr>
        <p:spPr>
          <a:xfrm>
            <a:off x="7584214" y="946917"/>
            <a:ext cx="4607786" cy="5332440"/>
          </a:xfrm>
          <a:custGeom>
            <a:avLst/>
            <a:gdLst>
              <a:gd name="connsiteX0" fmla="*/ 0 w 4607786"/>
              <a:gd name="connsiteY0" fmla="*/ 0 h 5332440"/>
              <a:gd name="connsiteX1" fmla="*/ 4607786 w 4607786"/>
              <a:gd name="connsiteY1" fmla="*/ 2665478 h 5332440"/>
              <a:gd name="connsiteX2" fmla="*/ 0 w 4607786"/>
              <a:gd name="connsiteY2" fmla="*/ 5332440 h 5332440"/>
            </a:gdLst>
            <a:ahLst/>
            <a:cxnLst>
              <a:cxn ang="0">
                <a:pos x="connsiteX0" y="connsiteY0"/>
              </a:cxn>
              <a:cxn ang="0">
                <a:pos x="connsiteX1" y="connsiteY1"/>
              </a:cxn>
              <a:cxn ang="0">
                <a:pos x="connsiteX2" y="connsiteY2"/>
              </a:cxn>
            </a:cxnLst>
            <a:rect l="l" t="t" r="r" b="b"/>
            <a:pathLst>
              <a:path w="4607786" h="5332440">
                <a:moveTo>
                  <a:pt x="0" y="0"/>
                </a:moveTo>
                <a:lnTo>
                  <a:pt x="4607786" y="2665478"/>
                </a:lnTo>
                <a:lnTo>
                  <a:pt x="0" y="5332440"/>
                </a:lnTo>
                <a:close/>
              </a:path>
            </a:pathLst>
          </a:custGeom>
          <a:solidFill>
            <a:schemeClr val="bg1">
              <a:lumMod val="85000"/>
            </a:schemeClr>
          </a:solidFill>
        </p:spPr>
        <p:txBody>
          <a:bodyPr wrap="square" anchor="ctr" anchorCtr="0">
            <a:normAutofit/>
          </a:bodyPr>
          <a:lstStyle>
            <a:lvl1pPr algn="ctr">
              <a:defRPr>
                <a:latin typeface="Arial" panose="020B0604020202020204" pitchFamily="34" charset="0"/>
                <a:cs typeface="Arial" panose="020B0604020202020204" pitchFamily="34" charset="0"/>
              </a:defRPr>
            </a:lvl1pPr>
          </a:lstStyle>
          <a:p>
            <a:r>
              <a:rPr lang="en-US" smtClean="0"/>
              <a:t>Click icon to add picture</a:t>
            </a:r>
            <a:endParaRPr lang="en-US"/>
          </a:p>
        </p:txBody>
      </p:sp>
      <p:sp>
        <p:nvSpPr>
          <p:cNvPr id="10" name="Freeform 8">
            <a:extLst>
              <a:ext uri="{FF2B5EF4-FFF2-40B4-BE49-F238E27FC236}">
                <a16:creationId xmlns="" xmlns:a16="http://schemas.microsoft.com/office/drawing/2014/main" id="{AB6A946D-8BB7-44C7-A5C9-D58E095B7BD3}"/>
              </a:ext>
            </a:extLst>
          </p:cNvPr>
          <p:cNvSpPr>
            <a:spLocks/>
          </p:cNvSpPr>
          <p:nvPr userDrawn="1"/>
        </p:nvSpPr>
        <p:spPr bwMode="auto">
          <a:xfrm>
            <a:off x="1" y="137232"/>
            <a:ext cx="503051" cy="810657"/>
          </a:xfrm>
          <a:custGeom>
            <a:avLst/>
            <a:gdLst>
              <a:gd name="T0" fmla="*/ 0 w 342"/>
              <a:gd name="T1" fmla="*/ 0 h 393"/>
              <a:gd name="T2" fmla="*/ 342 w 342"/>
              <a:gd name="T3" fmla="*/ 197 h 393"/>
              <a:gd name="T4" fmla="*/ 0 w 342"/>
              <a:gd name="T5" fmla="*/ 393 h 393"/>
              <a:gd name="T6" fmla="*/ 0 w 342"/>
              <a:gd name="T7" fmla="*/ 0 h 393"/>
            </a:gdLst>
            <a:ahLst/>
            <a:cxnLst>
              <a:cxn ang="0">
                <a:pos x="T0" y="T1"/>
              </a:cxn>
              <a:cxn ang="0">
                <a:pos x="T2" y="T3"/>
              </a:cxn>
              <a:cxn ang="0">
                <a:pos x="T4" y="T5"/>
              </a:cxn>
              <a:cxn ang="0">
                <a:pos x="T6" y="T7"/>
              </a:cxn>
            </a:cxnLst>
            <a:rect l="0" t="0" r="r" b="b"/>
            <a:pathLst>
              <a:path w="342" h="393">
                <a:moveTo>
                  <a:pt x="0" y="0"/>
                </a:moveTo>
                <a:lnTo>
                  <a:pt x="342" y="197"/>
                </a:lnTo>
                <a:lnTo>
                  <a:pt x="0" y="393"/>
                </a:lnTo>
                <a:lnTo>
                  <a:pt x="0" y="0"/>
                </a:lnTo>
                <a:close/>
              </a:path>
            </a:pathLst>
          </a:custGeom>
          <a:solidFill>
            <a:srgbClr val="0066B3"/>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latin typeface="Arial" panose="020B0604020202020204" pitchFamily="34" charset="0"/>
              <a:cs typeface="Arial" panose="020B0604020202020204" pitchFamily="34" charset="0"/>
            </a:endParaRPr>
          </a:p>
        </p:txBody>
      </p:sp>
      <p:sp>
        <p:nvSpPr>
          <p:cNvPr id="13" name="Freeform 11">
            <a:extLst>
              <a:ext uri="{FF2B5EF4-FFF2-40B4-BE49-F238E27FC236}">
                <a16:creationId xmlns="" xmlns:a16="http://schemas.microsoft.com/office/drawing/2014/main" id="{813E58C6-6EBB-42BD-9069-19FF00C63EA2}"/>
              </a:ext>
            </a:extLst>
          </p:cNvPr>
          <p:cNvSpPr>
            <a:spLocks/>
          </p:cNvSpPr>
          <p:nvPr userDrawn="1"/>
        </p:nvSpPr>
        <p:spPr bwMode="auto">
          <a:xfrm>
            <a:off x="10176217" y="578643"/>
            <a:ext cx="966788" cy="1117600"/>
          </a:xfrm>
          <a:custGeom>
            <a:avLst/>
            <a:gdLst>
              <a:gd name="T0" fmla="*/ 0 w 609"/>
              <a:gd name="T1" fmla="*/ 704 h 704"/>
              <a:gd name="T2" fmla="*/ 609 w 609"/>
              <a:gd name="T3" fmla="*/ 351 h 704"/>
              <a:gd name="T4" fmla="*/ 0 w 609"/>
              <a:gd name="T5" fmla="*/ 0 h 704"/>
              <a:gd name="T6" fmla="*/ 0 w 609"/>
              <a:gd name="T7" fmla="*/ 704 h 704"/>
            </a:gdLst>
            <a:ahLst/>
            <a:cxnLst>
              <a:cxn ang="0">
                <a:pos x="T0" y="T1"/>
              </a:cxn>
              <a:cxn ang="0">
                <a:pos x="T2" y="T3"/>
              </a:cxn>
              <a:cxn ang="0">
                <a:pos x="T4" y="T5"/>
              </a:cxn>
              <a:cxn ang="0">
                <a:pos x="T6" y="T7"/>
              </a:cxn>
            </a:cxnLst>
            <a:rect l="0" t="0" r="r" b="b"/>
            <a:pathLst>
              <a:path w="609" h="704">
                <a:moveTo>
                  <a:pt x="0" y="704"/>
                </a:moveTo>
                <a:lnTo>
                  <a:pt x="609" y="351"/>
                </a:lnTo>
                <a:lnTo>
                  <a:pt x="0" y="0"/>
                </a:lnTo>
                <a:lnTo>
                  <a:pt x="0" y="704"/>
                </a:lnTo>
                <a:close/>
              </a:path>
            </a:pathLst>
          </a:custGeom>
          <a:solidFill>
            <a:srgbClr val="EFEFEF"/>
          </a:solidFill>
          <a:ln w="38100">
            <a:noFill/>
            <a:round/>
            <a:headEnd/>
            <a:tailEnd/>
          </a:ln>
        </p:spPr>
        <p:txBody>
          <a:bodyPr vert="horz" wrap="square" lIns="91416" tIns="45708" rIns="91416" bIns="45708" numCol="1" anchor="t" anchorCtr="0" compatLnSpc="1">
            <a:prstTxWarp prst="textNoShape">
              <a:avLst/>
            </a:prstTxWarp>
          </a:bodyPr>
          <a:lstStyle/>
          <a:p>
            <a:pPr fontAlgn="base">
              <a:spcBef>
                <a:spcPct val="0"/>
              </a:spcBef>
              <a:spcAft>
                <a:spcPct val="0"/>
              </a:spcAft>
            </a:pPr>
            <a:endParaRPr lang="en-US" sz="4798" dirty="0">
              <a:solidFill>
                <a:srgbClr val="000000"/>
              </a:solidFill>
              <a:latin typeface="Arial" panose="020B0604020202020204" pitchFamily="34" charset="0"/>
              <a:cs typeface="Arial" panose="020B0604020202020204" pitchFamily="34" charset="0"/>
            </a:endParaRPr>
          </a:p>
        </p:txBody>
      </p:sp>
      <p:sp>
        <p:nvSpPr>
          <p:cNvPr id="16" name="Freeform 20">
            <a:extLst>
              <a:ext uri="{FF2B5EF4-FFF2-40B4-BE49-F238E27FC236}">
                <a16:creationId xmlns="" xmlns:a16="http://schemas.microsoft.com/office/drawing/2014/main" id="{60D826A0-6396-46D4-8075-8AF1825B028A}"/>
              </a:ext>
            </a:extLst>
          </p:cNvPr>
          <p:cNvSpPr>
            <a:spLocks/>
          </p:cNvSpPr>
          <p:nvPr userDrawn="1"/>
        </p:nvSpPr>
        <p:spPr bwMode="auto">
          <a:xfrm>
            <a:off x="10383838" y="1015859"/>
            <a:ext cx="1229042" cy="1423686"/>
          </a:xfrm>
          <a:custGeom>
            <a:avLst/>
            <a:gdLst>
              <a:gd name="T0" fmla="*/ 0 w 663"/>
              <a:gd name="T1" fmla="*/ 768 h 768"/>
              <a:gd name="T2" fmla="*/ 663 w 663"/>
              <a:gd name="T3" fmla="*/ 384 h 768"/>
              <a:gd name="T4" fmla="*/ 0 w 663"/>
              <a:gd name="T5" fmla="*/ 0 h 768"/>
              <a:gd name="T6" fmla="*/ 0 w 663"/>
              <a:gd name="T7" fmla="*/ 768 h 768"/>
            </a:gdLst>
            <a:ahLst/>
            <a:cxnLst>
              <a:cxn ang="0">
                <a:pos x="T0" y="T1"/>
              </a:cxn>
              <a:cxn ang="0">
                <a:pos x="T2" y="T3"/>
              </a:cxn>
              <a:cxn ang="0">
                <a:pos x="T4" y="T5"/>
              </a:cxn>
              <a:cxn ang="0">
                <a:pos x="T6" y="T7"/>
              </a:cxn>
            </a:cxnLst>
            <a:rect l="0" t="0" r="r" b="b"/>
            <a:pathLst>
              <a:path w="663" h="768">
                <a:moveTo>
                  <a:pt x="0" y="768"/>
                </a:moveTo>
                <a:lnTo>
                  <a:pt x="663" y="384"/>
                </a:lnTo>
                <a:lnTo>
                  <a:pt x="0" y="0"/>
                </a:lnTo>
                <a:lnTo>
                  <a:pt x="0" y="768"/>
                </a:lnTo>
                <a:close/>
              </a:path>
            </a:pathLst>
          </a:custGeom>
          <a:solidFill>
            <a:srgbClr val="CFD0D2">
              <a:alpha val="70000"/>
            </a:srgbClr>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1" compatLnSpc="1">
            <a:prstTxWarp prst="textNoShape">
              <a:avLst/>
            </a:prstTxWarp>
          </a:bodyPr>
          <a:lstStyle/>
          <a:p>
            <a:pPr algn="ctr" fontAlgn="base">
              <a:spcBef>
                <a:spcPct val="0"/>
              </a:spcBef>
              <a:spcAft>
                <a:spcPct val="0"/>
              </a:spcAft>
            </a:pPr>
            <a:endParaRPr lang="en-US" sz="2000" dirty="0">
              <a:solidFill>
                <a:srgbClr val="000000"/>
              </a:solidFill>
              <a:latin typeface="Arial" panose="020B0604020202020204" pitchFamily="34" charset="0"/>
              <a:cs typeface="Arial" panose="020B0604020202020204" pitchFamily="34" charset="0"/>
            </a:endParaRPr>
          </a:p>
        </p:txBody>
      </p:sp>
      <p:sp>
        <p:nvSpPr>
          <p:cNvPr id="14" name="Text Placeholder 6">
            <a:extLst>
              <a:ext uri="{FF2B5EF4-FFF2-40B4-BE49-F238E27FC236}">
                <a16:creationId xmlns="" xmlns:a16="http://schemas.microsoft.com/office/drawing/2014/main" id="{914297DB-A37D-7144-974C-B61610216740}"/>
              </a:ext>
            </a:extLst>
          </p:cNvPr>
          <p:cNvSpPr>
            <a:spLocks noGrp="1"/>
          </p:cNvSpPr>
          <p:nvPr>
            <p:ph type="body" sz="quarter" idx="13"/>
          </p:nvPr>
        </p:nvSpPr>
        <p:spPr>
          <a:xfrm>
            <a:off x="528320" y="806353"/>
            <a:ext cx="6158547" cy="640080"/>
          </a:xfrm>
          <a:prstGeom prst="rect">
            <a:avLst/>
          </a:prstGeom>
        </p:spPr>
        <p:txBody>
          <a:bodyPr>
            <a:normAutofit/>
          </a:bodyPr>
          <a:lstStyle>
            <a:lvl1pPr marL="0" indent="0">
              <a:buNone/>
              <a:defRPr lang="en-US" sz="1800" b="0" kern="1200" dirty="0">
                <a:solidFill>
                  <a:schemeClr val="tx1">
                    <a:lumMod val="65000"/>
                    <a:lumOff val="35000"/>
                  </a:schemeClr>
                </a:solidFill>
                <a:latin typeface="Arial" panose="020B0604020202020204" pitchFamily="34" charset="0"/>
                <a:ea typeface="+mj-ea"/>
                <a:cs typeface="Arial" panose="020B0604020202020204" pitchFamily="34" charset="0"/>
              </a:defRPr>
            </a:lvl1pPr>
            <a:lvl2pPr marL="457063" indent="0">
              <a:buNone/>
              <a:defRPr/>
            </a:lvl2pPr>
          </a:lstStyle>
          <a:p>
            <a:pPr marL="0" lvl="0" indent="0" algn="l" defTabSz="914126" rtl="0" eaLnBrk="1" latinLnBrk="0" hangingPunct="1">
              <a:lnSpc>
                <a:spcPct val="100000"/>
              </a:lnSpc>
              <a:spcBef>
                <a:spcPct val="0"/>
              </a:spcBef>
              <a:buFont typeface="Arial" panose="020B0604020202020204" pitchFamily="34" charset="0"/>
              <a:buNone/>
            </a:pPr>
            <a:r>
              <a:rPr lang="en-US" smtClean="0"/>
              <a:t>Click to edit Master text styles</a:t>
            </a:r>
          </a:p>
        </p:txBody>
      </p:sp>
    </p:spTree>
    <p:extLst>
      <p:ext uri="{BB962C8B-B14F-4D97-AF65-F5344CB8AC3E}">
        <p14:creationId xmlns:p14="http://schemas.microsoft.com/office/powerpoint/2010/main" val="8948641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401" y="1219201"/>
            <a:ext cx="11379200"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66700" marR="0" lvl="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a:pPr>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401" y="57076"/>
            <a:ext cx="11379200"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smtClean="0"/>
              <a:t>Click to edit Master title style</a:t>
            </a:r>
            <a:endParaRPr lang="en-US" dirty="0"/>
          </a:p>
        </p:txBody>
      </p:sp>
      <p:sp>
        <p:nvSpPr>
          <p:cNvPr id="11" name="Rectangle 10">
            <a:extLst>
              <a:ext uri="{FF2B5EF4-FFF2-40B4-BE49-F238E27FC236}">
                <a16:creationId xmlns="" xmlns:a16="http://schemas.microsoft.com/office/drawing/2014/main" id="{1B7CEEBF-9863-8848-B13D-0FE87BB5E3AB}"/>
              </a:ext>
            </a:extLst>
          </p:cNvPr>
          <p:cNvSpPr/>
          <p:nvPr userDrawn="1"/>
        </p:nvSpPr>
        <p:spPr>
          <a:xfrm>
            <a:off x="406400" y="6573380"/>
            <a:ext cx="26777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it-IT" sz="90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it-IT" sz="900" dirty="0">
                <a:solidFill>
                  <a:srgbClr val="404040"/>
                </a:solidFill>
                <a:latin typeface="Calibri" panose="020F0502020204030204"/>
                <a:cs typeface="Segoe UI" panose="020B0502040204020203" pitchFamily="34" charset="0"/>
              </a:rPr>
              <a:t>  | </a:t>
            </a:r>
            <a:endParaRPr lang="en-US" sz="900" dirty="0">
              <a:solidFill>
                <a:srgbClr val="404040"/>
              </a:solidFill>
              <a:latin typeface="Calibri" panose="020F0502020204030204"/>
              <a:cs typeface="Segoe UI" panose="020B0502040204020203" pitchFamily="34" charset="0"/>
            </a:endParaRPr>
          </a:p>
        </p:txBody>
      </p:sp>
      <p:sp>
        <p:nvSpPr>
          <p:cNvPr id="15" name="Rectangle 14">
            <a:extLst>
              <a:ext uri="{FF2B5EF4-FFF2-40B4-BE49-F238E27FC236}">
                <a16:creationId xmlns="" xmlns:a16="http://schemas.microsoft.com/office/drawing/2014/main" id="{A0849369-EFAE-3A46-9CD5-BACC5872E6F7}"/>
              </a:ext>
            </a:extLst>
          </p:cNvPr>
          <p:cNvSpPr>
            <a:spLocks/>
          </p:cNvSpPr>
          <p:nvPr userDrawn="1"/>
        </p:nvSpPr>
        <p:spPr>
          <a:xfrm>
            <a:off x="8740116" y="6594128"/>
            <a:ext cx="3040086" cy="138499"/>
          </a:xfrm>
          <a:prstGeom prst="rect">
            <a:avLst/>
          </a:prstGeom>
          <a:noFill/>
          <a:ln>
            <a:noFill/>
          </a:ln>
        </p:spPr>
        <p:txBody>
          <a:bodyPr wrap="none" lIns="0" tIns="0" rIns="0" bIns="0" anchor="ctr" anchorCtr="0">
            <a:spAutoFit/>
          </a:bodyPr>
          <a:lstStyle/>
          <a:p>
            <a:pPr algn="r" defTabSz="1217613" fontAlgn="base">
              <a:spcBef>
                <a:spcPct val="0"/>
              </a:spcBef>
              <a:spcAft>
                <a:spcPct val="0"/>
              </a:spcAft>
            </a:pPr>
            <a:r>
              <a:rPr lang="en-US" sz="900" dirty="0">
                <a:solidFill>
                  <a:srgbClr val="000000">
                    <a:lumMod val="65000"/>
                    <a:lumOff val="35000"/>
                  </a:srgbClr>
                </a:solidFill>
                <a:cs typeface="Segoe UI" panose="020B0502040204020203" pitchFamily="34" charset="0"/>
              </a:rPr>
              <a:t>Copyright © 2020 HCL Technologies Limited  |  www.hcltech.com</a:t>
            </a:r>
          </a:p>
        </p:txBody>
      </p:sp>
      <p:sp>
        <p:nvSpPr>
          <p:cNvPr id="17" name="Freeform 6">
            <a:extLst>
              <a:ext uri="{FF2B5EF4-FFF2-40B4-BE49-F238E27FC236}">
                <a16:creationId xmlns="" xmlns:a16="http://schemas.microsoft.com/office/drawing/2014/main" id="{67BCFB02-4118-1D40-92BA-281413B753F0}"/>
              </a:ext>
            </a:extLst>
          </p:cNvPr>
          <p:cNvSpPr>
            <a:spLocks/>
          </p:cNvSpPr>
          <p:nvPr userDrawn="1"/>
        </p:nvSpPr>
        <p:spPr bwMode="auto">
          <a:xfrm>
            <a:off x="10546240" y="6393815"/>
            <a:ext cx="469075"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8" name="Freeform 7">
            <a:extLst>
              <a:ext uri="{FF2B5EF4-FFF2-40B4-BE49-F238E27FC236}">
                <a16:creationId xmlns="" xmlns:a16="http://schemas.microsoft.com/office/drawing/2014/main" id="{56EF8A5E-F69E-FE4D-80F0-EC8C4233FC11}"/>
              </a:ext>
            </a:extLst>
          </p:cNvPr>
          <p:cNvSpPr>
            <a:spLocks/>
          </p:cNvSpPr>
          <p:nvPr userDrawn="1"/>
        </p:nvSpPr>
        <p:spPr bwMode="auto">
          <a:xfrm>
            <a:off x="10991650" y="6380402"/>
            <a:ext cx="442874"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9" name="Freeform 8">
            <a:extLst>
              <a:ext uri="{FF2B5EF4-FFF2-40B4-BE49-F238E27FC236}">
                <a16:creationId xmlns="" xmlns:a16="http://schemas.microsoft.com/office/drawing/2014/main" id="{BEA441B1-0AA9-E44B-91A1-BD71C5E35E93}"/>
              </a:ext>
            </a:extLst>
          </p:cNvPr>
          <p:cNvSpPr>
            <a:spLocks/>
          </p:cNvSpPr>
          <p:nvPr userDrawn="1"/>
        </p:nvSpPr>
        <p:spPr bwMode="auto">
          <a:xfrm>
            <a:off x="11425227" y="6393815"/>
            <a:ext cx="340608"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20" name="Rectangle 19">
            <a:extLst>
              <a:ext uri="{FF2B5EF4-FFF2-40B4-BE49-F238E27FC236}">
                <a16:creationId xmlns="" xmlns:a16="http://schemas.microsoft.com/office/drawing/2014/main" id="{FE7B1ABE-81A0-134C-A76C-031A90C80F01}"/>
              </a:ext>
            </a:extLst>
          </p:cNvPr>
          <p:cNvSpPr/>
          <p:nvPr userDrawn="1"/>
        </p:nvSpPr>
        <p:spPr>
          <a:xfrm>
            <a:off x="406400" y="6573380"/>
            <a:ext cx="2122929"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en-US" sz="900" smtClean="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en-US" sz="900">
                <a:solidFill>
                  <a:srgbClr val="404040"/>
                </a:solidFill>
                <a:latin typeface="Calibri" panose="020F0502020204030204"/>
                <a:cs typeface="Segoe UI" panose="020B0502040204020203" pitchFamily="34" charset="0"/>
              </a:rPr>
              <a:t>  |  Technology for the next decade, today</a:t>
            </a:r>
          </a:p>
        </p:txBody>
      </p:sp>
    </p:spTree>
    <p:extLst>
      <p:ext uri="{BB962C8B-B14F-4D97-AF65-F5344CB8AC3E}">
        <p14:creationId xmlns:p14="http://schemas.microsoft.com/office/powerpoint/2010/main" val="3166535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hf hdr="0" ftr="0" dt="0"/>
  <p:txStyles>
    <p:titleStyle>
      <a:lvl1pPr algn="l" rtl="0" eaLnBrk="1" fontAlgn="base" hangingPunct="1">
        <a:spcBef>
          <a:spcPct val="0"/>
        </a:spcBef>
        <a:spcAft>
          <a:spcPct val="0"/>
        </a:spcAft>
        <a:defRPr sz="2800" b="0" cap="none" baseline="0">
          <a:solidFill>
            <a:srgbClr val="0066B3"/>
          </a:solidFill>
          <a:latin typeface="Arial" panose="020B0604020202020204" pitchFamily="34" charset="0"/>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6700" marR="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sz="2000">
          <a:solidFill>
            <a:schemeClr val="tx1"/>
          </a:solidFill>
          <a:latin typeface="Arial" panose="020B0604020202020204" pitchFamily="34" charset="0"/>
          <a:ea typeface="+mn-ea"/>
          <a:cs typeface="+mn-cs"/>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401" y="1219201"/>
            <a:ext cx="11379200"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66700" marR="0" lvl="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a:pPr>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401" y="57076"/>
            <a:ext cx="11379200"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smtClean="0"/>
              <a:t>Click to edit Master title style</a:t>
            </a:r>
            <a:endParaRPr lang="en-US" dirty="0"/>
          </a:p>
        </p:txBody>
      </p:sp>
      <p:sp>
        <p:nvSpPr>
          <p:cNvPr id="11" name="Rectangle 10">
            <a:extLst>
              <a:ext uri="{FF2B5EF4-FFF2-40B4-BE49-F238E27FC236}">
                <a16:creationId xmlns="" xmlns:a16="http://schemas.microsoft.com/office/drawing/2014/main" id="{1B7CEEBF-9863-8848-B13D-0FE87BB5E3AB}"/>
              </a:ext>
            </a:extLst>
          </p:cNvPr>
          <p:cNvSpPr/>
          <p:nvPr userDrawn="1"/>
        </p:nvSpPr>
        <p:spPr>
          <a:xfrm>
            <a:off x="406400" y="6573380"/>
            <a:ext cx="26777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it-IT" sz="90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it-IT" sz="900" dirty="0">
                <a:solidFill>
                  <a:srgbClr val="404040"/>
                </a:solidFill>
                <a:latin typeface="Calibri" panose="020F0502020204030204"/>
                <a:cs typeface="Segoe UI" panose="020B0502040204020203" pitchFamily="34" charset="0"/>
              </a:rPr>
              <a:t>  | </a:t>
            </a:r>
            <a:endParaRPr lang="en-US" sz="900" dirty="0">
              <a:solidFill>
                <a:srgbClr val="404040"/>
              </a:solidFill>
              <a:latin typeface="Calibri" panose="020F0502020204030204"/>
              <a:cs typeface="Segoe UI" panose="020B0502040204020203" pitchFamily="34" charset="0"/>
            </a:endParaRPr>
          </a:p>
        </p:txBody>
      </p:sp>
      <p:sp>
        <p:nvSpPr>
          <p:cNvPr id="15" name="Rectangle 14">
            <a:extLst>
              <a:ext uri="{FF2B5EF4-FFF2-40B4-BE49-F238E27FC236}">
                <a16:creationId xmlns="" xmlns:a16="http://schemas.microsoft.com/office/drawing/2014/main" id="{A0849369-EFAE-3A46-9CD5-BACC5872E6F7}"/>
              </a:ext>
            </a:extLst>
          </p:cNvPr>
          <p:cNvSpPr>
            <a:spLocks/>
          </p:cNvSpPr>
          <p:nvPr userDrawn="1"/>
        </p:nvSpPr>
        <p:spPr>
          <a:xfrm>
            <a:off x="8740116" y="6594128"/>
            <a:ext cx="3040086" cy="138499"/>
          </a:xfrm>
          <a:prstGeom prst="rect">
            <a:avLst/>
          </a:prstGeom>
          <a:noFill/>
          <a:ln>
            <a:noFill/>
          </a:ln>
        </p:spPr>
        <p:txBody>
          <a:bodyPr wrap="none" lIns="0" tIns="0" rIns="0" bIns="0" anchor="ctr" anchorCtr="0">
            <a:spAutoFit/>
          </a:bodyPr>
          <a:lstStyle/>
          <a:p>
            <a:pPr algn="r" defTabSz="1217613" fontAlgn="base">
              <a:spcBef>
                <a:spcPct val="0"/>
              </a:spcBef>
              <a:spcAft>
                <a:spcPct val="0"/>
              </a:spcAft>
            </a:pPr>
            <a:r>
              <a:rPr lang="en-US" sz="900" dirty="0">
                <a:solidFill>
                  <a:srgbClr val="000000">
                    <a:lumMod val="65000"/>
                    <a:lumOff val="35000"/>
                  </a:srgbClr>
                </a:solidFill>
                <a:cs typeface="Segoe UI" panose="020B0502040204020203" pitchFamily="34" charset="0"/>
              </a:rPr>
              <a:t>Copyright © 2020 HCL Technologies Limited  |  www.hcltech.com</a:t>
            </a:r>
          </a:p>
        </p:txBody>
      </p:sp>
      <p:sp>
        <p:nvSpPr>
          <p:cNvPr id="17" name="Freeform 6">
            <a:extLst>
              <a:ext uri="{FF2B5EF4-FFF2-40B4-BE49-F238E27FC236}">
                <a16:creationId xmlns="" xmlns:a16="http://schemas.microsoft.com/office/drawing/2014/main" id="{67BCFB02-4118-1D40-92BA-281413B753F0}"/>
              </a:ext>
            </a:extLst>
          </p:cNvPr>
          <p:cNvSpPr>
            <a:spLocks/>
          </p:cNvSpPr>
          <p:nvPr userDrawn="1"/>
        </p:nvSpPr>
        <p:spPr bwMode="auto">
          <a:xfrm>
            <a:off x="10546240" y="6393815"/>
            <a:ext cx="469075"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8" name="Freeform 7">
            <a:extLst>
              <a:ext uri="{FF2B5EF4-FFF2-40B4-BE49-F238E27FC236}">
                <a16:creationId xmlns="" xmlns:a16="http://schemas.microsoft.com/office/drawing/2014/main" id="{56EF8A5E-F69E-FE4D-80F0-EC8C4233FC11}"/>
              </a:ext>
            </a:extLst>
          </p:cNvPr>
          <p:cNvSpPr>
            <a:spLocks/>
          </p:cNvSpPr>
          <p:nvPr userDrawn="1"/>
        </p:nvSpPr>
        <p:spPr bwMode="auto">
          <a:xfrm>
            <a:off x="10991650" y="6380402"/>
            <a:ext cx="442874"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9" name="Freeform 8">
            <a:extLst>
              <a:ext uri="{FF2B5EF4-FFF2-40B4-BE49-F238E27FC236}">
                <a16:creationId xmlns="" xmlns:a16="http://schemas.microsoft.com/office/drawing/2014/main" id="{BEA441B1-0AA9-E44B-91A1-BD71C5E35E93}"/>
              </a:ext>
            </a:extLst>
          </p:cNvPr>
          <p:cNvSpPr>
            <a:spLocks/>
          </p:cNvSpPr>
          <p:nvPr userDrawn="1"/>
        </p:nvSpPr>
        <p:spPr bwMode="auto">
          <a:xfrm>
            <a:off x="11425227" y="6393815"/>
            <a:ext cx="340608"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20" name="Rectangle 19">
            <a:extLst>
              <a:ext uri="{FF2B5EF4-FFF2-40B4-BE49-F238E27FC236}">
                <a16:creationId xmlns="" xmlns:a16="http://schemas.microsoft.com/office/drawing/2014/main" id="{FE7B1ABE-81A0-134C-A76C-031A90C80F01}"/>
              </a:ext>
            </a:extLst>
          </p:cNvPr>
          <p:cNvSpPr/>
          <p:nvPr userDrawn="1"/>
        </p:nvSpPr>
        <p:spPr>
          <a:xfrm>
            <a:off x="406400" y="6573380"/>
            <a:ext cx="2122929"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en-US" sz="900" smtClean="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en-US" sz="900">
                <a:solidFill>
                  <a:srgbClr val="404040"/>
                </a:solidFill>
                <a:latin typeface="Calibri" panose="020F0502020204030204"/>
                <a:cs typeface="Segoe UI" panose="020B0502040204020203" pitchFamily="34" charset="0"/>
              </a:rPr>
              <a:t>  |  Technology for the next decade, today</a:t>
            </a:r>
          </a:p>
        </p:txBody>
      </p:sp>
    </p:spTree>
    <p:extLst>
      <p:ext uri="{BB962C8B-B14F-4D97-AF65-F5344CB8AC3E}">
        <p14:creationId xmlns:p14="http://schemas.microsoft.com/office/powerpoint/2010/main" val="5277179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hf hdr="0" ftr="0" dt="0"/>
  <p:txStyles>
    <p:titleStyle>
      <a:lvl1pPr algn="l" rtl="0" eaLnBrk="1" fontAlgn="base" hangingPunct="1">
        <a:spcBef>
          <a:spcPct val="0"/>
        </a:spcBef>
        <a:spcAft>
          <a:spcPct val="0"/>
        </a:spcAft>
        <a:defRPr sz="2800" b="0" cap="none" baseline="0">
          <a:solidFill>
            <a:srgbClr val="0066B3"/>
          </a:solidFill>
          <a:latin typeface="Arial" panose="020B0604020202020204" pitchFamily="34" charset="0"/>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6700" marR="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sz="2000">
          <a:solidFill>
            <a:schemeClr val="tx1"/>
          </a:solidFill>
          <a:latin typeface="Arial" panose="020B0604020202020204" pitchFamily="34" charset="0"/>
          <a:ea typeface="+mn-ea"/>
          <a:cs typeface="+mn-cs"/>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401" y="1219201"/>
            <a:ext cx="11379200"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66700" marR="0" lvl="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a:pPr>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401" y="57076"/>
            <a:ext cx="11379200"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smtClean="0"/>
              <a:t>Click to edit Master title style</a:t>
            </a:r>
            <a:endParaRPr lang="en-US" dirty="0"/>
          </a:p>
        </p:txBody>
      </p:sp>
      <p:sp>
        <p:nvSpPr>
          <p:cNvPr id="11" name="Rectangle 10">
            <a:extLst>
              <a:ext uri="{FF2B5EF4-FFF2-40B4-BE49-F238E27FC236}">
                <a16:creationId xmlns="" xmlns:a16="http://schemas.microsoft.com/office/drawing/2014/main" id="{1B7CEEBF-9863-8848-B13D-0FE87BB5E3AB}"/>
              </a:ext>
            </a:extLst>
          </p:cNvPr>
          <p:cNvSpPr/>
          <p:nvPr userDrawn="1"/>
        </p:nvSpPr>
        <p:spPr>
          <a:xfrm>
            <a:off x="406400" y="6573380"/>
            <a:ext cx="26777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it-IT" sz="90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it-IT" sz="900" dirty="0">
                <a:solidFill>
                  <a:srgbClr val="404040"/>
                </a:solidFill>
                <a:latin typeface="Calibri" panose="020F0502020204030204"/>
                <a:cs typeface="Segoe UI" panose="020B0502040204020203" pitchFamily="34" charset="0"/>
              </a:rPr>
              <a:t>  | </a:t>
            </a:r>
            <a:endParaRPr lang="en-US" sz="900" dirty="0">
              <a:solidFill>
                <a:srgbClr val="404040"/>
              </a:solidFill>
              <a:latin typeface="Calibri" panose="020F0502020204030204"/>
              <a:cs typeface="Segoe UI" panose="020B0502040204020203" pitchFamily="34" charset="0"/>
            </a:endParaRPr>
          </a:p>
        </p:txBody>
      </p:sp>
      <p:sp>
        <p:nvSpPr>
          <p:cNvPr id="15" name="Rectangle 14">
            <a:extLst>
              <a:ext uri="{FF2B5EF4-FFF2-40B4-BE49-F238E27FC236}">
                <a16:creationId xmlns="" xmlns:a16="http://schemas.microsoft.com/office/drawing/2014/main" id="{A0849369-EFAE-3A46-9CD5-BACC5872E6F7}"/>
              </a:ext>
            </a:extLst>
          </p:cNvPr>
          <p:cNvSpPr>
            <a:spLocks/>
          </p:cNvSpPr>
          <p:nvPr userDrawn="1"/>
        </p:nvSpPr>
        <p:spPr>
          <a:xfrm>
            <a:off x="8740116" y="6594128"/>
            <a:ext cx="3040086" cy="138499"/>
          </a:xfrm>
          <a:prstGeom prst="rect">
            <a:avLst/>
          </a:prstGeom>
          <a:noFill/>
          <a:ln>
            <a:noFill/>
          </a:ln>
        </p:spPr>
        <p:txBody>
          <a:bodyPr wrap="none" lIns="0" tIns="0" rIns="0" bIns="0" anchor="ctr" anchorCtr="0">
            <a:spAutoFit/>
          </a:bodyPr>
          <a:lstStyle/>
          <a:p>
            <a:pPr algn="r" defTabSz="1217613" fontAlgn="base">
              <a:spcBef>
                <a:spcPct val="0"/>
              </a:spcBef>
              <a:spcAft>
                <a:spcPct val="0"/>
              </a:spcAft>
            </a:pPr>
            <a:r>
              <a:rPr lang="en-US" sz="900" dirty="0">
                <a:solidFill>
                  <a:srgbClr val="000000">
                    <a:lumMod val="65000"/>
                    <a:lumOff val="35000"/>
                  </a:srgbClr>
                </a:solidFill>
                <a:cs typeface="Segoe UI" panose="020B0502040204020203" pitchFamily="34" charset="0"/>
              </a:rPr>
              <a:t>Copyright © 2020 HCL Technologies Limited  |  www.hcltech.com</a:t>
            </a:r>
          </a:p>
        </p:txBody>
      </p:sp>
      <p:sp>
        <p:nvSpPr>
          <p:cNvPr id="17" name="Freeform 6">
            <a:extLst>
              <a:ext uri="{FF2B5EF4-FFF2-40B4-BE49-F238E27FC236}">
                <a16:creationId xmlns="" xmlns:a16="http://schemas.microsoft.com/office/drawing/2014/main" id="{67BCFB02-4118-1D40-92BA-281413B753F0}"/>
              </a:ext>
            </a:extLst>
          </p:cNvPr>
          <p:cNvSpPr>
            <a:spLocks/>
          </p:cNvSpPr>
          <p:nvPr userDrawn="1"/>
        </p:nvSpPr>
        <p:spPr bwMode="auto">
          <a:xfrm>
            <a:off x="10546240" y="6393815"/>
            <a:ext cx="469075"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8" name="Freeform 7">
            <a:extLst>
              <a:ext uri="{FF2B5EF4-FFF2-40B4-BE49-F238E27FC236}">
                <a16:creationId xmlns="" xmlns:a16="http://schemas.microsoft.com/office/drawing/2014/main" id="{56EF8A5E-F69E-FE4D-80F0-EC8C4233FC11}"/>
              </a:ext>
            </a:extLst>
          </p:cNvPr>
          <p:cNvSpPr>
            <a:spLocks/>
          </p:cNvSpPr>
          <p:nvPr userDrawn="1"/>
        </p:nvSpPr>
        <p:spPr bwMode="auto">
          <a:xfrm>
            <a:off x="10991650" y="6380402"/>
            <a:ext cx="442874"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19" name="Freeform 8">
            <a:extLst>
              <a:ext uri="{FF2B5EF4-FFF2-40B4-BE49-F238E27FC236}">
                <a16:creationId xmlns="" xmlns:a16="http://schemas.microsoft.com/office/drawing/2014/main" id="{BEA441B1-0AA9-E44B-91A1-BD71C5E35E93}"/>
              </a:ext>
            </a:extLst>
          </p:cNvPr>
          <p:cNvSpPr>
            <a:spLocks/>
          </p:cNvSpPr>
          <p:nvPr userDrawn="1"/>
        </p:nvSpPr>
        <p:spPr bwMode="auto">
          <a:xfrm>
            <a:off x="11425227" y="6393815"/>
            <a:ext cx="340608"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pPr fontAlgn="base">
              <a:spcBef>
                <a:spcPct val="0"/>
              </a:spcBef>
              <a:spcAft>
                <a:spcPct val="0"/>
              </a:spcAft>
            </a:pPr>
            <a:endParaRPr lang="en-US" sz="6400">
              <a:solidFill>
                <a:srgbClr val="000000"/>
              </a:solidFill>
            </a:endParaRPr>
          </a:p>
        </p:txBody>
      </p:sp>
      <p:sp>
        <p:nvSpPr>
          <p:cNvPr id="20" name="Rectangle 19">
            <a:extLst>
              <a:ext uri="{FF2B5EF4-FFF2-40B4-BE49-F238E27FC236}">
                <a16:creationId xmlns="" xmlns:a16="http://schemas.microsoft.com/office/drawing/2014/main" id="{FE7B1ABE-81A0-134C-A76C-031A90C80F01}"/>
              </a:ext>
            </a:extLst>
          </p:cNvPr>
          <p:cNvSpPr/>
          <p:nvPr userDrawn="1"/>
        </p:nvSpPr>
        <p:spPr>
          <a:xfrm>
            <a:off x="406400" y="6573380"/>
            <a:ext cx="2122929"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859F80E-620D-49A1-BE04-AB53E30ABC2A}" type="slidenum">
              <a:rPr lang="en-US" sz="900" smtClean="0">
                <a:solidFill>
                  <a:srgbClr val="404040"/>
                </a:solidFill>
                <a:latin typeface="Calibri" panose="020F0502020204030204"/>
                <a:cs typeface="Segoe UI" panose="020B0502040204020203" pitchFamily="34" charset="0"/>
              </a:rPr>
              <a:pPr eaLnBrk="1" fontAlgn="base" hangingPunct="1">
                <a:spcBef>
                  <a:spcPct val="0"/>
                </a:spcBef>
                <a:spcAft>
                  <a:spcPct val="0"/>
                </a:spcAft>
              </a:pPr>
              <a:t>‹#›</a:t>
            </a:fld>
            <a:r>
              <a:rPr lang="en-US" sz="900">
                <a:solidFill>
                  <a:srgbClr val="404040"/>
                </a:solidFill>
                <a:latin typeface="Calibri" panose="020F0502020204030204"/>
                <a:cs typeface="Segoe UI" panose="020B0502040204020203" pitchFamily="34" charset="0"/>
              </a:rPr>
              <a:t>  |  Technology for the next decade, today</a:t>
            </a:r>
          </a:p>
        </p:txBody>
      </p:sp>
    </p:spTree>
    <p:extLst>
      <p:ext uri="{BB962C8B-B14F-4D97-AF65-F5344CB8AC3E}">
        <p14:creationId xmlns:p14="http://schemas.microsoft.com/office/powerpoint/2010/main" val="29048898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p:transition/>
  <p:hf hdr="0" ftr="0" dt="0"/>
  <p:txStyles>
    <p:titleStyle>
      <a:lvl1pPr algn="l" rtl="0" eaLnBrk="1" fontAlgn="base" hangingPunct="1">
        <a:spcBef>
          <a:spcPct val="0"/>
        </a:spcBef>
        <a:spcAft>
          <a:spcPct val="0"/>
        </a:spcAft>
        <a:defRPr sz="2800" b="0" cap="none" baseline="0">
          <a:solidFill>
            <a:srgbClr val="0066B3"/>
          </a:solidFill>
          <a:latin typeface="Arial" panose="020B0604020202020204" pitchFamily="34" charset="0"/>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6700" marR="0" indent="-266700" algn="l" defTabSz="914126" rtl="0" eaLnBrk="1" fontAlgn="auto" latinLnBrk="0" hangingPunct="1">
        <a:lnSpc>
          <a:spcPct val="100000"/>
        </a:lnSpc>
        <a:spcBef>
          <a:spcPts val="1200"/>
        </a:spcBef>
        <a:spcAft>
          <a:spcPts val="0"/>
        </a:spcAft>
        <a:buClrTx/>
        <a:buSzPct val="80000"/>
        <a:buFont typeface="Wingdings 3" panose="05040102010807070707" pitchFamily="18" charset="2"/>
        <a:buChar char="u"/>
        <a:tabLst/>
        <a:defRPr sz="2000">
          <a:solidFill>
            <a:schemeClr val="tx1"/>
          </a:solidFill>
          <a:latin typeface="Arial" panose="020B0604020202020204" pitchFamily="34" charset="0"/>
          <a:ea typeface="+mn-ea"/>
          <a:cs typeface="+mn-cs"/>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800">
          <a:solidFill>
            <a:schemeClr val="tx1"/>
          </a:solidFill>
          <a:latin typeface="Arial" panose="020B060402020202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hyperlink" Target="https://pgglobalenterprise.service-now.com/ITSM_Portal/catalog-item.do?sysparm_document_key=sc_cat_item,169d9efddb254cd438d2c191159619f3" TargetMode="Externa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itting at a table with a computer&#10;&#10;Description generated with very high confidence">
            <a:extLst>
              <a:ext uri="{FF2B5EF4-FFF2-40B4-BE49-F238E27FC236}">
                <a16:creationId xmlns="" xmlns:a16="http://schemas.microsoft.com/office/drawing/2014/main" id="{9F56147F-1B0C-4546-9F8C-36A4E810DAFE}"/>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222193" y="146907"/>
            <a:ext cx="7138714" cy="6564189"/>
          </a:xfrm>
        </p:spPr>
      </p:pic>
      <p:sp>
        <p:nvSpPr>
          <p:cNvPr id="19" name="Freeform 9">
            <a:extLst>
              <a:ext uri="{FF2B5EF4-FFF2-40B4-BE49-F238E27FC236}">
                <a16:creationId xmlns="" xmlns:a16="http://schemas.microsoft.com/office/drawing/2014/main" id="{D7973A75-686B-429A-B2D2-B42353AC2DF9}"/>
              </a:ext>
            </a:extLst>
          </p:cNvPr>
          <p:cNvSpPr>
            <a:spLocks/>
          </p:cNvSpPr>
          <p:nvPr userDrawn="1"/>
        </p:nvSpPr>
        <p:spPr bwMode="auto">
          <a:xfrm>
            <a:off x="3905122" y="338857"/>
            <a:ext cx="594893" cy="692106"/>
          </a:xfrm>
          <a:custGeom>
            <a:avLst/>
            <a:gdLst>
              <a:gd name="T0" fmla="*/ 0 w 220"/>
              <a:gd name="T1" fmla="*/ 0 h 256"/>
              <a:gd name="T2" fmla="*/ 220 w 220"/>
              <a:gd name="T3" fmla="*/ 128 h 256"/>
              <a:gd name="T4" fmla="*/ 0 w 220"/>
              <a:gd name="T5" fmla="*/ 256 h 256"/>
              <a:gd name="T6" fmla="*/ 0 w 220"/>
              <a:gd name="T7" fmla="*/ 0 h 256"/>
            </a:gdLst>
            <a:ahLst/>
            <a:cxnLst>
              <a:cxn ang="0">
                <a:pos x="T0" y="T1"/>
              </a:cxn>
              <a:cxn ang="0">
                <a:pos x="T2" y="T3"/>
              </a:cxn>
              <a:cxn ang="0">
                <a:pos x="T4" y="T5"/>
              </a:cxn>
              <a:cxn ang="0">
                <a:pos x="T6" y="T7"/>
              </a:cxn>
            </a:cxnLst>
            <a:rect l="0" t="0" r="r" b="b"/>
            <a:pathLst>
              <a:path w="220" h="256">
                <a:moveTo>
                  <a:pt x="0" y="0"/>
                </a:moveTo>
                <a:lnTo>
                  <a:pt x="220" y="128"/>
                </a:lnTo>
                <a:lnTo>
                  <a:pt x="0" y="256"/>
                </a:lnTo>
                <a:lnTo>
                  <a:pt x="0" y="0"/>
                </a:lnTo>
                <a:close/>
              </a:path>
            </a:pathLst>
          </a:custGeom>
          <a:solidFill>
            <a:srgbClr val="E71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0" name="Freeform 10">
            <a:extLst>
              <a:ext uri="{FF2B5EF4-FFF2-40B4-BE49-F238E27FC236}">
                <a16:creationId xmlns="" xmlns:a16="http://schemas.microsoft.com/office/drawing/2014/main" id="{DD9E15DF-98CF-4654-B1CC-9F094138BB85}"/>
              </a:ext>
            </a:extLst>
          </p:cNvPr>
          <p:cNvSpPr>
            <a:spLocks/>
          </p:cNvSpPr>
          <p:nvPr/>
        </p:nvSpPr>
        <p:spPr bwMode="auto">
          <a:xfrm>
            <a:off x="3850879" y="128773"/>
            <a:ext cx="849630" cy="988470"/>
          </a:xfrm>
          <a:custGeom>
            <a:avLst/>
            <a:gdLst>
              <a:gd name="T0" fmla="*/ 0 w 220"/>
              <a:gd name="T1" fmla="*/ 0 h 256"/>
              <a:gd name="T2" fmla="*/ 220 w 220"/>
              <a:gd name="T3" fmla="*/ 128 h 256"/>
              <a:gd name="T4" fmla="*/ 0 w 220"/>
              <a:gd name="T5" fmla="*/ 256 h 256"/>
              <a:gd name="T6" fmla="*/ 0 w 220"/>
              <a:gd name="T7" fmla="*/ 0 h 256"/>
            </a:gdLst>
            <a:ahLst/>
            <a:cxnLst>
              <a:cxn ang="0">
                <a:pos x="T0" y="T1"/>
              </a:cxn>
              <a:cxn ang="0">
                <a:pos x="T2" y="T3"/>
              </a:cxn>
              <a:cxn ang="0">
                <a:pos x="T4" y="T5"/>
              </a:cxn>
              <a:cxn ang="0">
                <a:pos x="T6" y="T7"/>
              </a:cxn>
            </a:cxnLst>
            <a:rect l="0" t="0" r="r" b="b"/>
            <a:pathLst>
              <a:path w="220" h="256">
                <a:moveTo>
                  <a:pt x="0" y="0"/>
                </a:moveTo>
                <a:lnTo>
                  <a:pt x="220" y="128"/>
                </a:lnTo>
                <a:lnTo>
                  <a:pt x="0" y="256"/>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1" name="Freeform 11">
            <a:extLst>
              <a:ext uri="{FF2B5EF4-FFF2-40B4-BE49-F238E27FC236}">
                <a16:creationId xmlns="" xmlns:a16="http://schemas.microsoft.com/office/drawing/2014/main" id="{EA7D6E10-6A28-406F-938A-E2710A6C2BA0}"/>
              </a:ext>
            </a:extLst>
          </p:cNvPr>
          <p:cNvSpPr>
            <a:spLocks/>
          </p:cNvSpPr>
          <p:nvPr userDrawn="1"/>
        </p:nvSpPr>
        <p:spPr bwMode="auto">
          <a:xfrm>
            <a:off x="6092704" y="1933945"/>
            <a:ext cx="400201" cy="465009"/>
          </a:xfrm>
          <a:custGeom>
            <a:avLst/>
            <a:gdLst>
              <a:gd name="T0" fmla="*/ 0 w 148"/>
              <a:gd name="T1" fmla="*/ 0 h 172"/>
              <a:gd name="T2" fmla="*/ 148 w 148"/>
              <a:gd name="T3" fmla="*/ 86 h 172"/>
              <a:gd name="T4" fmla="*/ 0 w 148"/>
              <a:gd name="T5" fmla="*/ 172 h 172"/>
              <a:gd name="T6" fmla="*/ 0 w 148"/>
              <a:gd name="T7" fmla="*/ 0 h 172"/>
            </a:gdLst>
            <a:ahLst/>
            <a:cxnLst>
              <a:cxn ang="0">
                <a:pos x="T0" y="T1"/>
              </a:cxn>
              <a:cxn ang="0">
                <a:pos x="T2" y="T3"/>
              </a:cxn>
              <a:cxn ang="0">
                <a:pos x="T4" y="T5"/>
              </a:cxn>
              <a:cxn ang="0">
                <a:pos x="T6" y="T7"/>
              </a:cxn>
            </a:cxnLst>
            <a:rect l="0" t="0" r="r" b="b"/>
            <a:pathLst>
              <a:path w="148" h="172">
                <a:moveTo>
                  <a:pt x="0" y="0"/>
                </a:moveTo>
                <a:lnTo>
                  <a:pt x="148" y="86"/>
                </a:lnTo>
                <a:lnTo>
                  <a:pt x="0" y="172"/>
                </a:lnTo>
                <a:lnTo>
                  <a:pt x="0" y="0"/>
                </a:lnTo>
                <a:close/>
              </a:path>
            </a:pathLst>
          </a:custGeom>
          <a:solidFill>
            <a:srgbClr val="E71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2" name="Freeform 12">
            <a:extLst>
              <a:ext uri="{FF2B5EF4-FFF2-40B4-BE49-F238E27FC236}">
                <a16:creationId xmlns="" xmlns:a16="http://schemas.microsoft.com/office/drawing/2014/main" id="{25A306DF-E77D-44B2-91F7-4E441DDE2FC8}"/>
              </a:ext>
            </a:extLst>
          </p:cNvPr>
          <p:cNvSpPr>
            <a:spLocks/>
          </p:cNvSpPr>
          <p:nvPr/>
        </p:nvSpPr>
        <p:spPr bwMode="auto">
          <a:xfrm>
            <a:off x="6079370" y="1918453"/>
            <a:ext cx="426868" cy="495992"/>
          </a:xfrm>
          <a:custGeom>
            <a:avLst/>
            <a:gdLst>
              <a:gd name="T0" fmla="*/ 0 w 148"/>
              <a:gd name="T1" fmla="*/ 0 h 172"/>
              <a:gd name="T2" fmla="*/ 148 w 148"/>
              <a:gd name="T3" fmla="*/ 86 h 172"/>
              <a:gd name="T4" fmla="*/ 0 w 148"/>
              <a:gd name="T5" fmla="*/ 172 h 172"/>
              <a:gd name="T6" fmla="*/ 0 w 148"/>
              <a:gd name="T7" fmla="*/ 0 h 172"/>
            </a:gdLst>
            <a:ahLst/>
            <a:cxnLst>
              <a:cxn ang="0">
                <a:pos x="T0" y="T1"/>
              </a:cxn>
              <a:cxn ang="0">
                <a:pos x="T2" y="T3"/>
              </a:cxn>
              <a:cxn ang="0">
                <a:pos x="T4" y="T5"/>
              </a:cxn>
              <a:cxn ang="0">
                <a:pos x="T6" y="T7"/>
              </a:cxn>
            </a:cxnLst>
            <a:rect l="0" t="0" r="r" b="b"/>
            <a:pathLst>
              <a:path w="148" h="172">
                <a:moveTo>
                  <a:pt x="0" y="0"/>
                </a:moveTo>
                <a:lnTo>
                  <a:pt x="148" y="86"/>
                </a:lnTo>
                <a:lnTo>
                  <a:pt x="0" y="172"/>
                </a:lnTo>
                <a:lnTo>
                  <a:pt x="0" y="0"/>
                </a:lnTo>
                <a:close/>
              </a:path>
            </a:pathLst>
          </a:custGeom>
          <a:solidFill>
            <a:srgbClr val="CFD0D2"/>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5" name="Freeform 15">
            <a:extLst>
              <a:ext uri="{FF2B5EF4-FFF2-40B4-BE49-F238E27FC236}">
                <a16:creationId xmlns="" xmlns:a16="http://schemas.microsoft.com/office/drawing/2014/main" id="{D4742549-584E-447A-A2F6-702B7F8E08C0}"/>
              </a:ext>
            </a:extLst>
          </p:cNvPr>
          <p:cNvSpPr>
            <a:spLocks/>
          </p:cNvSpPr>
          <p:nvPr/>
        </p:nvSpPr>
        <p:spPr bwMode="auto">
          <a:xfrm>
            <a:off x="4293350" y="616349"/>
            <a:ext cx="1075822" cy="1242868"/>
          </a:xfrm>
          <a:custGeom>
            <a:avLst/>
            <a:gdLst>
              <a:gd name="T0" fmla="*/ 373 w 373"/>
              <a:gd name="T1" fmla="*/ 431 h 431"/>
              <a:gd name="T2" fmla="*/ 0 w 373"/>
              <a:gd name="T3" fmla="*/ 216 h 431"/>
              <a:gd name="T4" fmla="*/ 373 w 373"/>
              <a:gd name="T5" fmla="*/ 0 h 431"/>
              <a:gd name="T6" fmla="*/ 373 w 373"/>
              <a:gd name="T7" fmla="*/ 431 h 431"/>
            </a:gdLst>
            <a:ahLst/>
            <a:cxnLst>
              <a:cxn ang="0">
                <a:pos x="T0" y="T1"/>
              </a:cxn>
              <a:cxn ang="0">
                <a:pos x="T2" y="T3"/>
              </a:cxn>
              <a:cxn ang="0">
                <a:pos x="T4" y="T5"/>
              </a:cxn>
              <a:cxn ang="0">
                <a:pos x="T6" y="T7"/>
              </a:cxn>
            </a:cxnLst>
            <a:rect l="0" t="0" r="r" b="b"/>
            <a:pathLst>
              <a:path w="373" h="431">
                <a:moveTo>
                  <a:pt x="373" y="431"/>
                </a:moveTo>
                <a:lnTo>
                  <a:pt x="0" y="216"/>
                </a:lnTo>
                <a:lnTo>
                  <a:pt x="373" y="0"/>
                </a:lnTo>
                <a:lnTo>
                  <a:pt x="373" y="431"/>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9" name="Freeform 19">
            <a:extLst>
              <a:ext uri="{FF2B5EF4-FFF2-40B4-BE49-F238E27FC236}">
                <a16:creationId xmlns="" xmlns:a16="http://schemas.microsoft.com/office/drawing/2014/main" id="{1052C5C7-9145-4E18-A2DD-2DCEB1355764}"/>
              </a:ext>
            </a:extLst>
          </p:cNvPr>
          <p:cNvSpPr>
            <a:spLocks/>
          </p:cNvSpPr>
          <p:nvPr/>
        </p:nvSpPr>
        <p:spPr bwMode="auto">
          <a:xfrm>
            <a:off x="6234226" y="5432873"/>
            <a:ext cx="663376" cy="761294"/>
          </a:xfrm>
          <a:custGeom>
            <a:avLst/>
            <a:gdLst>
              <a:gd name="T0" fmla="*/ 230 w 230"/>
              <a:gd name="T1" fmla="*/ 264 h 264"/>
              <a:gd name="T2" fmla="*/ 0 w 230"/>
              <a:gd name="T3" fmla="*/ 132 h 264"/>
              <a:gd name="T4" fmla="*/ 230 w 230"/>
              <a:gd name="T5" fmla="*/ 0 h 264"/>
              <a:gd name="T6" fmla="*/ 230 w 230"/>
              <a:gd name="T7" fmla="*/ 264 h 264"/>
            </a:gdLst>
            <a:ahLst/>
            <a:cxnLst>
              <a:cxn ang="0">
                <a:pos x="T0" y="T1"/>
              </a:cxn>
              <a:cxn ang="0">
                <a:pos x="T2" y="T3"/>
              </a:cxn>
              <a:cxn ang="0">
                <a:pos x="T4" y="T5"/>
              </a:cxn>
              <a:cxn ang="0">
                <a:pos x="T6" y="T7"/>
              </a:cxn>
            </a:cxnLst>
            <a:rect l="0" t="0" r="r" b="b"/>
            <a:pathLst>
              <a:path w="230" h="264">
                <a:moveTo>
                  <a:pt x="230" y="264"/>
                </a:moveTo>
                <a:lnTo>
                  <a:pt x="0" y="132"/>
                </a:lnTo>
                <a:lnTo>
                  <a:pt x="230" y="0"/>
                </a:lnTo>
                <a:lnTo>
                  <a:pt x="230" y="264"/>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35" name="Freeform 23">
            <a:extLst>
              <a:ext uri="{FF2B5EF4-FFF2-40B4-BE49-F238E27FC236}">
                <a16:creationId xmlns="" xmlns:a16="http://schemas.microsoft.com/office/drawing/2014/main" id="{6BA5D57E-E900-477D-9F66-DE73F02C7B93}"/>
              </a:ext>
            </a:extLst>
          </p:cNvPr>
          <p:cNvSpPr>
            <a:spLocks/>
          </p:cNvSpPr>
          <p:nvPr/>
        </p:nvSpPr>
        <p:spPr bwMode="auto">
          <a:xfrm>
            <a:off x="479272" y="2781609"/>
            <a:ext cx="859504" cy="991986"/>
          </a:xfrm>
          <a:custGeom>
            <a:avLst/>
            <a:gdLst>
              <a:gd name="T0" fmla="*/ 298 w 298"/>
              <a:gd name="T1" fmla="*/ 344 h 344"/>
              <a:gd name="T2" fmla="*/ 0 w 298"/>
              <a:gd name="T3" fmla="*/ 173 h 344"/>
              <a:gd name="T4" fmla="*/ 298 w 298"/>
              <a:gd name="T5" fmla="*/ 0 h 344"/>
              <a:gd name="T6" fmla="*/ 298 w 298"/>
              <a:gd name="T7" fmla="*/ 344 h 344"/>
            </a:gdLst>
            <a:ahLst/>
            <a:cxnLst>
              <a:cxn ang="0">
                <a:pos x="T0" y="T1"/>
              </a:cxn>
              <a:cxn ang="0">
                <a:pos x="T2" y="T3"/>
              </a:cxn>
              <a:cxn ang="0">
                <a:pos x="T4" y="T5"/>
              </a:cxn>
              <a:cxn ang="0">
                <a:pos x="T6" y="T7"/>
              </a:cxn>
            </a:cxnLst>
            <a:rect l="0" t="0" r="r" b="b"/>
            <a:pathLst>
              <a:path w="298" h="344">
                <a:moveTo>
                  <a:pt x="298" y="344"/>
                </a:moveTo>
                <a:lnTo>
                  <a:pt x="0" y="173"/>
                </a:lnTo>
                <a:lnTo>
                  <a:pt x="298" y="0"/>
                </a:lnTo>
                <a:lnTo>
                  <a:pt x="298" y="344"/>
                </a:lnTo>
                <a:close/>
              </a:path>
            </a:pathLst>
          </a:custGeom>
          <a:solidFill>
            <a:srgbClr val="EFEFEF"/>
          </a:solidFill>
          <a:ln>
            <a:noFill/>
          </a:ln>
        </p:spPr>
        <p:txBody>
          <a:bodyPr vert="horz" wrap="square" lIns="91416" tIns="45708" rIns="91416" bIns="45708" numCol="1" anchor="t" anchorCtr="0" compatLnSpc="1">
            <a:prstTxWarp prst="textNoShape">
              <a:avLst/>
            </a:prstTxWarp>
          </a:bodyPr>
          <a:lstStyle/>
          <a:p>
            <a:pPr defTabSz="914126">
              <a:defRPr/>
            </a:pPr>
            <a:endParaRPr lang="en-US" sz="1799" dirty="0">
              <a:solidFill>
                <a:prstClr val="black"/>
              </a:solidFill>
              <a:latin typeface="Arial" panose="020B0604020202020204" pitchFamily="34" charset="0"/>
              <a:cs typeface="Arial" panose="020B0604020202020204" pitchFamily="34" charset="0"/>
            </a:endParaRPr>
          </a:p>
        </p:txBody>
      </p:sp>
      <p:sp>
        <p:nvSpPr>
          <p:cNvPr id="26" name="Title 15">
            <a:extLst>
              <a:ext uri="{FF2B5EF4-FFF2-40B4-BE49-F238E27FC236}">
                <a16:creationId xmlns="" xmlns:a16="http://schemas.microsoft.com/office/drawing/2014/main" id="{9D5DB1E7-79F9-F04C-88E3-6BAC12951B8E}"/>
              </a:ext>
            </a:extLst>
          </p:cNvPr>
          <p:cNvSpPr>
            <a:spLocks noGrp="1"/>
          </p:cNvSpPr>
          <p:nvPr>
            <p:ph type="ctrTitle"/>
          </p:nvPr>
        </p:nvSpPr>
        <p:spPr>
          <a:xfrm>
            <a:off x="6897602" y="977210"/>
            <a:ext cx="5072207" cy="1531464"/>
          </a:xfrm>
        </p:spPr>
        <p:txBody>
          <a:bodyPr/>
          <a:lstStyle/>
          <a:p>
            <a:r>
              <a:rPr lang="en-US" dirty="0" smtClean="0"/>
              <a:t>PC Critical Accessory Items</a:t>
            </a:r>
            <a:endParaRPr lang="en-US" dirty="0"/>
          </a:p>
        </p:txBody>
      </p:sp>
      <p:sp>
        <p:nvSpPr>
          <p:cNvPr id="27" name="Subtitle 16">
            <a:extLst>
              <a:ext uri="{FF2B5EF4-FFF2-40B4-BE49-F238E27FC236}">
                <a16:creationId xmlns="" xmlns:a16="http://schemas.microsoft.com/office/drawing/2014/main" id="{0B7F8A0B-5F7F-9142-BBF2-1B30B186B270}"/>
              </a:ext>
            </a:extLst>
          </p:cNvPr>
          <p:cNvSpPr>
            <a:spLocks noGrp="1"/>
          </p:cNvSpPr>
          <p:nvPr>
            <p:ph type="subTitle" idx="1"/>
          </p:nvPr>
        </p:nvSpPr>
        <p:spPr>
          <a:xfrm>
            <a:off x="6892473" y="2508675"/>
            <a:ext cx="5076710" cy="545869"/>
          </a:xfrm>
        </p:spPr>
        <p:txBody>
          <a:bodyPr>
            <a:normAutofit fontScale="77500" lnSpcReduction="20000"/>
          </a:bodyPr>
          <a:lstStyle/>
          <a:p>
            <a:r>
              <a:rPr lang="en-US" sz="2400" dirty="0" smtClean="0"/>
              <a:t>For HCL Kiosk and Site Service technicians</a:t>
            </a:r>
            <a:endParaRPr lang="en-US" sz="2400" dirty="0"/>
          </a:p>
        </p:txBody>
      </p:sp>
      <p:sp>
        <p:nvSpPr>
          <p:cNvPr id="2" name="TextBox 1"/>
          <p:cNvSpPr txBox="1"/>
          <p:nvPr/>
        </p:nvSpPr>
        <p:spPr>
          <a:xfrm>
            <a:off x="8092440" y="5596128"/>
            <a:ext cx="3721608" cy="646331"/>
          </a:xfrm>
          <a:prstGeom prst="rect">
            <a:avLst/>
          </a:prstGeom>
          <a:noFill/>
        </p:spPr>
        <p:txBody>
          <a:bodyPr wrap="square" rtlCol="0">
            <a:spAutoFit/>
          </a:bodyPr>
          <a:lstStyle/>
          <a:p>
            <a:endParaRPr lang="en-US" dirty="0" smtClean="0"/>
          </a:p>
          <a:p>
            <a:r>
              <a:rPr lang="en-US" dirty="0" smtClean="0"/>
              <a:t>June 2020</a:t>
            </a:r>
            <a:endParaRPr lang="en-US" dirty="0"/>
          </a:p>
        </p:txBody>
      </p:sp>
    </p:spTree>
    <p:extLst>
      <p:ext uri="{BB962C8B-B14F-4D97-AF65-F5344CB8AC3E}">
        <p14:creationId xmlns:p14="http://schemas.microsoft.com/office/powerpoint/2010/main" val="14308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6AF23-AE45-422C-9F82-D5DCB9C4A433}"/>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D95454B9-748D-4FDA-A47D-E5D6111CBAB4}"/>
              </a:ext>
            </a:extLst>
          </p:cNvPr>
          <p:cNvPicPr>
            <a:picLocks noChangeAspect="1"/>
          </p:cNvPicPr>
          <p:nvPr/>
        </p:nvPicPr>
        <p:blipFill>
          <a:blip r:embed="rId2"/>
          <a:stretch>
            <a:fillRect/>
          </a:stretch>
        </p:blipFill>
        <p:spPr>
          <a:xfrm>
            <a:off x="2525750" y="1897675"/>
            <a:ext cx="6341158" cy="4552119"/>
          </a:xfrm>
          <a:prstGeom prst="rect">
            <a:avLst/>
          </a:prstGeom>
        </p:spPr>
      </p:pic>
      <p:sp>
        <p:nvSpPr>
          <p:cNvPr id="5" name="TextBox 4">
            <a:extLst>
              <a:ext uri="{FF2B5EF4-FFF2-40B4-BE49-F238E27FC236}">
                <a16:creationId xmlns="" xmlns:a16="http://schemas.microsoft.com/office/drawing/2014/main" id="{581FF255-1FD1-4218-BF5F-013ECF351C58}"/>
              </a:ext>
            </a:extLst>
          </p:cNvPr>
          <p:cNvSpPr txBox="1"/>
          <p:nvPr/>
        </p:nvSpPr>
        <p:spPr>
          <a:xfrm>
            <a:off x="1341120" y="1463040"/>
            <a:ext cx="2068708" cy="369332"/>
          </a:xfrm>
          <a:prstGeom prst="rect">
            <a:avLst/>
          </a:prstGeom>
          <a:noFill/>
        </p:spPr>
        <p:txBody>
          <a:bodyPr wrap="none" rtlCol="0">
            <a:spAutoFit/>
          </a:bodyPr>
          <a:lstStyle/>
          <a:p>
            <a:r>
              <a:rPr lang="en-US" dirty="0"/>
              <a:t>2.) Other IT Services</a:t>
            </a:r>
          </a:p>
        </p:txBody>
      </p:sp>
    </p:spTree>
    <p:extLst>
      <p:ext uri="{BB962C8B-B14F-4D97-AF65-F5344CB8AC3E}">
        <p14:creationId xmlns:p14="http://schemas.microsoft.com/office/powerpoint/2010/main" val="1914909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8C275-DBEF-4F1B-BED3-3B22AE407BC9}"/>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8E938130-D336-4522-9EDB-261BB375B04B}"/>
              </a:ext>
            </a:extLst>
          </p:cNvPr>
          <p:cNvPicPr>
            <a:picLocks noChangeAspect="1"/>
          </p:cNvPicPr>
          <p:nvPr/>
        </p:nvPicPr>
        <p:blipFill>
          <a:blip r:embed="rId2"/>
          <a:stretch>
            <a:fillRect/>
          </a:stretch>
        </p:blipFill>
        <p:spPr>
          <a:xfrm>
            <a:off x="3047456" y="2072640"/>
            <a:ext cx="6097090" cy="4319451"/>
          </a:xfrm>
          <a:prstGeom prst="rect">
            <a:avLst/>
          </a:prstGeom>
        </p:spPr>
      </p:pic>
      <p:sp>
        <p:nvSpPr>
          <p:cNvPr id="5" name="TextBox 4">
            <a:extLst>
              <a:ext uri="{FF2B5EF4-FFF2-40B4-BE49-F238E27FC236}">
                <a16:creationId xmlns="" xmlns:a16="http://schemas.microsoft.com/office/drawing/2014/main" id="{A2118AB9-E23B-4339-BF68-783266DEA479}"/>
              </a:ext>
            </a:extLst>
          </p:cNvPr>
          <p:cNvSpPr txBox="1"/>
          <p:nvPr/>
        </p:nvSpPr>
        <p:spPr>
          <a:xfrm>
            <a:off x="1184366" y="1419497"/>
            <a:ext cx="2319662" cy="369332"/>
          </a:xfrm>
          <a:prstGeom prst="rect">
            <a:avLst/>
          </a:prstGeom>
          <a:noFill/>
        </p:spPr>
        <p:txBody>
          <a:bodyPr wrap="square" rtlCol="0">
            <a:spAutoFit/>
          </a:bodyPr>
          <a:lstStyle/>
          <a:p>
            <a:r>
              <a:rPr lang="en-US" dirty="0"/>
              <a:t>3.) HCL Onsite Support</a:t>
            </a:r>
          </a:p>
        </p:txBody>
      </p:sp>
    </p:spTree>
    <p:extLst>
      <p:ext uri="{BB962C8B-B14F-4D97-AF65-F5344CB8AC3E}">
        <p14:creationId xmlns:p14="http://schemas.microsoft.com/office/powerpoint/2010/main" val="2571154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98A1D-9F24-4C97-A23E-24008BDCF985}"/>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88AFC385-7007-4703-8F4E-CD53B82F328F}"/>
              </a:ext>
            </a:extLst>
          </p:cNvPr>
          <p:cNvPicPr>
            <a:picLocks noChangeAspect="1"/>
          </p:cNvPicPr>
          <p:nvPr/>
        </p:nvPicPr>
        <p:blipFill>
          <a:blip r:embed="rId2"/>
          <a:stretch>
            <a:fillRect/>
          </a:stretch>
        </p:blipFill>
        <p:spPr>
          <a:xfrm>
            <a:off x="2400543" y="1876302"/>
            <a:ext cx="7390915" cy="4907344"/>
          </a:xfrm>
          <a:prstGeom prst="rect">
            <a:avLst/>
          </a:prstGeom>
        </p:spPr>
      </p:pic>
      <p:sp>
        <p:nvSpPr>
          <p:cNvPr id="4" name="TextBox 3">
            <a:extLst>
              <a:ext uri="{FF2B5EF4-FFF2-40B4-BE49-F238E27FC236}">
                <a16:creationId xmlns="" xmlns:a16="http://schemas.microsoft.com/office/drawing/2014/main" id="{4C1642FB-9CC3-45D5-BDC4-EC2E9058F289}"/>
              </a:ext>
            </a:extLst>
          </p:cNvPr>
          <p:cNvSpPr txBox="1"/>
          <p:nvPr/>
        </p:nvSpPr>
        <p:spPr>
          <a:xfrm>
            <a:off x="992777" y="1358537"/>
            <a:ext cx="3893245" cy="369332"/>
          </a:xfrm>
          <a:prstGeom prst="rect">
            <a:avLst/>
          </a:prstGeom>
          <a:noFill/>
        </p:spPr>
        <p:txBody>
          <a:bodyPr wrap="none" rtlCol="0">
            <a:spAutoFit/>
          </a:bodyPr>
          <a:lstStyle/>
          <a:p>
            <a:r>
              <a:rPr lang="en-US" dirty="0"/>
              <a:t>4.) PC Accessory Critical Spares Request</a:t>
            </a:r>
          </a:p>
        </p:txBody>
      </p:sp>
    </p:spTree>
    <p:extLst>
      <p:ext uri="{BB962C8B-B14F-4D97-AF65-F5344CB8AC3E}">
        <p14:creationId xmlns:p14="http://schemas.microsoft.com/office/powerpoint/2010/main" val="32366401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F518B-D6F3-4CF1-8C4F-664D6DC69CCB}"/>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4A214957-83F7-474A-9C19-FAC4A8DFFFF1}"/>
              </a:ext>
            </a:extLst>
          </p:cNvPr>
          <p:cNvPicPr>
            <a:picLocks noChangeAspect="1"/>
          </p:cNvPicPr>
          <p:nvPr/>
        </p:nvPicPr>
        <p:blipFill>
          <a:blip r:embed="rId2"/>
          <a:stretch>
            <a:fillRect/>
          </a:stretch>
        </p:blipFill>
        <p:spPr>
          <a:xfrm>
            <a:off x="557349" y="921468"/>
            <a:ext cx="5808617" cy="5871218"/>
          </a:xfrm>
          <a:prstGeom prst="rect">
            <a:avLst/>
          </a:prstGeom>
        </p:spPr>
      </p:pic>
      <p:sp>
        <p:nvSpPr>
          <p:cNvPr id="4" name="TextBox 3">
            <a:extLst>
              <a:ext uri="{FF2B5EF4-FFF2-40B4-BE49-F238E27FC236}">
                <a16:creationId xmlns="" xmlns:a16="http://schemas.microsoft.com/office/drawing/2014/main" id="{3F088BC5-12A9-4FAA-8DDB-84321B252ABF}"/>
              </a:ext>
            </a:extLst>
          </p:cNvPr>
          <p:cNvSpPr txBox="1"/>
          <p:nvPr/>
        </p:nvSpPr>
        <p:spPr>
          <a:xfrm>
            <a:off x="6383383" y="1018903"/>
            <a:ext cx="5808618" cy="5539978"/>
          </a:xfrm>
          <a:prstGeom prst="rect">
            <a:avLst/>
          </a:prstGeom>
          <a:noFill/>
        </p:spPr>
        <p:txBody>
          <a:bodyPr wrap="square" rtlCol="0">
            <a:spAutoFit/>
          </a:bodyPr>
          <a:lstStyle/>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Requested By: </a:t>
            </a:r>
            <a:r>
              <a:rPr lang="en-US" sz="1600" dirty="0"/>
              <a:t>The technician filling out the </a:t>
            </a:r>
            <a:r>
              <a:rPr lang="en-US" sz="1600" dirty="0" err="1"/>
              <a:t>eform</a:t>
            </a:r>
            <a:r>
              <a:rPr lang="en-US" sz="1600" dirty="0"/>
              <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Requested for: </a:t>
            </a:r>
            <a:r>
              <a:rPr lang="en-US" sz="1600" dirty="0"/>
              <a:t>Can be the same or different from the customer name.</a:t>
            </a:r>
          </a:p>
          <a:p>
            <a:r>
              <a:rPr lang="en-US" sz="1600" dirty="0"/>
              <a:t>      Ex: Admin getting an accessory for the manager. Search using      </a:t>
            </a:r>
          </a:p>
          <a:p>
            <a:r>
              <a:rPr lang="en-US" sz="1600" dirty="0"/>
              <a:t>      first name, last name.</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Customer Name: </a:t>
            </a:r>
            <a:r>
              <a:rPr lang="en-US" sz="1600" dirty="0"/>
              <a:t>Who the accessory order is for. Search using first name, last name.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Customer’s Short Name: </a:t>
            </a:r>
            <a:r>
              <a:rPr lang="en-US" sz="1600" dirty="0"/>
              <a:t>Will autofill based on customers name.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Customer’s T#: </a:t>
            </a:r>
            <a:r>
              <a:rPr lang="en-US" sz="1600" dirty="0"/>
              <a:t>Will autofill based on customers name.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Received Location: </a:t>
            </a:r>
            <a:r>
              <a:rPr lang="en-US" sz="1600" dirty="0"/>
              <a:t>Location that the part is picked up from. </a:t>
            </a:r>
          </a:p>
          <a:p>
            <a:r>
              <a:rPr lang="en-US" sz="1600" dirty="0"/>
              <a:t>      Can be different from the user’s home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Accessory Recipient Cost Center: </a:t>
            </a:r>
            <a:r>
              <a:rPr lang="en-US" sz="1600" dirty="0"/>
              <a:t>Will autofill based on customers name.</a:t>
            </a:r>
          </a:p>
          <a:p>
            <a:pPr marL="285750"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2436078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F518B-D6F3-4CF1-8C4F-664D6DC69CCB}"/>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4A214957-83F7-474A-9C19-FAC4A8DFFFF1}"/>
              </a:ext>
            </a:extLst>
          </p:cNvPr>
          <p:cNvPicPr>
            <a:picLocks noChangeAspect="1"/>
          </p:cNvPicPr>
          <p:nvPr/>
        </p:nvPicPr>
        <p:blipFill>
          <a:blip r:embed="rId2"/>
          <a:stretch>
            <a:fillRect/>
          </a:stretch>
        </p:blipFill>
        <p:spPr>
          <a:xfrm>
            <a:off x="539932" y="957943"/>
            <a:ext cx="5634446" cy="5900057"/>
          </a:xfrm>
          <a:prstGeom prst="rect">
            <a:avLst/>
          </a:prstGeom>
        </p:spPr>
      </p:pic>
      <p:sp>
        <p:nvSpPr>
          <p:cNvPr id="4" name="TextBox 3">
            <a:extLst>
              <a:ext uri="{FF2B5EF4-FFF2-40B4-BE49-F238E27FC236}">
                <a16:creationId xmlns="" xmlns:a16="http://schemas.microsoft.com/office/drawing/2014/main" id="{3F088BC5-12A9-4FAA-8DDB-84321B252ABF}"/>
              </a:ext>
            </a:extLst>
          </p:cNvPr>
          <p:cNvSpPr txBox="1"/>
          <p:nvPr/>
        </p:nvSpPr>
        <p:spPr>
          <a:xfrm>
            <a:off x="6505301" y="896983"/>
            <a:ext cx="5686699" cy="547842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Request Type:</a:t>
            </a:r>
          </a:p>
          <a:p>
            <a:pPr marL="285750" indent="-285750">
              <a:buFont typeface="Wingdings" panose="05000000000000000000" pitchFamily="2" charset="2"/>
              <a:buChar char="Ø"/>
            </a:pPr>
            <a:r>
              <a:rPr lang="en-US" sz="1400" b="1" dirty="0"/>
              <a:t>Loan:</a:t>
            </a:r>
            <a:r>
              <a:rPr lang="en-US" sz="1400" dirty="0"/>
              <a:t> This is an IT accessory in which the customer will return.</a:t>
            </a:r>
          </a:p>
          <a:p>
            <a:r>
              <a:rPr lang="en-US" sz="1400" dirty="0"/>
              <a:t>      Ex: Mouse, Keyboard, Security Cable, Laptop Power Supply</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Purchase:</a:t>
            </a:r>
            <a:r>
              <a:rPr lang="en-US" sz="1400" dirty="0"/>
              <a:t> This is an IT accessory in which the customer wants to purchase for themselves.  Ex: Headset or LAN/Network Cable</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Used: </a:t>
            </a:r>
            <a:r>
              <a:rPr lang="en-US" sz="1400" dirty="0"/>
              <a:t>This is an IT accessory </a:t>
            </a:r>
            <a:r>
              <a:rPr lang="en-US" sz="1400" dirty="0" smtClean="0"/>
              <a:t>returned by another customer for the purpose of IT Asset disposal, which is repurposed for another customer.  An example would be a mouse, monitor, or power supply that are no longer needed but still fit for service. </a:t>
            </a:r>
            <a:r>
              <a:rPr lang="en-US" sz="1400" dirty="0"/>
              <a:t>HCL will be responsible to clean up accessory to give out as a used accessory.</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Return Date: </a:t>
            </a:r>
            <a:r>
              <a:rPr lang="en-US" sz="1400" dirty="0"/>
              <a:t>Only needs to be filled out for a “Loan” Accessory.</a:t>
            </a:r>
          </a:p>
          <a:p>
            <a:r>
              <a:rPr lang="en-US" sz="1400" dirty="0"/>
              <a:t>      Loan timeframe = 5 business days unless customer requests a </a:t>
            </a:r>
          </a:p>
          <a:p>
            <a:r>
              <a:rPr lang="en-US" sz="1400" dirty="0"/>
              <a:t>      longer need for the item</a:t>
            </a:r>
            <a:r>
              <a:rPr lang="en-US" sz="1400" dirty="0" smtClean="0"/>
              <a:t>.</a:t>
            </a:r>
          </a:p>
          <a:p>
            <a:endParaRPr lang="en-US" sz="1400" b="1" dirty="0"/>
          </a:p>
          <a:p>
            <a:pPr marL="285750" indent="-285750">
              <a:buFont typeface="Arial" panose="020B0604020202020204" pitchFamily="34" charset="0"/>
              <a:buChar char="•"/>
            </a:pPr>
            <a:r>
              <a:rPr lang="en-US" sz="1400" b="1" dirty="0"/>
              <a:t>Part#: </a:t>
            </a:r>
            <a:r>
              <a:rPr lang="en-US" sz="1400" dirty="0"/>
              <a:t>Choose description from the drop down field. Part number will autofill in the RITM ticket number.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Quantity:</a:t>
            </a:r>
            <a:r>
              <a:rPr lang="en-US" sz="1400" dirty="0"/>
              <a:t> Fill in quantity customer is requesting.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Cost:</a:t>
            </a:r>
            <a:r>
              <a:rPr lang="en-US" sz="1400" dirty="0"/>
              <a:t> Will autofill in the </a:t>
            </a:r>
            <a:r>
              <a:rPr lang="en-US" sz="1400" dirty="0" err="1"/>
              <a:t>eform</a:t>
            </a:r>
            <a:r>
              <a:rPr lang="en-US" sz="1400" dirty="0"/>
              <a:t> based on predetermined pricing with vendors.</a:t>
            </a:r>
          </a:p>
          <a:p>
            <a:pPr marL="285750" indent="-285750">
              <a:buFont typeface="Arial" panose="020B0604020202020204" pitchFamily="34" charset="0"/>
              <a:buChar char="•"/>
            </a:pPr>
            <a:r>
              <a:rPr lang="en-US" sz="1400" b="1" dirty="0">
                <a:solidFill>
                  <a:schemeClr val="bg1"/>
                </a:solidFill>
                <a:highlight>
                  <a:srgbClr val="008000"/>
                </a:highlight>
              </a:rPr>
              <a:t>Once complete = Order Now</a:t>
            </a:r>
          </a:p>
        </p:txBody>
      </p:sp>
      <p:sp>
        <p:nvSpPr>
          <p:cNvPr id="5" name="Arrow: Right 4">
            <a:extLst>
              <a:ext uri="{FF2B5EF4-FFF2-40B4-BE49-F238E27FC236}">
                <a16:creationId xmlns="" xmlns:a16="http://schemas.microsoft.com/office/drawing/2014/main" id="{D5524740-3CAC-494A-BBB1-A75B9738F9BE}"/>
              </a:ext>
            </a:extLst>
          </p:cNvPr>
          <p:cNvSpPr/>
          <p:nvPr/>
        </p:nvSpPr>
        <p:spPr bwMode="auto">
          <a:xfrm>
            <a:off x="4528457" y="1706880"/>
            <a:ext cx="600891" cy="296092"/>
          </a:xfrm>
          <a:prstGeom prst="rightArrow">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 name="Arrow: Left 6">
            <a:extLst>
              <a:ext uri="{FF2B5EF4-FFF2-40B4-BE49-F238E27FC236}">
                <a16:creationId xmlns="" xmlns:a16="http://schemas.microsoft.com/office/drawing/2014/main" id="{56D5937D-4FB9-4B18-BE5D-44DE2C2D46C2}"/>
              </a:ext>
            </a:extLst>
          </p:cNvPr>
          <p:cNvSpPr/>
          <p:nvPr/>
        </p:nvSpPr>
        <p:spPr bwMode="auto">
          <a:xfrm>
            <a:off x="2403565" y="6165668"/>
            <a:ext cx="722812" cy="313509"/>
          </a:xfrm>
          <a:prstGeom prst="leftArrow">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 xmlns:a16="http://schemas.microsoft.com/office/drawing/2014/main" id="{93162675-0B91-4A25-B54F-7FA1B673FA24}"/>
              </a:ext>
            </a:extLst>
          </p:cNvPr>
          <p:cNvSpPr txBox="1"/>
          <p:nvPr/>
        </p:nvSpPr>
        <p:spPr>
          <a:xfrm>
            <a:off x="3169920" y="6148251"/>
            <a:ext cx="1907177" cy="430887"/>
          </a:xfrm>
          <a:prstGeom prst="rect">
            <a:avLst/>
          </a:prstGeom>
          <a:noFill/>
        </p:spPr>
        <p:txBody>
          <a:bodyPr wrap="square" rtlCol="0">
            <a:spAutoFit/>
          </a:bodyPr>
          <a:lstStyle/>
          <a:p>
            <a:r>
              <a:rPr lang="en-US" sz="1100" dirty="0">
                <a:highlight>
                  <a:srgbClr val="FFFF00"/>
                </a:highlight>
              </a:rPr>
              <a:t>If the customer needs more than qty 1, update in this field</a:t>
            </a:r>
          </a:p>
        </p:txBody>
      </p:sp>
      <p:sp>
        <p:nvSpPr>
          <p:cNvPr id="9" name="TextBox 8">
            <a:extLst>
              <a:ext uri="{FF2B5EF4-FFF2-40B4-BE49-F238E27FC236}">
                <a16:creationId xmlns="" xmlns:a16="http://schemas.microsoft.com/office/drawing/2014/main" id="{ED7552A6-3097-4FF8-BDC7-FA8128BFFAD8}"/>
              </a:ext>
            </a:extLst>
          </p:cNvPr>
          <p:cNvSpPr txBox="1"/>
          <p:nvPr/>
        </p:nvSpPr>
        <p:spPr>
          <a:xfrm>
            <a:off x="3152503" y="1724297"/>
            <a:ext cx="1698171" cy="1046440"/>
          </a:xfrm>
          <a:prstGeom prst="rect">
            <a:avLst/>
          </a:prstGeom>
          <a:noFill/>
        </p:spPr>
        <p:txBody>
          <a:bodyPr wrap="square" rtlCol="0">
            <a:spAutoFit/>
          </a:bodyPr>
          <a:lstStyle/>
          <a:p>
            <a:r>
              <a:rPr lang="en-US" sz="1100" dirty="0">
                <a:highlight>
                  <a:srgbClr val="FFFF00"/>
                </a:highlight>
              </a:rPr>
              <a:t>If the customer needs more than qty 1, do not update in this field, leave as “1”</a:t>
            </a:r>
          </a:p>
          <a:p>
            <a:endParaRPr lang="en-US" dirty="0"/>
          </a:p>
        </p:txBody>
      </p:sp>
    </p:spTree>
    <p:extLst>
      <p:ext uri="{BB962C8B-B14F-4D97-AF65-F5344CB8AC3E}">
        <p14:creationId xmlns:p14="http://schemas.microsoft.com/office/powerpoint/2010/main" val="2799240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B9442-6E97-480A-B216-3CD9225F9053}"/>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C9779EDB-2A9B-43F6-839E-A5F5559BF190}"/>
              </a:ext>
            </a:extLst>
          </p:cNvPr>
          <p:cNvPicPr>
            <a:picLocks noChangeAspect="1"/>
          </p:cNvPicPr>
          <p:nvPr/>
        </p:nvPicPr>
        <p:blipFill>
          <a:blip r:embed="rId2"/>
          <a:stretch>
            <a:fillRect/>
          </a:stretch>
        </p:blipFill>
        <p:spPr>
          <a:xfrm>
            <a:off x="3352799" y="896046"/>
            <a:ext cx="5669279" cy="5874870"/>
          </a:xfrm>
          <a:prstGeom prst="rect">
            <a:avLst/>
          </a:prstGeom>
        </p:spPr>
      </p:pic>
      <p:sp>
        <p:nvSpPr>
          <p:cNvPr id="4" name="TextBox 3">
            <a:extLst>
              <a:ext uri="{FF2B5EF4-FFF2-40B4-BE49-F238E27FC236}">
                <a16:creationId xmlns="" xmlns:a16="http://schemas.microsoft.com/office/drawing/2014/main" id="{3E2B3D7F-8F66-4CCA-AFD4-D51FDB6724D9}"/>
              </a:ext>
            </a:extLst>
          </p:cNvPr>
          <p:cNvSpPr txBox="1"/>
          <p:nvPr/>
        </p:nvSpPr>
        <p:spPr>
          <a:xfrm>
            <a:off x="78377" y="1114697"/>
            <a:ext cx="3185386" cy="369332"/>
          </a:xfrm>
          <a:prstGeom prst="rect">
            <a:avLst/>
          </a:prstGeom>
          <a:noFill/>
        </p:spPr>
        <p:txBody>
          <a:bodyPr wrap="square" rtlCol="0">
            <a:spAutoFit/>
          </a:bodyPr>
          <a:lstStyle/>
          <a:p>
            <a:r>
              <a:rPr lang="en-US" dirty="0"/>
              <a:t>Example of a “Loan” accessory: </a:t>
            </a:r>
          </a:p>
        </p:txBody>
      </p:sp>
    </p:spTree>
    <p:extLst>
      <p:ext uri="{BB962C8B-B14F-4D97-AF65-F5344CB8AC3E}">
        <p14:creationId xmlns:p14="http://schemas.microsoft.com/office/powerpoint/2010/main" val="31660849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B9442-6E97-480A-B216-3CD9225F9053}"/>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4C014596-9738-4372-945C-761B6FAA1CE8}"/>
              </a:ext>
            </a:extLst>
          </p:cNvPr>
          <p:cNvPicPr>
            <a:picLocks noChangeAspect="1"/>
          </p:cNvPicPr>
          <p:nvPr/>
        </p:nvPicPr>
        <p:blipFill>
          <a:blip r:embed="rId2"/>
          <a:stretch>
            <a:fillRect/>
          </a:stretch>
        </p:blipFill>
        <p:spPr>
          <a:xfrm>
            <a:off x="1725658" y="1433240"/>
            <a:ext cx="8602707" cy="4810125"/>
          </a:xfrm>
          <a:prstGeom prst="rect">
            <a:avLst/>
          </a:prstGeom>
        </p:spPr>
      </p:pic>
      <p:sp>
        <p:nvSpPr>
          <p:cNvPr id="4" name="TextBox 3">
            <a:extLst>
              <a:ext uri="{FF2B5EF4-FFF2-40B4-BE49-F238E27FC236}">
                <a16:creationId xmlns="" xmlns:a16="http://schemas.microsoft.com/office/drawing/2014/main" id="{58B5C53A-6F32-451F-9047-E35FD8566F03}"/>
              </a:ext>
            </a:extLst>
          </p:cNvPr>
          <p:cNvSpPr txBox="1"/>
          <p:nvPr/>
        </p:nvSpPr>
        <p:spPr>
          <a:xfrm>
            <a:off x="87086" y="1001486"/>
            <a:ext cx="3342912" cy="369332"/>
          </a:xfrm>
          <a:prstGeom prst="rect">
            <a:avLst/>
          </a:prstGeom>
          <a:noFill/>
        </p:spPr>
        <p:txBody>
          <a:bodyPr wrap="square" rtlCol="0">
            <a:spAutoFit/>
          </a:bodyPr>
          <a:lstStyle/>
          <a:p>
            <a:r>
              <a:rPr lang="en-US" dirty="0"/>
              <a:t>Example of a “Loan” accessory: </a:t>
            </a:r>
          </a:p>
        </p:txBody>
      </p:sp>
    </p:spTree>
    <p:extLst>
      <p:ext uri="{BB962C8B-B14F-4D97-AF65-F5344CB8AC3E}">
        <p14:creationId xmlns:p14="http://schemas.microsoft.com/office/powerpoint/2010/main" val="5673560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B9442-6E97-480A-B216-3CD9225F9053}"/>
              </a:ext>
            </a:extLst>
          </p:cNvPr>
          <p:cNvSpPr>
            <a:spLocks noGrp="1"/>
          </p:cNvSpPr>
          <p:nvPr>
            <p:ph type="title"/>
          </p:nvPr>
        </p:nvSpPr>
        <p:spPr/>
        <p:txBody>
          <a:bodyPr/>
          <a:lstStyle/>
          <a:p>
            <a:r>
              <a:rPr lang="en-IN" dirty="0"/>
              <a:t>IT Accessory process </a:t>
            </a:r>
            <a:endParaRPr lang="en-US" dirty="0"/>
          </a:p>
        </p:txBody>
      </p:sp>
      <p:pic>
        <p:nvPicPr>
          <p:cNvPr id="4" name="Picture 3">
            <a:extLst>
              <a:ext uri="{FF2B5EF4-FFF2-40B4-BE49-F238E27FC236}">
                <a16:creationId xmlns="" xmlns:a16="http://schemas.microsoft.com/office/drawing/2014/main" id="{5551A918-B8CB-4A46-A64E-CC9AD271854D}"/>
              </a:ext>
            </a:extLst>
          </p:cNvPr>
          <p:cNvPicPr>
            <a:picLocks noChangeAspect="1"/>
          </p:cNvPicPr>
          <p:nvPr/>
        </p:nvPicPr>
        <p:blipFill>
          <a:blip r:embed="rId2"/>
          <a:stretch>
            <a:fillRect/>
          </a:stretch>
        </p:blipFill>
        <p:spPr>
          <a:xfrm>
            <a:off x="3160447" y="975359"/>
            <a:ext cx="6880536" cy="5508171"/>
          </a:xfrm>
          <a:prstGeom prst="rect">
            <a:avLst/>
          </a:prstGeom>
        </p:spPr>
      </p:pic>
      <p:sp>
        <p:nvSpPr>
          <p:cNvPr id="5" name="TextBox 4">
            <a:extLst>
              <a:ext uri="{FF2B5EF4-FFF2-40B4-BE49-F238E27FC236}">
                <a16:creationId xmlns="" xmlns:a16="http://schemas.microsoft.com/office/drawing/2014/main" id="{AFAB85A5-F1C1-4FF8-8DBE-53A6120C1662}"/>
              </a:ext>
            </a:extLst>
          </p:cNvPr>
          <p:cNvSpPr txBox="1"/>
          <p:nvPr/>
        </p:nvSpPr>
        <p:spPr>
          <a:xfrm>
            <a:off x="0" y="1271451"/>
            <a:ext cx="3009530" cy="4154984"/>
          </a:xfrm>
          <a:prstGeom prst="rect">
            <a:avLst/>
          </a:prstGeom>
          <a:noFill/>
        </p:spPr>
        <p:txBody>
          <a:bodyPr wrap="square" rtlCol="0">
            <a:spAutoFit/>
          </a:bodyPr>
          <a:lstStyle/>
          <a:p>
            <a:r>
              <a:rPr lang="en-US" dirty="0"/>
              <a:t>Example of a “Loan” accessory:</a:t>
            </a:r>
          </a:p>
          <a:p>
            <a:endParaRPr lang="en-US" dirty="0"/>
          </a:p>
          <a:p>
            <a:r>
              <a:rPr lang="en-US" sz="1600" dirty="0"/>
              <a:t>Status in the ticket will default to Assigned Status, however technician will need to move to Pending status and save the ticket. Hit Begin Work button and move to Pending Status.</a:t>
            </a:r>
          </a:p>
          <a:p>
            <a:endParaRPr lang="en-US" dirty="0"/>
          </a:p>
          <a:p>
            <a:r>
              <a:rPr lang="en-US" sz="1600" dirty="0"/>
              <a:t>Ticket will stay open. Technician will need to go back and close ticket, either when the return date passes or when the customer brings the accessory back. </a:t>
            </a:r>
          </a:p>
        </p:txBody>
      </p:sp>
    </p:spTree>
    <p:extLst>
      <p:ext uri="{BB962C8B-B14F-4D97-AF65-F5344CB8AC3E}">
        <p14:creationId xmlns:p14="http://schemas.microsoft.com/office/powerpoint/2010/main" val="8329985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FA4F1-3D29-432C-809F-2B0FE04B7350}"/>
              </a:ext>
            </a:extLst>
          </p:cNvPr>
          <p:cNvSpPr>
            <a:spLocks noGrp="1"/>
          </p:cNvSpPr>
          <p:nvPr>
            <p:ph type="title"/>
          </p:nvPr>
        </p:nvSpPr>
        <p:spPr/>
        <p:txBody>
          <a:bodyPr/>
          <a:lstStyle/>
          <a:p>
            <a:r>
              <a:rPr lang="en-IN" dirty="0"/>
              <a:t>IT Accessory process </a:t>
            </a:r>
            <a:endParaRPr lang="en-US" dirty="0"/>
          </a:p>
        </p:txBody>
      </p:sp>
      <p:pic>
        <p:nvPicPr>
          <p:cNvPr id="4" name="Picture 3">
            <a:extLst>
              <a:ext uri="{FF2B5EF4-FFF2-40B4-BE49-F238E27FC236}">
                <a16:creationId xmlns="" xmlns:a16="http://schemas.microsoft.com/office/drawing/2014/main" id="{0E7C7679-B680-420B-91D2-F3C1BC769E22}"/>
              </a:ext>
            </a:extLst>
          </p:cNvPr>
          <p:cNvPicPr>
            <a:picLocks noChangeAspect="1"/>
          </p:cNvPicPr>
          <p:nvPr/>
        </p:nvPicPr>
        <p:blipFill>
          <a:blip r:embed="rId2"/>
          <a:stretch>
            <a:fillRect/>
          </a:stretch>
        </p:blipFill>
        <p:spPr>
          <a:xfrm>
            <a:off x="3033916" y="818606"/>
            <a:ext cx="6406175" cy="5747658"/>
          </a:xfrm>
          <a:prstGeom prst="rect">
            <a:avLst/>
          </a:prstGeom>
        </p:spPr>
      </p:pic>
      <p:sp>
        <p:nvSpPr>
          <p:cNvPr id="7" name="TextBox 6">
            <a:extLst>
              <a:ext uri="{FF2B5EF4-FFF2-40B4-BE49-F238E27FC236}">
                <a16:creationId xmlns="" xmlns:a16="http://schemas.microsoft.com/office/drawing/2014/main" id="{6E8BE9E7-F1EE-4E2B-95DC-097401234313}"/>
              </a:ext>
            </a:extLst>
          </p:cNvPr>
          <p:cNvSpPr txBox="1"/>
          <p:nvPr/>
        </p:nvSpPr>
        <p:spPr>
          <a:xfrm>
            <a:off x="104504" y="1288869"/>
            <a:ext cx="2934788" cy="5416868"/>
          </a:xfrm>
          <a:prstGeom prst="rect">
            <a:avLst/>
          </a:prstGeom>
          <a:noFill/>
        </p:spPr>
        <p:txBody>
          <a:bodyPr wrap="square" rtlCol="0">
            <a:spAutoFit/>
          </a:bodyPr>
          <a:lstStyle/>
          <a:p>
            <a:r>
              <a:rPr lang="en-US" dirty="0"/>
              <a:t>Example of a “Loan” accessory:</a:t>
            </a:r>
          </a:p>
          <a:p>
            <a:endParaRPr lang="en-US" dirty="0"/>
          </a:p>
          <a:p>
            <a:r>
              <a:rPr lang="en-US" sz="1600" dirty="0"/>
              <a:t>When the customer returns the accessory, you’ll need to </a:t>
            </a:r>
          </a:p>
          <a:p>
            <a:r>
              <a:rPr lang="en-US" sz="1600" dirty="0"/>
              <a:t>Leave the Request Type as Loan – under the Case Detail tab. </a:t>
            </a:r>
          </a:p>
          <a:p>
            <a:r>
              <a:rPr lang="en-US" sz="1600" dirty="0"/>
              <a:t>Enter Resolution Notes:  Customer loaned a keyboard and returned it (list date)</a:t>
            </a:r>
          </a:p>
          <a:p>
            <a:endParaRPr lang="en-US" dirty="0"/>
          </a:p>
          <a:p>
            <a:r>
              <a:rPr lang="en-US" sz="1600" dirty="0"/>
              <a:t>If the customer decides to purchase the accessory you will need to change the Request Type to Purchase (drop down field)</a:t>
            </a:r>
          </a:p>
          <a:p>
            <a:r>
              <a:rPr lang="en-US" sz="1600" dirty="0"/>
              <a:t>Enter Resolution Notes: comment the part# and cost, so when the ticket closes the customer will see the part and cost they are being charged. </a:t>
            </a:r>
          </a:p>
          <a:p>
            <a:endParaRPr lang="en-US" dirty="0"/>
          </a:p>
        </p:txBody>
      </p:sp>
    </p:spTree>
    <p:extLst>
      <p:ext uri="{BB962C8B-B14F-4D97-AF65-F5344CB8AC3E}">
        <p14:creationId xmlns:p14="http://schemas.microsoft.com/office/powerpoint/2010/main" val="29279020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71B7C-4479-4AAE-9CFC-7B9B28CE9B30}"/>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383564E5-F047-4840-9795-9A7FFED85E22}"/>
              </a:ext>
            </a:extLst>
          </p:cNvPr>
          <p:cNvPicPr>
            <a:picLocks noChangeAspect="1"/>
          </p:cNvPicPr>
          <p:nvPr/>
        </p:nvPicPr>
        <p:blipFill>
          <a:blip r:embed="rId2"/>
          <a:stretch>
            <a:fillRect/>
          </a:stretch>
        </p:blipFill>
        <p:spPr>
          <a:xfrm>
            <a:off x="2409144" y="1203791"/>
            <a:ext cx="7387999" cy="4015091"/>
          </a:xfrm>
          <a:prstGeom prst="rect">
            <a:avLst/>
          </a:prstGeom>
        </p:spPr>
      </p:pic>
      <p:sp>
        <p:nvSpPr>
          <p:cNvPr id="4" name="TextBox 3">
            <a:extLst>
              <a:ext uri="{FF2B5EF4-FFF2-40B4-BE49-F238E27FC236}">
                <a16:creationId xmlns="" xmlns:a16="http://schemas.microsoft.com/office/drawing/2014/main" id="{322C4A36-9352-40A4-8889-20199FE81D6A}"/>
              </a:ext>
            </a:extLst>
          </p:cNvPr>
          <p:cNvSpPr txBox="1"/>
          <p:nvPr/>
        </p:nvSpPr>
        <p:spPr>
          <a:xfrm>
            <a:off x="95794" y="1201783"/>
            <a:ext cx="2420984" cy="2585323"/>
          </a:xfrm>
          <a:prstGeom prst="rect">
            <a:avLst/>
          </a:prstGeom>
          <a:noFill/>
        </p:spPr>
        <p:txBody>
          <a:bodyPr wrap="square" rtlCol="0">
            <a:spAutoFit/>
          </a:bodyPr>
          <a:lstStyle/>
          <a:p>
            <a:r>
              <a:rPr lang="en-US" dirty="0"/>
              <a:t>Example of a “Loan” accessory:</a:t>
            </a:r>
          </a:p>
          <a:p>
            <a:endParaRPr lang="en-US" dirty="0"/>
          </a:p>
          <a:p>
            <a:r>
              <a:rPr lang="en-US" dirty="0"/>
              <a:t>Closing the ticket. </a:t>
            </a:r>
          </a:p>
          <a:p>
            <a:r>
              <a:rPr lang="en-US" dirty="0"/>
              <a:t>Please enter Resolution Notes. Keep in mind, customer will see these notes.</a:t>
            </a:r>
          </a:p>
          <a:p>
            <a:endParaRPr lang="en-US" dirty="0"/>
          </a:p>
        </p:txBody>
      </p:sp>
    </p:spTree>
    <p:extLst>
      <p:ext uri="{BB962C8B-B14F-4D97-AF65-F5344CB8AC3E}">
        <p14:creationId xmlns:p14="http://schemas.microsoft.com/office/powerpoint/2010/main" val="37616709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bwMode="auto">
          <a:xfrm>
            <a:off x="-36512" y="-38100"/>
            <a:ext cx="3867150" cy="3943350"/>
          </a:xfrm>
          <a:custGeom>
            <a:avLst/>
            <a:gdLst>
              <a:gd name="connsiteX0" fmla="*/ 3752850 w 3867150"/>
              <a:gd name="connsiteY0" fmla="*/ 3867150 h 3943350"/>
              <a:gd name="connsiteX1" fmla="*/ 19050 w 3867150"/>
              <a:gd name="connsiteY1" fmla="*/ 1828800 h 3943350"/>
              <a:gd name="connsiteX2" fmla="*/ 0 w 3867150"/>
              <a:gd name="connsiteY2" fmla="*/ 0 h 3943350"/>
              <a:gd name="connsiteX3" fmla="*/ 3867150 w 3867150"/>
              <a:gd name="connsiteY3" fmla="*/ 0 h 3943350"/>
              <a:gd name="connsiteX4" fmla="*/ 3867150 w 3867150"/>
              <a:gd name="connsiteY4" fmla="*/ 3943350 h 3943350"/>
              <a:gd name="connsiteX5" fmla="*/ 3752850 w 3867150"/>
              <a:gd name="connsiteY5" fmla="*/ 3867150 h 39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7150" h="3943350">
                <a:moveTo>
                  <a:pt x="3752850" y="3867150"/>
                </a:moveTo>
                <a:lnTo>
                  <a:pt x="19050" y="1828800"/>
                </a:lnTo>
                <a:lnTo>
                  <a:pt x="0" y="0"/>
                </a:lnTo>
                <a:lnTo>
                  <a:pt x="3867150" y="0"/>
                </a:lnTo>
                <a:lnTo>
                  <a:pt x="3867150" y="3943350"/>
                </a:lnTo>
                <a:lnTo>
                  <a:pt x="3752850" y="386715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defRPr/>
            </a:pPr>
            <a:endParaRPr lang="en-IN" sz="3600" dirty="0">
              <a:solidFill>
                <a:srgbClr val="000000"/>
              </a:solidFill>
              <a:latin typeface="Arial" panose="020B0604020202020204" pitchFamily="34" charset="0"/>
            </a:endParaRPr>
          </a:p>
        </p:txBody>
      </p:sp>
      <p:sp>
        <p:nvSpPr>
          <p:cNvPr id="3" name="Isosceles Triangle 2"/>
          <p:cNvSpPr/>
          <p:nvPr/>
        </p:nvSpPr>
        <p:spPr bwMode="auto">
          <a:xfrm rot="5400000">
            <a:off x="3785680" y="1669542"/>
            <a:ext cx="2386584" cy="2057400"/>
          </a:xfrm>
          <a:prstGeom prst="triangle">
            <a:avLst/>
          </a:prstGeom>
          <a:solidFill>
            <a:srgbClr val="E0E1E3"/>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defRPr/>
            </a:pPr>
            <a:endParaRPr lang="en-IN" sz="3600" dirty="0">
              <a:solidFill>
                <a:srgbClr val="000000"/>
              </a:solidFill>
              <a:latin typeface="Arial" panose="020B0604020202020204" pitchFamily="34" charset="0"/>
            </a:endParaRPr>
          </a:p>
        </p:txBody>
      </p:sp>
      <p:sp>
        <p:nvSpPr>
          <p:cNvPr id="4" name="Isosceles Triangle 3"/>
          <p:cNvSpPr/>
          <p:nvPr/>
        </p:nvSpPr>
        <p:spPr bwMode="auto">
          <a:xfrm rot="5400000">
            <a:off x="1551496" y="2996712"/>
            <a:ext cx="2386584" cy="2057400"/>
          </a:xfrm>
          <a:prstGeom prst="triangle">
            <a:avLst/>
          </a:prstGeom>
          <a:solidFill>
            <a:srgbClr val="EFEFEF"/>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defRPr/>
            </a:pPr>
            <a:endParaRPr lang="en-IN" sz="3600" dirty="0">
              <a:solidFill>
                <a:srgbClr val="000000"/>
              </a:solidFill>
              <a:latin typeface="Arial" panose="020B0604020202020204" pitchFamily="34" charset="0"/>
            </a:endParaRPr>
          </a:p>
        </p:txBody>
      </p:sp>
      <p:sp>
        <p:nvSpPr>
          <p:cNvPr id="5" name="Isosceles Triangle 4"/>
          <p:cNvSpPr/>
          <p:nvPr/>
        </p:nvSpPr>
        <p:spPr bwMode="auto">
          <a:xfrm rot="9000000">
            <a:off x="634886" y="4161802"/>
            <a:ext cx="1320399" cy="1138275"/>
          </a:xfrm>
          <a:prstGeom prst="triangle">
            <a:avLst/>
          </a:prstGeom>
          <a:solidFill>
            <a:srgbClr val="E0E1E3"/>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defRPr/>
            </a:pPr>
            <a:endParaRPr lang="en-IN" sz="3600" dirty="0">
              <a:solidFill>
                <a:srgbClr val="000000"/>
              </a:solidFill>
              <a:latin typeface="Arial" panose="020B0604020202020204" pitchFamily="34" charset="0"/>
            </a:endParaRPr>
          </a:p>
        </p:txBody>
      </p:sp>
      <p:sp>
        <p:nvSpPr>
          <p:cNvPr id="7" name="Title 1">
            <a:extLst>
              <a:ext uri="{FF2B5EF4-FFF2-40B4-BE49-F238E27FC236}">
                <a16:creationId xmlns="" xmlns:a16="http://schemas.microsoft.com/office/drawing/2014/main" id="{CDD8F39A-E118-43F8-815F-43859C4AC7C8}"/>
              </a:ext>
            </a:extLst>
          </p:cNvPr>
          <p:cNvSpPr txBox="1">
            <a:spLocks/>
          </p:cNvSpPr>
          <p:nvPr/>
        </p:nvSpPr>
        <p:spPr bwMode="auto">
          <a:xfrm>
            <a:off x="5783666" y="3179013"/>
            <a:ext cx="1224694" cy="307777"/>
          </a:xfrm>
          <a:prstGeom prst="rect">
            <a:avLst/>
          </a:prstGeom>
          <a:noFill/>
          <a:ln>
            <a:noFill/>
          </a:ln>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sz="2800" b="0" cap="none" baseline="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400" b="1">
                <a:solidFill>
                  <a:srgbClr val="00529B"/>
                </a:solidFill>
                <a:latin typeface="Novecento Book" pitchFamily="50" charset="0"/>
              </a:defRPr>
            </a:lvl2pPr>
            <a:lvl3pPr algn="l" rtl="0" eaLnBrk="0" fontAlgn="base" hangingPunct="0">
              <a:spcBef>
                <a:spcPct val="0"/>
              </a:spcBef>
              <a:spcAft>
                <a:spcPct val="0"/>
              </a:spcAft>
              <a:defRPr sz="2400" b="1">
                <a:solidFill>
                  <a:srgbClr val="00529B"/>
                </a:solidFill>
                <a:latin typeface="Novecento Book" pitchFamily="50" charset="0"/>
              </a:defRPr>
            </a:lvl3pPr>
            <a:lvl4pPr algn="l" rtl="0" eaLnBrk="0" fontAlgn="base" hangingPunct="0">
              <a:spcBef>
                <a:spcPct val="0"/>
              </a:spcBef>
              <a:spcAft>
                <a:spcPct val="0"/>
              </a:spcAft>
              <a:defRPr sz="2400" b="1">
                <a:solidFill>
                  <a:srgbClr val="00529B"/>
                </a:solidFill>
                <a:latin typeface="Novecento Book" pitchFamily="50" charset="0"/>
              </a:defRPr>
            </a:lvl4pPr>
            <a:lvl5pPr algn="l" rtl="0" eaLnBrk="0" fontAlgn="base" hangingPunct="0">
              <a:spcBef>
                <a:spcPct val="0"/>
              </a:spcBef>
              <a:spcAft>
                <a:spcPct val="0"/>
              </a:spcAft>
              <a:defRPr sz="2400" b="1">
                <a:solidFill>
                  <a:srgbClr val="00529B"/>
                </a:solidFill>
                <a:latin typeface="Novecento Book" pitchFamily="50"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pPr>
              <a:defRPr/>
            </a:pPr>
            <a:r>
              <a:rPr lang="en-US" sz="2000" b="1" kern="0" dirty="0" smtClean="0">
                <a:solidFill>
                  <a:srgbClr val="000000">
                    <a:lumMod val="65000"/>
                    <a:lumOff val="35000"/>
                  </a:srgbClr>
                </a:solidFill>
                <a:latin typeface="Arial" panose="020B0604020202020204" pitchFamily="34" charset="0"/>
              </a:rPr>
              <a:t>Principles</a:t>
            </a:r>
            <a:endParaRPr lang="en-US" sz="2000" b="1" kern="0" dirty="0">
              <a:solidFill>
                <a:srgbClr val="000000">
                  <a:lumMod val="65000"/>
                  <a:lumOff val="35000"/>
                </a:srgbClr>
              </a:solidFill>
              <a:latin typeface="Arial" panose="020B0604020202020204" pitchFamily="34" charset="0"/>
            </a:endParaRPr>
          </a:p>
        </p:txBody>
      </p:sp>
      <p:sp>
        <p:nvSpPr>
          <p:cNvPr id="8" name="Content Placeholder 4">
            <a:extLst>
              <a:ext uri="{FF2B5EF4-FFF2-40B4-BE49-F238E27FC236}">
                <a16:creationId xmlns="" xmlns:a16="http://schemas.microsoft.com/office/drawing/2014/main" id="{00CF1DCA-E4B9-4FEB-8B5A-00A83758B771}"/>
              </a:ext>
            </a:extLst>
          </p:cNvPr>
          <p:cNvSpPr txBox="1">
            <a:spLocks/>
          </p:cNvSpPr>
          <p:nvPr/>
        </p:nvSpPr>
        <p:spPr>
          <a:xfrm>
            <a:off x="5783666" y="3651378"/>
            <a:ext cx="5696561" cy="2480166"/>
          </a:xfrm>
          <a:prstGeom prst="rect">
            <a:avLst/>
          </a:prstGeom>
        </p:spPr>
        <p:txBody>
          <a:bodyPr wrap="square" lIns="0" tIns="0" rIns="0" bIns="0">
            <a:spAutoFit/>
          </a:bodyPr>
          <a:lstStyle>
            <a:lvl1pPr marL="346075" indent="-346075" algn="l" rtl="0" eaLnBrk="0" fontAlgn="base" hangingPunct="0">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0" fontAlgn="base" hangingPunct="0">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0" fontAlgn="base" hangingPunct="0">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a:lstStyle>
          <a:p>
            <a:pPr>
              <a:lnSpc>
                <a:spcPct val="107000"/>
              </a:lnSpc>
              <a:spcAft>
                <a:spcPts val="800"/>
              </a:spcAft>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With the roll out of the new IT Asset Management toolkit and guiding principles, we will use better control measures of deploying accessory items provided by P&amp;G to HCL for the purpose of distribution to the customer base.  </a:t>
            </a:r>
          </a:p>
          <a:p>
            <a:pPr>
              <a:lnSpc>
                <a:spcPct val="107000"/>
              </a:lnSpc>
              <a:spcAft>
                <a:spcPts val="800"/>
              </a:spcAft>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HCL Site Services should support P&amp;G with a standard global process</a:t>
            </a:r>
          </a:p>
          <a:p>
            <a:pPr>
              <a:lnSpc>
                <a:spcPct val="107000"/>
              </a:lnSpc>
              <a:spcAft>
                <a:spcPts val="800"/>
              </a:spcAft>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Non-critical items should be ordered by the customer through </a:t>
            </a:r>
            <a:r>
              <a:rPr lang="en-US" sz="1400" dirty="0" err="1">
                <a:ea typeface="Calibri" panose="020F0502020204030204" pitchFamily="34" charset="0"/>
                <a:cs typeface="Times New Roman" panose="02020603050405020304" pitchFamily="18" charset="0"/>
              </a:rPr>
              <a:t>Coupa</a:t>
            </a:r>
            <a:r>
              <a:rPr lang="en-US" sz="1400" dirty="0">
                <a:ea typeface="Calibri" panose="020F0502020204030204" pitchFamily="34" charset="0"/>
                <a:cs typeface="Times New Roman" panose="02020603050405020304" pitchFamily="18" charset="0"/>
              </a:rPr>
              <a:t>.  Critical accessories items can be loaned or purchased from Kiosks and Site Service teams at plant and tech centers.  </a:t>
            </a:r>
          </a:p>
        </p:txBody>
      </p:sp>
      <p:sp>
        <p:nvSpPr>
          <p:cNvPr id="11" name="Title 10">
            <a:extLst>
              <a:ext uri="{FF2B5EF4-FFF2-40B4-BE49-F238E27FC236}">
                <a16:creationId xmlns="" xmlns:a16="http://schemas.microsoft.com/office/drawing/2014/main" id="{DC0E06C2-7037-471F-9771-412A9A1A017A}"/>
              </a:ext>
            </a:extLst>
          </p:cNvPr>
          <p:cNvSpPr>
            <a:spLocks noGrp="1"/>
          </p:cNvSpPr>
          <p:nvPr>
            <p:ph type="title"/>
          </p:nvPr>
        </p:nvSpPr>
        <p:spPr>
          <a:xfrm>
            <a:off x="3960814" y="199660"/>
            <a:ext cx="7661757" cy="681355"/>
          </a:xfrm>
        </p:spPr>
        <p:txBody>
          <a:bodyPr/>
          <a:lstStyle/>
          <a:p>
            <a:r>
              <a:rPr lang="en-US" dirty="0" smtClean="0"/>
              <a:t>Objectives</a:t>
            </a:r>
            <a:endParaRPr lang="en-US" dirty="0"/>
          </a:p>
        </p:txBody>
      </p:sp>
      <p:sp>
        <p:nvSpPr>
          <p:cNvPr id="12" name="Text Placeholder 11">
            <a:extLst>
              <a:ext uri="{FF2B5EF4-FFF2-40B4-BE49-F238E27FC236}">
                <a16:creationId xmlns="" xmlns:a16="http://schemas.microsoft.com/office/drawing/2014/main" id="{95CADB47-6E57-4EAC-848F-8D84CA370FC2}"/>
              </a:ext>
            </a:extLst>
          </p:cNvPr>
          <p:cNvSpPr>
            <a:spLocks noGrp="1"/>
          </p:cNvSpPr>
          <p:nvPr>
            <p:ph type="body" sz="quarter" idx="13"/>
          </p:nvPr>
        </p:nvSpPr>
        <p:spPr>
          <a:xfrm>
            <a:off x="3960814" y="915939"/>
            <a:ext cx="7661757" cy="640080"/>
          </a:xfrm>
        </p:spPr>
        <p:txBody>
          <a:bodyPr>
            <a:normAutofit fontScale="85000" lnSpcReduction="10000"/>
          </a:bodyPr>
          <a:lstStyle/>
          <a:p>
            <a:r>
              <a:rPr lang="en-US" dirty="0">
                <a:latin typeface="Calibri" panose="020F0502020204030204" pitchFamily="34" charset="0"/>
                <a:ea typeface="Calibri" panose="020F0502020204030204" pitchFamily="34" charset="0"/>
                <a:cs typeface="Times New Roman" panose="02020603050405020304" pitchFamily="18" charset="0"/>
              </a:rPr>
              <a:t>This document provides </a:t>
            </a:r>
            <a:r>
              <a:rPr lang="en-US" dirty="0" smtClean="0">
                <a:latin typeface="Calibri" panose="020F0502020204030204" pitchFamily="34" charset="0"/>
                <a:ea typeface="Calibri" panose="020F0502020204030204" pitchFamily="34" charset="0"/>
                <a:cs typeface="Times New Roman" panose="02020603050405020304" pitchFamily="18" charset="0"/>
              </a:rPr>
              <a:t>PC Accessory Critical Stock training </a:t>
            </a:r>
            <a:r>
              <a:rPr lang="en-US" dirty="0">
                <a:latin typeface="Calibri" panose="020F0502020204030204" pitchFamily="34" charset="0"/>
                <a:ea typeface="Calibri" panose="020F0502020204030204" pitchFamily="34" charset="0"/>
                <a:cs typeface="Times New Roman" panose="02020603050405020304" pitchFamily="18" charset="0"/>
              </a:rPr>
              <a:t>to all HCL Site </a:t>
            </a:r>
            <a:r>
              <a:rPr lang="en-US" dirty="0" smtClean="0">
                <a:latin typeface="Calibri" panose="020F0502020204030204" pitchFamily="34" charset="0"/>
                <a:ea typeface="Calibri" panose="020F0502020204030204" pitchFamily="34" charset="0"/>
                <a:cs typeface="Times New Roman" panose="02020603050405020304" pitchFamily="18" charset="0"/>
              </a:rPr>
              <a:t>Support members</a:t>
            </a:r>
            <a:r>
              <a:rPr lang="en-US" dirty="0">
                <a:latin typeface="Calibri" panose="020F0502020204030204" pitchFamily="34" charset="0"/>
                <a:ea typeface="Calibri" panose="020F0502020204030204" pitchFamily="34" charset="0"/>
                <a:cs typeface="Times New Roman" panose="02020603050405020304" pitchFamily="18" charset="0"/>
              </a:rPr>
              <a:t>, both EC Kiosk and Site Services and may serve as a reference guide for PG Site Leadership</a:t>
            </a:r>
            <a:endParaRPr lang="en-US" dirty="0"/>
          </a:p>
        </p:txBody>
      </p:sp>
    </p:spTree>
    <p:extLst>
      <p:ext uri="{BB962C8B-B14F-4D97-AF65-F5344CB8AC3E}">
        <p14:creationId xmlns:p14="http://schemas.microsoft.com/office/powerpoint/2010/main" val="321099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D7741-6EED-419D-9B74-49E6CF416825}"/>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4D9B4DBE-C5B4-47A1-A8BA-73C73A131960}"/>
              </a:ext>
            </a:extLst>
          </p:cNvPr>
          <p:cNvPicPr>
            <a:picLocks noChangeAspect="1"/>
          </p:cNvPicPr>
          <p:nvPr/>
        </p:nvPicPr>
        <p:blipFill>
          <a:blip r:embed="rId2"/>
          <a:stretch>
            <a:fillRect/>
          </a:stretch>
        </p:blipFill>
        <p:spPr>
          <a:xfrm>
            <a:off x="2974109" y="1147303"/>
            <a:ext cx="6687434" cy="5567005"/>
          </a:xfrm>
          <a:prstGeom prst="rect">
            <a:avLst/>
          </a:prstGeom>
        </p:spPr>
      </p:pic>
      <p:sp>
        <p:nvSpPr>
          <p:cNvPr id="5" name="TextBox 4">
            <a:extLst>
              <a:ext uri="{FF2B5EF4-FFF2-40B4-BE49-F238E27FC236}">
                <a16:creationId xmlns="" xmlns:a16="http://schemas.microsoft.com/office/drawing/2014/main" id="{B073DCD9-E5CE-400F-93D4-E3B56E4D5285}"/>
              </a:ext>
            </a:extLst>
          </p:cNvPr>
          <p:cNvSpPr txBox="1"/>
          <p:nvPr/>
        </p:nvSpPr>
        <p:spPr>
          <a:xfrm>
            <a:off x="60960" y="1158240"/>
            <a:ext cx="2529968" cy="646331"/>
          </a:xfrm>
          <a:prstGeom prst="rect">
            <a:avLst/>
          </a:prstGeom>
          <a:noFill/>
        </p:spPr>
        <p:txBody>
          <a:bodyPr wrap="square" rtlCol="0">
            <a:spAutoFit/>
          </a:bodyPr>
          <a:lstStyle/>
          <a:p>
            <a:r>
              <a:rPr lang="en-US" dirty="0"/>
              <a:t>Example of “Purchase” </a:t>
            </a:r>
          </a:p>
          <a:p>
            <a:r>
              <a:rPr lang="en-US" dirty="0"/>
              <a:t>accessory:</a:t>
            </a:r>
          </a:p>
        </p:txBody>
      </p:sp>
    </p:spTree>
    <p:extLst>
      <p:ext uri="{BB962C8B-B14F-4D97-AF65-F5344CB8AC3E}">
        <p14:creationId xmlns:p14="http://schemas.microsoft.com/office/powerpoint/2010/main" val="3045361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EDD76-07F1-4531-B168-4B2925F440BF}"/>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25E49610-DDA9-45C6-95FB-44B34B9211C9}"/>
              </a:ext>
            </a:extLst>
          </p:cNvPr>
          <p:cNvPicPr>
            <a:picLocks noChangeAspect="1"/>
          </p:cNvPicPr>
          <p:nvPr/>
        </p:nvPicPr>
        <p:blipFill>
          <a:blip r:embed="rId2"/>
          <a:stretch>
            <a:fillRect/>
          </a:stretch>
        </p:blipFill>
        <p:spPr>
          <a:xfrm>
            <a:off x="1988685" y="1532709"/>
            <a:ext cx="8618356" cy="4625203"/>
          </a:xfrm>
          <a:prstGeom prst="rect">
            <a:avLst/>
          </a:prstGeom>
        </p:spPr>
      </p:pic>
      <p:sp>
        <p:nvSpPr>
          <p:cNvPr id="4" name="TextBox 3">
            <a:extLst>
              <a:ext uri="{FF2B5EF4-FFF2-40B4-BE49-F238E27FC236}">
                <a16:creationId xmlns="" xmlns:a16="http://schemas.microsoft.com/office/drawing/2014/main" id="{6B3DAB84-0FF8-4C3A-8D79-9A7F2D26A02A}"/>
              </a:ext>
            </a:extLst>
          </p:cNvPr>
          <p:cNvSpPr txBox="1"/>
          <p:nvPr/>
        </p:nvSpPr>
        <p:spPr>
          <a:xfrm>
            <a:off x="313509" y="1079863"/>
            <a:ext cx="3560590" cy="646331"/>
          </a:xfrm>
          <a:prstGeom prst="rect">
            <a:avLst/>
          </a:prstGeom>
          <a:noFill/>
        </p:spPr>
        <p:txBody>
          <a:bodyPr wrap="none" rtlCol="0">
            <a:spAutoFit/>
          </a:bodyPr>
          <a:lstStyle/>
          <a:p>
            <a:r>
              <a:rPr lang="en-US" dirty="0"/>
              <a:t>Example of a “Purchase” accessory: </a:t>
            </a:r>
          </a:p>
          <a:p>
            <a:endParaRPr lang="en-US" dirty="0"/>
          </a:p>
        </p:txBody>
      </p:sp>
    </p:spTree>
    <p:extLst>
      <p:ext uri="{BB962C8B-B14F-4D97-AF65-F5344CB8AC3E}">
        <p14:creationId xmlns:p14="http://schemas.microsoft.com/office/powerpoint/2010/main" val="4598802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424C4-E8AA-4458-B7F0-541394144E12}"/>
              </a:ext>
            </a:extLst>
          </p:cNvPr>
          <p:cNvSpPr>
            <a:spLocks noGrp="1"/>
          </p:cNvSpPr>
          <p:nvPr>
            <p:ph type="title"/>
          </p:nvPr>
        </p:nvSpPr>
        <p:spPr/>
        <p:txBody>
          <a:bodyPr/>
          <a:lstStyle/>
          <a:p>
            <a:r>
              <a:rPr lang="en-IN" dirty="0"/>
              <a:t>IT Accessory process </a:t>
            </a:r>
            <a:endParaRPr lang="en-US" dirty="0"/>
          </a:p>
        </p:txBody>
      </p:sp>
      <p:sp>
        <p:nvSpPr>
          <p:cNvPr id="3" name="TextBox 2">
            <a:extLst>
              <a:ext uri="{FF2B5EF4-FFF2-40B4-BE49-F238E27FC236}">
                <a16:creationId xmlns="" xmlns:a16="http://schemas.microsoft.com/office/drawing/2014/main" id="{64E5B15A-F0C5-4957-8F7C-C9F0CBCA2335}"/>
              </a:ext>
            </a:extLst>
          </p:cNvPr>
          <p:cNvSpPr txBox="1"/>
          <p:nvPr/>
        </p:nvSpPr>
        <p:spPr>
          <a:xfrm>
            <a:off x="1" y="1097280"/>
            <a:ext cx="2595154" cy="3662541"/>
          </a:xfrm>
          <a:prstGeom prst="rect">
            <a:avLst/>
          </a:prstGeom>
          <a:noFill/>
        </p:spPr>
        <p:txBody>
          <a:bodyPr wrap="square" rtlCol="0">
            <a:spAutoFit/>
          </a:bodyPr>
          <a:lstStyle/>
          <a:p>
            <a:r>
              <a:rPr lang="en-US" dirty="0"/>
              <a:t>Example of a “Purchase” accessory:</a:t>
            </a:r>
          </a:p>
          <a:p>
            <a:endParaRPr lang="en-US" dirty="0"/>
          </a:p>
          <a:p>
            <a:r>
              <a:rPr lang="en-US" sz="1600" dirty="0"/>
              <a:t>In the next round of service enhancements, the Status should move to Closed. Until then we will Hit Begin Work button and then manually move to Closed along with adding Resolution notes. </a:t>
            </a:r>
          </a:p>
          <a:p>
            <a:r>
              <a:rPr lang="en-US" sz="1600" dirty="0"/>
              <a:t>Please add the part and cost so the customer will have for their records.</a:t>
            </a:r>
          </a:p>
          <a:p>
            <a:endParaRPr lang="en-US" dirty="0"/>
          </a:p>
        </p:txBody>
      </p:sp>
      <p:pic>
        <p:nvPicPr>
          <p:cNvPr id="4" name="Picture 3">
            <a:extLst>
              <a:ext uri="{FF2B5EF4-FFF2-40B4-BE49-F238E27FC236}">
                <a16:creationId xmlns="" xmlns:a16="http://schemas.microsoft.com/office/drawing/2014/main" id="{D85A20C3-2905-4402-8907-05DF484BC6A1}"/>
              </a:ext>
            </a:extLst>
          </p:cNvPr>
          <p:cNvPicPr>
            <a:picLocks noChangeAspect="1"/>
          </p:cNvPicPr>
          <p:nvPr/>
        </p:nvPicPr>
        <p:blipFill>
          <a:blip r:embed="rId2"/>
          <a:stretch>
            <a:fillRect/>
          </a:stretch>
        </p:blipFill>
        <p:spPr>
          <a:xfrm>
            <a:off x="2712405" y="979055"/>
            <a:ext cx="7706167" cy="5730900"/>
          </a:xfrm>
          <a:prstGeom prst="rect">
            <a:avLst/>
          </a:prstGeom>
        </p:spPr>
      </p:pic>
    </p:spTree>
    <p:extLst>
      <p:ext uri="{BB962C8B-B14F-4D97-AF65-F5344CB8AC3E}">
        <p14:creationId xmlns:p14="http://schemas.microsoft.com/office/powerpoint/2010/main" val="18473580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DF222-E867-411B-82E2-1C5953FA0F55}"/>
              </a:ext>
            </a:extLst>
          </p:cNvPr>
          <p:cNvSpPr>
            <a:spLocks noGrp="1"/>
          </p:cNvSpPr>
          <p:nvPr>
            <p:ph type="title"/>
          </p:nvPr>
        </p:nvSpPr>
        <p:spPr/>
        <p:txBody>
          <a:bodyPr/>
          <a:lstStyle/>
          <a:p>
            <a:r>
              <a:rPr lang="en-IN" dirty="0"/>
              <a:t>IT Accessory process </a:t>
            </a:r>
            <a:endParaRPr lang="en-US" dirty="0"/>
          </a:p>
        </p:txBody>
      </p:sp>
      <p:sp>
        <p:nvSpPr>
          <p:cNvPr id="3" name="TextBox 2">
            <a:extLst>
              <a:ext uri="{FF2B5EF4-FFF2-40B4-BE49-F238E27FC236}">
                <a16:creationId xmlns="" xmlns:a16="http://schemas.microsoft.com/office/drawing/2014/main" id="{00AFEA2C-0527-4FA0-8364-72DD143354C4}"/>
              </a:ext>
            </a:extLst>
          </p:cNvPr>
          <p:cNvSpPr txBox="1"/>
          <p:nvPr/>
        </p:nvSpPr>
        <p:spPr>
          <a:xfrm>
            <a:off x="111760" y="1188720"/>
            <a:ext cx="2468880" cy="646331"/>
          </a:xfrm>
          <a:prstGeom prst="rect">
            <a:avLst/>
          </a:prstGeom>
          <a:noFill/>
        </p:spPr>
        <p:txBody>
          <a:bodyPr wrap="square" rtlCol="0">
            <a:spAutoFit/>
          </a:bodyPr>
          <a:lstStyle/>
          <a:p>
            <a:r>
              <a:rPr lang="en-US" dirty="0"/>
              <a:t>Example of a “Used” accessory:</a:t>
            </a:r>
          </a:p>
        </p:txBody>
      </p:sp>
      <p:pic>
        <p:nvPicPr>
          <p:cNvPr id="5" name="Picture 4">
            <a:extLst>
              <a:ext uri="{FF2B5EF4-FFF2-40B4-BE49-F238E27FC236}">
                <a16:creationId xmlns="" xmlns:a16="http://schemas.microsoft.com/office/drawing/2014/main" id="{13493BF2-8421-4075-A40C-B9B16A1F533F}"/>
              </a:ext>
            </a:extLst>
          </p:cNvPr>
          <p:cNvPicPr>
            <a:picLocks noChangeAspect="1"/>
          </p:cNvPicPr>
          <p:nvPr/>
        </p:nvPicPr>
        <p:blipFill>
          <a:blip r:embed="rId2"/>
          <a:stretch>
            <a:fillRect/>
          </a:stretch>
        </p:blipFill>
        <p:spPr>
          <a:xfrm>
            <a:off x="2593307" y="853440"/>
            <a:ext cx="6520214" cy="5902960"/>
          </a:xfrm>
          <a:prstGeom prst="rect">
            <a:avLst/>
          </a:prstGeom>
        </p:spPr>
      </p:pic>
    </p:spTree>
    <p:extLst>
      <p:ext uri="{BB962C8B-B14F-4D97-AF65-F5344CB8AC3E}">
        <p14:creationId xmlns:p14="http://schemas.microsoft.com/office/powerpoint/2010/main" val="21699828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B0C30D-5A2C-44A9-BE38-2C12C943CF31}"/>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3E4790AC-47D7-45D6-810A-A5611D47A299}"/>
              </a:ext>
            </a:extLst>
          </p:cNvPr>
          <p:cNvPicPr>
            <a:picLocks noChangeAspect="1"/>
          </p:cNvPicPr>
          <p:nvPr/>
        </p:nvPicPr>
        <p:blipFill>
          <a:blip r:embed="rId2"/>
          <a:stretch>
            <a:fillRect/>
          </a:stretch>
        </p:blipFill>
        <p:spPr>
          <a:xfrm>
            <a:off x="1448752" y="1450022"/>
            <a:ext cx="9172575" cy="4791075"/>
          </a:xfrm>
          <a:prstGeom prst="rect">
            <a:avLst/>
          </a:prstGeom>
        </p:spPr>
      </p:pic>
      <p:sp>
        <p:nvSpPr>
          <p:cNvPr id="4" name="TextBox 3">
            <a:extLst>
              <a:ext uri="{FF2B5EF4-FFF2-40B4-BE49-F238E27FC236}">
                <a16:creationId xmlns="" xmlns:a16="http://schemas.microsoft.com/office/drawing/2014/main" id="{49A5A0DB-6D98-421C-9080-885BCAFBBE9F}"/>
              </a:ext>
            </a:extLst>
          </p:cNvPr>
          <p:cNvSpPr txBox="1"/>
          <p:nvPr/>
        </p:nvSpPr>
        <p:spPr>
          <a:xfrm>
            <a:off x="203200" y="1076960"/>
            <a:ext cx="3798578" cy="369332"/>
          </a:xfrm>
          <a:prstGeom prst="rect">
            <a:avLst/>
          </a:prstGeom>
          <a:noFill/>
        </p:spPr>
        <p:txBody>
          <a:bodyPr wrap="square" rtlCol="0">
            <a:spAutoFit/>
          </a:bodyPr>
          <a:lstStyle/>
          <a:p>
            <a:r>
              <a:rPr lang="en-US" dirty="0"/>
              <a:t> Example of a “Used” accessory:</a:t>
            </a:r>
          </a:p>
        </p:txBody>
      </p:sp>
    </p:spTree>
    <p:extLst>
      <p:ext uri="{BB962C8B-B14F-4D97-AF65-F5344CB8AC3E}">
        <p14:creationId xmlns:p14="http://schemas.microsoft.com/office/powerpoint/2010/main" val="1589647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B363BA-E958-49DB-9F32-A293F5A8CBD1}"/>
              </a:ext>
            </a:extLst>
          </p:cNvPr>
          <p:cNvSpPr>
            <a:spLocks noGrp="1"/>
          </p:cNvSpPr>
          <p:nvPr>
            <p:ph type="title"/>
          </p:nvPr>
        </p:nvSpPr>
        <p:spPr/>
        <p:txBody>
          <a:bodyPr/>
          <a:lstStyle/>
          <a:p>
            <a:r>
              <a:rPr lang="en-IN" dirty="0"/>
              <a:t>IT Accessory process </a:t>
            </a:r>
            <a:endParaRPr lang="en-US" dirty="0"/>
          </a:p>
        </p:txBody>
      </p:sp>
      <p:pic>
        <p:nvPicPr>
          <p:cNvPr id="3" name="Picture 2">
            <a:extLst>
              <a:ext uri="{FF2B5EF4-FFF2-40B4-BE49-F238E27FC236}">
                <a16:creationId xmlns="" xmlns:a16="http://schemas.microsoft.com/office/drawing/2014/main" id="{394EF7BA-7538-450C-AB9C-966D0911D659}"/>
              </a:ext>
            </a:extLst>
          </p:cNvPr>
          <p:cNvPicPr>
            <a:picLocks noChangeAspect="1"/>
          </p:cNvPicPr>
          <p:nvPr/>
        </p:nvPicPr>
        <p:blipFill>
          <a:blip r:embed="rId2"/>
          <a:stretch>
            <a:fillRect/>
          </a:stretch>
        </p:blipFill>
        <p:spPr>
          <a:xfrm>
            <a:off x="2745381" y="883920"/>
            <a:ext cx="8265877" cy="5638800"/>
          </a:xfrm>
          <a:prstGeom prst="rect">
            <a:avLst/>
          </a:prstGeom>
        </p:spPr>
      </p:pic>
      <p:sp>
        <p:nvSpPr>
          <p:cNvPr id="4" name="TextBox 3">
            <a:extLst>
              <a:ext uri="{FF2B5EF4-FFF2-40B4-BE49-F238E27FC236}">
                <a16:creationId xmlns="" xmlns:a16="http://schemas.microsoft.com/office/drawing/2014/main" id="{86A9A379-D3D7-4D3B-8BF9-42E9432A8EB3}"/>
              </a:ext>
            </a:extLst>
          </p:cNvPr>
          <p:cNvSpPr txBox="1"/>
          <p:nvPr/>
        </p:nvSpPr>
        <p:spPr>
          <a:xfrm>
            <a:off x="146304" y="1065784"/>
            <a:ext cx="2477008" cy="2923877"/>
          </a:xfrm>
          <a:prstGeom prst="rect">
            <a:avLst/>
          </a:prstGeom>
          <a:noFill/>
        </p:spPr>
        <p:txBody>
          <a:bodyPr wrap="square" rtlCol="0">
            <a:spAutoFit/>
          </a:bodyPr>
          <a:lstStyle/>
          <a:p>
            <a:r>
              <a:rPr lang="en-US" dirty="0"/>
              <a:t>Example of a “Used” accessory:</a:t>
            </a:r>
          </a:p>
          <a:p>
            <a:endParaRPr lang="en-US" dirty="0"/>
          </a:p>
          <a:p>
            <a:r>
              <a:rPr lang="en-US" sz="1600" dirty="0" smtClean="0"/>
              <a:t>Hit </a:t>
            </a:r>
            <a:r>
              <a:rPr lang="en-US" sz="1600" dirty="0"/>
              <a:t>Begin Work button and then manually move to Closed along with adding Resolution notes. </a:t>
            </a:r>
          </a:p>
          <a:p>
            <a:r>
              <a:rPr lang="en-US" sz="1600" dirty="0"/>
              <a:t>Please add the part and cost so the customer will have for their records.</a:t>
            </a:r>
          </a:p>
          <a:p>
            <a:endParaRPr lang="en-US" dirty="0"/>
          </a:p>
        </p:txBody>
      </p:sp>
    </p:spTree>
    <p:extLst>
      <p:ext uri="{BB962C8B-B14F-4D97-AF65-F5344CB8AC3E}">
        <p14:creationId xmlns:p14="http://schemas.microsoft.com/office/powerpoint/2010/main" val="37403851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pPr marL="0" indent="0" algn="ctr">
              <a:buNone/>
            </a:pPr>
            <a:r>
              <a:rPr lang="en-US" sz="4400" dirty="0" smtClean="0"/>
              <a:t>Setting up reports in </a:t>
            </a:r>
            <a:r>
              <a:rPr lang="en-US" sz="4400" dirty="0" smtClean="0"/>
              <a:t>SNOW</a:t>
            </a:r>
          </a:p>
          <a:p>
            <a:pPr marL="228600" lvl="1" indent="0" algn="ctr">
              <a:buNone/>
            </a:pPr>
            <a:r>
              <a:rPr lang="en-US" sz="3000" dirty="0" smtClean="0"/>
              <a:t>Cross Charging and Stock Replenishment</a:t>
            </a:r>
            <a:endParaRPr lang="en-US" sz="3000" dirty="0" smtClean="0"/>
          </a:p>
          <a:p>
            <a:pPr marL="339725" lvl="1" indent="0">
              <a:buNone/>
            </a:pPr>
            <a:endParaRPr lang="en-US" sz="3000" dirty="0" smtClean="0"/>
          </a:p>
          <a:p>
            <a:pPr marL="339725" lvl="1" indent="0">
              <a:buNone/>
            </a:pPr>
            <a:r>
              <a:rPr lang="en-US" sz="2400" dirty="0"/>
              <a:t>P&amp;G Site leaders can work with HCL Site Leaders and/or Cluster Managers to set up reporting for cross charges and replenishment or may set them up themselves if preferred.  </a:t>
            </a:r>
          </a:p>
          <a:p>
            <a:pPr marL="339725" lvl="1" indent="0">
              <a:buNone/>
            </a:pPr>
            <a:endParaRPr lang="en-US" sz="3000" dirty="0"/>
          </a:p>
        </p:txBody>
      </p:sp>
    </p:spTree>
    <p:extLst>
      <p:ext uri="{BB962C8B-B14F-4D97-AF65-F5344CB8AC3E}">
        <p14:creationId xmlns:p14="http://schemas.microsoft.com/office/powerpoint/2010/main" val="15794407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Create a new Requested Item Report</a:t>
            </a:r>
          </a:p>
          <a:p>
            <a:pPr marL="0" indent="0">
              <a:buNone/>
            </a:pPr>
            <a:endParaRPr lang="en-US" dirty="0"/>
          </a:p>
        </p:txBody>
      </p:sp>
      <p:pic>
        <p:nvPicPr>
          <p:cNvPr id="4" name="Picture 3"/>
          <p:cNvPicPr>
            <a:picLocks noChangeAspect="1"/>
          </p:cNvPicPr>
          <p:nvPr/>
        </p:nvPicPr>
        <p:blipFill>
          <a:blip r:embed="rId2"/>
          <a:stretch>
            <a:fillRect/>
          </a:stretch>
        </p:blipFill>
        <p:spPr>
          <a:xfrm>
            <a:off x="521208" y="1934813"/>
            <a:ext cx="10006584" cy="3963783"/>
          </a:xfrm>
          <a:prstGeom prst="rect">
            <a:avLst/>
          </a:prstGeom>
        </p:spPr>
      </p:pic>
    </p:spTree>
    <p:extLst>
      <p:ext uri="{BB962C8B-B14F-4D97-AF65-F5344CB8AC3E}">
        <p14:creationId xmlns:p14="http://schemas.microsoft.com/office/powerpoint/2010/main" val="35929609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Filter Conditions to Customize Reports</a:t>
            </a:r>
          </a:p>
        </p:txBody>
      </p:sp>
      <p:sp>
        <p:nvSpPr>
          <p:cNvPr id="5" name="Text Placeholder 4"/>
          <p:cNvSpPr>
            <a:spLocks noGrp="1"/>
          </p:cNvSpPr>
          <p:nvPr>
            <p:ph type="body" idx="1"/>
          </p:nvPr>
        </p:nvSpPr>
        <p:spPr/>
        <p:txBody>
          <a:bodyPr/>
          <a:lstStyle/>
          <a:p>
            <a:r>
              <a:rPr lang="en-US" dirty="0" smtClean="0"/>
              <a:t>In Service Now</a:t>
            </a:r>
            <a:endParaRPr lang="en-US" dirty="0"/>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5393" y="1599492"/>
            <a:ext cx="4965810" cy="3314831"/>
          </a:xfrm>
        </p:spPr>
      </p:pic>
    </p:spTree>
    <p:extLst>
      <p:ext uri="{BB962C8B-B14F-4D97-AF65-F5344CB8AC3E}">
        <p14:creationId xmlns:p14="http://schemas.microsoft.com/office/powerpoint/2010/main" val="9359100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Filter Condition “Item”</a:t>
            </a:r>
            <a:endParaRPr lang="en-US" dirty="0"/>
          </a:p>
        </p:txBody>
      </p:sp>
      <p:sp>
        <p:nvSpPr>
          <p:cNvPr id="3" name="Content Placeholder 2"/>
          <p:cNvSpPr>
            <a:spLocks noGrp="1"/>
          </p:cNvSpPr>
          <p:nvPr>
            <p:ph idx="1"/>
          </p:nvPr>
        </p:nvSpPr>
        <p:spPr>
          <a:xfrm>
            <a:off x="360681" y="1219201"/>
            <a:ext cx="11379200" cy="4976732"/>
          </a:xfrm>
        </p:spPr>
        <p:txBody>
          <a:bodyPr/>
          <a:lstStyle/>
          <a:p>
            <a:r>
              <a:rPr lang="en-US" dirty="0" smtClean="0"/>
              <a:t>Add filter Condition</a:t>
            </a:r>
          </a:p>
          <a:p>
            <a:pPr lvl="1"/>
            <a:r>
              <a:rPr lang="en-US" dirty="0" smtClean="0"/>
              <a:t>Item Is PC Accessory Critical Spares Request (this is the title of the Catalog Request).  </a:t>
            </a:r>
          </a:p>
          <a:p>
            <a:endParaRPr lang="en-US" dirty="0"/>
          </a:p>
        </p:txBody>
      </p:sp>
      <p:pic>
        <p:nvPicPr>
          <p:cNvPr id="4" name="Picture 3"/>
          <p:cNvPicPr>
            <a:picLocks noChangeAspect="1"/>
          </p:cNvPicPr>
          <p:nvPr/>
        </p:nvPicPr>
        <p:blipFill>
          <a:blip r:embed="rId2"/>
          <a:stretch>
            <a:fillRect/>
          </a:stretch>
        </p:blipFill>
        <p:spPr>
          <a:xfrm>
            <a:off x="731519" y="2380443"/>
            <a:ext cx="10224015" cy="3334557"/>
          </a:xfrm>
          <a:prstGeom prst="rect">
            <a:avLst/>
          </a:prstGeom>
        </p:spPr>
      </p:pic>
    </p:spTree>
    <p:extLst>
      <p:ext uri="{BB962C8B-B14F-4D97-AF65-F5344CB8AC3E}">
        <p14:creationId xmlns:p14="http://schemas.microsoft.com/office/powerpoint/2010/main" val="35656677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E5EF749-F146-448D-97DC-D7F43BCFB364}"/>
              </a:ext>
            </a:extLst>
          </p:cNvPr>
          <p:cNvSpPr>
            <a:spLocks noGrp="1"/>
          </p:cNvSpPr>
          <p:nvPr>
            <p:ph type="title"/>
          </p:nvPr>
        </p:nvSpPr>
        <p:spPr/>
        <p:txBody>
          <a:bodyPr/>
          <a:lstStyle/>
          <a:p>
            <a:r>
              <a:rPr lang="en-US" dirty="0" smtClean="0"/>
              <a:t>Critical Stock Asset Lifecycle</a:t>
            </a:r>
            <a:endParaRPr lang="en-US" dirty="0"/>
          </a:p>
        </p:txBody>
      </p:sp>
      <p:sp>
        <p:nvSpPr>
          <p:cNvPr id="5" name="Text Placeholder 4">
            <a:extLst>
              <a:ext uri="{FF2B5EF4-FFF2-40B4-BE49-F238E27FC236}">
                <a16:creationId xmlns="" xmlns:a16="http://schemas.microsoft.com/office/drawing/2014/main" id="{BD9FD599-37AF-4428-8C0B-C1FA9B5BBA92}"/>
              </a:ext>
            </a:extLst>
          </p:cNvPr>
          <p:cNvSpPr>
            <a:spLocks noGrp="1"/>
          </p:cNvSpPr>
          <p:nvPr>
            <p:ph type="body" sz="quarter" idx="13"/>
          </p:nvPr>
        </p:nvSpPr>
        <p:spPr/>
        <p:txBody>
          <a:bodyPr/>
          <a:lstStyle/>
          <a:p>
            <a:r>
              <a:rPr lang="en-US" dirty="0" smtClean="0"/>
              <a:t>Assets are pulled from stock and replenished in bulk</a:t>
            </a:r>
            <a:endParaRPr lang="en-US" dirty="0"/>
          </a:p>
        </p:txBody>
      </p:sp>
      <p:graphicFrame>
        <p:nvGraphicFramePr>
          <p:cNvPr id="10" name="Diagram 9"/>
          <p:cNvGraphicFramePr/>
          <p:nvPr>
            <p:extLst>
              <p:ext uri="{D42A27DB-BD31-4B8C-83A1-F6EECF244321}">
                <p14:modId xmlns:p14="http://schemas.microsoft.com/office/powerpoint/2010/main" val="1340701059"/>
              </p:ext>
            </p:extLst>
          </p:nvPr>
        </p:nvGraphicFramePr>
        <p:xfrm>
          <a:off x="2900218" y="1801091"/>
          <a:ext cx="7259782" cy="4337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4373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Filter Condition “Assignment Group”</a:t>
            </a:r>
            <a:endParaRPr lang="en-US" dirty="0"/>
          </a:p>
        </p:txBody>
      </p:sp>
      <p:sp>
        <p:nvSpPr>
          <p:cNvPr id="3" name="Content Placeholder 2"/>
          <p:cNvSpPr>
            <a:spLocks noGrp="1"/>
          </p:cNvSpPr>
          <p:nvPr>
            <p:ph idx="1"/>
          </p:nvPr>
        </p:nvSpPr>
        <p:spPr/>
        <p:txBody>
          <a:bodyPr/>
          <a:lstStyle/>
          <a:p>
            <a:r>
              <a:rPr lang="en-US" dirty="0" smtClean="0"/>
              <a:t>Add Filter Condition Assignment Groups and add any assignment groups that which should report cross charging.  </a:t>
            </a:r>
          </a:p>
          <a:p>
            <a:r>
              <a:rPr lang="en-US" dirty="0" smtClean="0"/>
              <a:t>Use the OR option to add additional sites. </a:t>
            </a:r>
          </a:p>
          <a:p>
            <a:pPr lvl="1"/>
            <a:r>
              <a:rPr lang="en-US" dirty="0" smtClean="0"/>
              <a:t>In </a:t>
            </a:r>
            <a:r>
              <a:rPr lang="en-US" dirty="0"/>
              <a:t>the example HCL_MYPGS_NA_KIOSK_CINCINNATI-GO_L1 and </a:t>
            </a:r>
            <a:r>
              <a:rPr lang="en-US" dirty="0" smtClean="0"/>
              <a:t>HCL_MYPGS_NA_KIOSK_WHBC_L1 are used.   </a:t>
            </a:r>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2194560" y="3192637"/>
            <a:ext cx="6727242" cy="3158743"/>
          </a:xfrm>
          <a:prstGeom prst="rect">
            <a:avLst/>
          </a:prstGeom>
        </p:spPr>
      </p:pic>
    </p:spTree>
    <p:extLst>
      <p:ext uri="{BB962C8B-B14F-4D97-AF65-F5344CB8AC3E}">
        <p14:creationId xmlns:p14="http://schemas.microsoft.com/office/powerpoint/2010/main" val="10854800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Filter Condition “Opened”</a:t>
            </a:r>
            <a:endParaRPr lang="en-US" dirty="0"/>
          </a:p>
        </p:txBody>
      </p:sp>
      <p:sp>
        <p:nvSpPr>
          <p:cNvPr id="3" name="Content Placeholder 2"/>
          <p:cNvSpPr>
            <a:spLocks noGrp="1"/>
          </p:cNvSpPr>
          <p:nvPr>
            <p:ph idx="1"/>
          </p:nvPr>
        </p:nvSpPr>
        <p:spPr/>
        <p:txBody>
          <a:bodyPr/>
          <a:lstStyle/>
          <a:p>
            <a:r>
              <a:rPr lang="en-US" dirty="0" smtClean="0"/>
              <a:t>Select a date range.  Reporting can be customized to send monthly or quarterly.  Select Open between, last month and today.</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184149" y="2247333"/>
            <a:ext cx="9823704" cy="4077967"/>
          </a:xfrm>
          <a:prstGeom prst="rect">
            <a:avLst/>
          </a:prstGeom>
        </p:spPr>
      </p:pic>
    </p:spTree>
    <p:extLst>
      <p:ext uri="{BB962C8B-B14F-4D97-AF65-F5344CB8AC3E}">
        <p14:creationId xmlns:p14="http://schemas.microsoft.com/office/powerpoint/2010/main" val="186975329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Filter Condition “Variable”</a:t>
            </a:r>
            <a:endParaRPr lang="en-US" dirty="0"/>
          </a:p>
        </p:txBody>
      </p:sp>
      <p:pic>
        <p:nvPicPr>
          <p:cNvPr id="6" name="Content Placeholder 5"/>
          <p:cNvPicPr>
            <a:picLocks noGrp="1" noChangeAspect="1"/>
          </p:cNvPicPr>
          <p:nvPr>
            <p:ph idx="1"/>
          </p:nvPr>
        </p:nvPicPr>
        <p:blipFill>
          <a:blip r:embed="rId2"/>
          <a:stretch>
            <a:fillRect/>
          </a:stretch>
        </p:blipFill>
        <p:spPr>
          <a:xfrm>
            <a:off x="177800" y="1490321"/>
            <a:ext cx="6229744" cy="1984399"/>
          </a:xfrm>
          <a:prstGeom prst="rect">
            <a:avLst/>
          </a:prstGeom>
        </p:spPr>
      </p:pic>
      <p:pic>
        <p:nvPicPr>
          <p:cNvPr id="4" name="Picture 3"/>
          <p:cNvPicPr>
            <a:picLocks noChangeAspect="1"/>
          </p:cNvPicPr>
          <p:nvPr/>
        </p:nvPicPr>
        <p:blipFill>
          <a:blip r:embed="rId3"/>
          <a:stretch>
            <a:fillRect/>
          </a:stretch>
        </p:blipFill>
        <p:spPr>
          <a:xfrm>
            <a:off x="6659657" y="1221166"/>
            <a:ext cx="5145470" cy="4974767"/>
          </a:xfrm>
          <a:prstGeom prst="rect">
            <a:avLst/>
          </a:prstGeom>
        </p:spPr>
      </p:pic>
      <p:sp>
        <p:nvSpPr>
          <p:cNvPr id="5" name="TextBox 4"/>
          <p:cNvSpPr txBox="1"/>
          <p:nvPr/>
        </p:nvSpPr>
        <p:spPr>
          <a:xfrm>
            <a:off x="6903720" y="1353312"/>
            <a:ext cx="4809744"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 The filter condition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Select “PC Accessory Critical Spares Request.”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“Is” as the condition.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Select “Purchase” from the drop down.  </a:t>
            </a:r>
          </a:p>
          <a:p>
            <a:endParaRPr lang="en-US" dirty="0"/>
          </a:p>
          <a:p>
            <a:endParaRPr lang="en-US" dirty="0" smtClean="0"/>
          </a:p>
          <a:p>
            <a:endParaRPr lang="en-US" dirty="0"/>
          </a:p>
          <a:p>
            <a:r>
              <a:rPr lang="en-US" dirty="0" smtClean="0"/>
              <a:t>This filter will only return items which have been purchased, and not loaned and returned or used.  </a:t>
            </a:r>
          </a:p>
        </p:txBody>
      </p:sp>
    </p:spTree>
    <p:extLst>
      <p:ext uri="{BB962C8B-B14F-4D97-AF65-F5344CB8AC3E}">
        <p14:creationId xmlns:p14="http://schemas.microsoft.com/office/powerpoint/2010/main" val="1144409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“Columns” to Customize View</a:t>
            </a:r>
            <a:endParaRPr lang="en-US" dirty="0"/>
          </a:p>
        </p:txBody>
      </p:sp>
      <p:pic>
        <p:nvPicPr>
          <p:cNvPr id="6" name="Content Placeholder 5"/>
          <p:cNvPicPr>
            <a:picLocks noGrp="1" noChangeAspect="1"/>
          </p:cNvPicPr>
          <p:nvPr>
            <p:ph idx="1"/>
          </p:nvPr>
        </p:nvPicPr>
        <p:blipFill>
          <a:blip r:embed="rId2"/>
          <a:stretch>
            <a:fillRect/>
          </a:stretch>
        </p:blipFill>
        <p:spPr>
          <a:xfrm>
            <a:off x="1683473" y="1010479"/>
            <a:ext cx="8825055" cy="4976813"/>
          </a:xfrm>
          <a:prstGeom prst="rect">
            <a:avLst/>
          </a:prstGeom>
        </p:spPr>
      </p:pic>
      <p:pic>
        <p:nvPicPr>
          <p:cNvPr id="7" name="Picture 6"/>
          <p:cNvPicPr>
            <a:picLocks noChangeAspect="1"/>
          </p:cNvPicPr>
          <p:nvPr/>
        </p:nvPicPr>
        <p:blipFill>
          <a:blip r:embed="rId3"/>
          <a:stretch>
            <a:fillRect/>
          </a:stretch>
        </p:blipFill>
        <p:spPr>
          <a:xfrm>
            <a:off x="0" y="802268"/>
            <a:ext cx="12192000" cy="5253463"/>
          </a:xfrm>
          <a:prstGeom prst="rect">
            <a:avLst/>
          </a:prstGeom>
        </p:spPr>
      </p:pic>
    </p:spTree>
    <p:extLst>
      <p:ext uri="{BB962C8B-B14F-4D97-AF65-F5344CB8AC3E}">
        <p14:creationId xmlns:p14="http://schemas.microsoft.com/office/powerpoint/2010/main" val="539577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“Variables” + the Expansion Button</a:t>
            </a:r>
            <a:endParaRPr lang="en-US" dirty="0"/>
          </a:p>
        </p:txBody>
      </p:sp>
      <p:pic>
        <p:nvPicPr>
          <p:cNvPr id="4" name="Content Placeholder 3"/>
          <p:cNvPicPr>
            <a:picLocks noGrp="1" noChangeAspect="1"/>
          </p:cNvPicPr>
          <p:nvPr>
            <p:ph idx="1"/>
          </p:nvPr>
        </p:nvPicPr>
        <p:blipFill>
          <a:blip r:embed="rId2"/>
          <a:stretch>
            <a:fillRect/>
          </a:stretch>
        </p:blipFill>
        <p:spPr>
          <a:xfrm>
            <a:off x="2671762" y="2155031"/>
            <a:ext cx="6848475" cy="3105150"/>
          </a:xfrm>
          <a:prstGeom prst="rect">
            <a:avLst/>
          </a:prstGeom>
        </p:spPr>
      </p:pic>
      <p:sp>
        <p:nvSpPr>
          <p:cNvPr id="5" name="TextBox 4"/>
          <p:cNvSpPr txBox="1"/>
          <p:nvPr/>
        </p:nvSpPr>
        <p:spPr>
          <a:xfrm>
            <a:off x="715617" y="675861"/>
            <a:ext cx="7742583" cy="369332"/>
          </a:xfrm>
          <a:prstGeom prst="rect">
            <a:avLst/>
          </a:prstGeom>
          <a:noFill/>
        </p:spPr>
        <p:txBody>
          <a:bodyPr wrap="square" rtlCol="0">
            <a:spAutoFit/>
          </a:bodyPr>
          <a:lstStyle/>
          <a:p>
            <a:r>
              <a:rPr lang="en-US" dirty="0" smtClean="0"/>
              <a:t>To add fields specific to the Catalog Request </a:t>
            </a:r>
            <a:endParaRPr lang="en-US" dirty="0"/>
          </a:p>
        </p:txBody>
      </p:sp>
    </p:spTree>
    <p:extLst>
      <p:ext uri="{BB962C8B-B14F-4D97-AF65-F5344CB8AC3E}">
        <p14:creationId xmlns:p14="http://schemas.microsoft.com/office/powerpoint/2010/main" val="38181927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 the Schedule</a:t>
            </a:r>
            <a:endParaRPr lang="en-US" dirty="0"/>
          </a:p>
        </p:txBody>
      </p:sp>
      <p:pic>
        <p:nvPicPr>
          <p:cNvPr id="12" name="Content Placeholder 11"/>
          <p:cNvPicPr>
            <a:picLocks noGrp="1" noChangeAspect="1"/>
          </p:cNvPicPr>
          <p:nvPr>
            <p:ph idx="1"/>
          </p:nvPr>
        </p:nvPicPr>
        <p:blipFill>
          <a:blip r:embed="rId2"/>
          <a:stretch>
            <a:fillRect/>
          </a:stretch>
        </p:blipFill>
        <p:spPr>
          <a:xfrm>
            <a:off x="484767" y="1219200"/>
            <a:ext cx="11222466" cy="4976813"/>
          </a:xfrm>
          <a:prstGeom prst="rect">
            <a:avLst/>
          </a:prstGeom>
        </p:spPr>
      </p:pic>
    </p:spTree>
    <p:extLst>
      <p:ext uri="{BB962C8B-B14F-4D97-AF65-F5344CB8AC3E}">
        <p14:creationId xmlns:p14="http://schemas.microsoft.com/office/powerpoint/2010/main" val="35264417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2871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Initial Set Up and Inventory</a:t>
            </a:r>
            <a:endParaRPr lang="en-US" sz="3600" b="1" dirty="0"/>
          </a:p>
        </p:txBody>
      </p:sp>
      <p:sp>
        <p:nvSpPr>
          <p:cNvPr id="3" name="Content Placeholder 2"/>
          <p:cNvSpPr>
            <a:spLocks noGrp="1"/>
          </p:cNvSpPr>
          <p:nvPr>
            <p:ph idx="1"/>
          </p:nvPr>
        </p:nvSpPr>
        <p:spPr>
          <a:xfrm>
            <a:off x="406401" y="1228345"/>
            <a:ext cx="11379200" cy="4976732"/>
          </a:xfrm>
        </p:spPr>
        <p:txBody>
          <a:bodyPr/>
          <a:lstStyle/>
          <a:p>
            <a:r>
              <a:rPr lang="en-US" dirty="0" smtClean="0"/>
              <a:t>Each site to work with the P&amp;G site leader or IT/OT to determine initial stock.  </a:t>
            </a:r>
          </a:p>
          <a:p>
            <a:r>
              <a:rPr lang="en-US" dirty="0" smtClean="0"/>
              <a:t>Inventory should be ordered via a SNOW ticket and an order placed on behalf of the P&amp;G site leader in </a:t>
            </a:r>
            <a:r>
              <a:rPr lang="en-US" dirty="0" err="1" smtClean="0"/>
              <a:t>Coupa</a:t>
            </a:r>
            <a:r>
              <a:rPr lang="en-US" dirty="0" smtClean="0"/>
              <a:t>.  </a:t>
            </a:r>
          </a:p>
          <a:p>
            <a:r>
              <a:rPr lang="en-US" dirty="0" smtClean="0"/>
              <a:t>Inventory should be counted weekly.  </a:t>
            </a:r>
          </a:p>
          <a:p>
            <a:r>
              <a:rPr lang="en-US" dirty="0" smtClean="0"/>
              <a:t>Inventory reconciliation should be performed monthly by comparing physical inventory and any SNOW tickets waiting to be delivered.  </a:t>
            </a:r>
          </a:p>
          <a:p>
            <a:r>
              <a:rPr lang="en-US" dirty="0" smtClean="0"/>
              <a:t>Reordering should occur on a regularly agreed upon timeline.  Usually monthly.  </a:t>
            </a:r>
          </a:p>
          <a:p>
            <a:r>
              <a:rPr lang="en-US" dirty="0" smtClean="0"/>
              <a:t>Cross Charge reports can be generated to send out automatically.  See reporting section.  </a:t>
            </a:r>
          </a:p>
        </p:txBody>
      </p:sp>
    </p:spTree>
    <p:extLst>
      <p:ext uri="{BB962C8B-B14F-4D97-AF65-F5344CB8AC3E}">
        <p14:creationId xmlns:p14="http://schemas.microsoft.com/office/powerpoint/2010/main" val="539068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What Accessories Are Included As Critical Stock?</a:t>
            </a:r>
            <a:endParaRPr lang="en-US" sz="3600" b="1" dirty="0"/>
          </a:p>
        </p:txBody>
      </p:sp>
      <p:sp>
        <p:nvSpPr>
          <p:cNvPr id="3" name="Content Placeholder 2"/>
          <p:cNvSpPr>
            <a:spLocks noGrp="1"/>
          </p:cNvSpPr>
          <p:nvPr>
            <p:ph idx="1"/>
          </p:nvPr>
        </p:nvSpPr>
        <p:spPr/>
        <p:txBody>
          <a:bodyPr/>
          <a:lstStyle/>
          <a:p>
            <a:pPr marL="0" indent="0">
              <a:buNone/>
            </a:pPr>
            <a:r>
              <a:rPr lang="en-US" sz="1600" dirty="0" smtClean="0"/>
              <a:t>The intent of critical spares is to help a customer advance to an operational level until an item can procured through </a:t>
            </a:r>
            <a:r>
              <a:rPr lang="en-US" sz="1600" dirty="0" err="1" smtClean="0"/>
              <a:t>Coupa</a:t>
            </a:r>
            <a:r>
              <a:rPr lang="en-US" sz="1600" dirty="0" smtClean="0"/>
              <a:t> (typically 2-3 business days).  For this reason, inventory should be kept to a few basic items such as:</a:t>
            </a:r>
          </a:p>
          <a:p>
            <a:pPr>
              <a:buFontTx/>
              <a:buChar char="-"/>
            </a:pPr>
            <a:r>
              <a:rPr lang="en-US" sz="1600" dirty="0" smtClean="0"/>
              <a:t>Laptop power supplies</a:t>
            </a:r>
          </a:p>
          <a:p>
            <a:pPr>
              <a:buFontTx/>
              <a:buChar char="-"/>
            </a:pPr>
            <a:r>
              <a:rPr lang="en-US" sz="1600" dirty="0" smtClean="0"/>
              <a:t>Mice (wired or wireless)</a:t>
            </a:r>
          </a:p>
          <a:p>
            <a:pPr>
              <a:buFontTx/>
              <a:buChar char="-"/>
            </a:pPr>
            <a:r>
              <a:rPr lang="en-US" sz="1600" dirty="0" smtClean="0"/>
              <a:t>Keyboards (wired or wireless)</a:t>
            </a:r>
          </a:p>
          <a:p>
            <a:pPr>
              <a:buFontTx/>
              <a:buChar char="-"/>
            </a:pPr>
            <a:r>
              <a:rPr lang="en-US" sz="1600" dirty="0" smtClean="0"/>
              <a:t>Wired headsets </a:t>
            </a:r>
          </a:p>
          <a:p>
            <a:pPr>
              <a:buFontTx/>
              <a:buChar char="-"/>
            </a:pPr>
            <a:r>
              <a:rPr lang="en-US" sz="1600" dirty="0" smtClean="0"/>
              <a:t>Network cables </a:t>
            </a:r>
          </a:p>
          <a:p>
            <a:pPr>
              <a:buFontTx/>
              <a:buChar char="-"/>
            </a:pPr>
            <a:r>
              <a:rPr lang="en-US" sz="1600" dirty="0" smtClean="0"/>
              <a:t>Security cables</a:t>
            </a:r>
          </a:p>
          <a:p>
            <a:pPr marL="0" indent="0">
              <a:buNone/>
            </a:pPr>
            <a:endParaRPr lang="en-US" dirty="0"/>
          </a:p>
          <a:p>
            <a:pPr marL="0" indent="0">
              <a:buNone/>
            </a:pPr>
            <a:endParaRPr lang="en-US" dirty="0" smtClean="0"/>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39274876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684" y="400079"/>
            <a:ext cx="10244634" cy="369332"/>
          </a:xfrm>
        </p:spPr>
        <p:txBody>
          <a:bodyPr/>
          <a:lstStyle/>
          <a:p>
            <a:r>
              <a:rPr lang="en-IN" dirty="0"/>
              <a:t>IT Accessory process (kiosk and non-kiosk locations)</a:t>
            </a:r>
          </a:p>
        </p:txBody>
      </p:sp>
      <p:sp>
        <p:nvSpPr>
          <p:cNvPr id="4" name="TextBox 3">
            <a:extLst>
              <a:ext uri="{FF2B5EF4-FFF2-40B4-BE49-F238E27FC236}">
                <a16:creationId xmlns="" xmlns:a16="http://schemas.microsoft.com/office/drawing/2014/main" id="{4F1C1E42-A544-49C9-9105-10A66108BBE4}"/>
              </a:ext>
            </a:extLst>
          </p:cNvPr>
          <p:cNvSpPr txBox="1"/>
          <p:nvPr/>
        </p:nvSpPr>
        <p:spPr>
          <a:xfrm>
            <a:off x="0" y="888274"/>
            <a:ext cx="12056288" cy="2277547"/>
          </a:xfrm>
          <a:prstGeom prst="rect">
            <a:avLst/>
          </a:prstGeom>
          <a:noFill/>
        </p:spPr>
        <p:txBody>
          <a:bodyPr wrap="square" rtlCol="0">
            <a:spAutoFit/>
          </a:bodyPr>
          <a:lstStyle/>
          <a:p>
            <a:endParaRPr lang="en-US" dirty="0"/>
          </a:p>
          <a:p>
            <a:r>
              <a:rPr lang="en-US" dirty="0"/>
              <a:t>Effective immediately HCL Teams should start using the following IT Accessories Process for both Kiosk and Non-Kiosk locations.</a:t>
            </a:r>
          </a:p>
          <a:p>
            <a:pPr marL="285750" indent="-285750">
              <a:buFont typeface="Arial" panose="020B0604020202020204" pitchFamily="34" charset="0"/>
              <a:buChar char="•"/>
            </a:pPr>
            <a:r>
              <a:rPr lang="en-US" dirty="0" smtClean="0"/>
              <a:t> </a:t>
            </a:r>
            <a:r>
              <a:rPr lang="en-US" dirty="0"/>
              <a:t>Sites should limit site stock of Accessories to the Critical Spares listed below. (</a:t>
            </a:r>
            <a:r>
              <a:rPr lang="en-US" dirty="0" err="1"/>
              <a:t>ie</a:t>
            </a:r>
            <a:r>
              <a:rPr lang="en-US" dirty="0"/>
              <a:t>; stock and loan)</a:t>
            </a:r>
          </a:p>
          <a:p>
            <a:r>
              <a:rPr lang="en-US" dirty="0"/>
              <a:t>      * Plant locations may opt to add additional accessories with approval from the IT/OT Site Leader</a:t>
            </a:r>
          </a:p>
          <a:p>
            <a:endParaRPr lang="en-US" sz="1400" dirty="0"/>
          </a:p>
          <a:p>
            <a:endParaRPr lang="en-US" sz="1400" dirty="0"/>
          </a:p>
          <a:p>
            <a:endParaRPr lang="en-US" sz="1400" dirty="0"/>
          </a:p>
          <a:p>
            <a:endParaRPr lang="en-US" sz="1400" dirty="0"/>
          </a:p>
          <a:p>
            <a:endParaRPr lang="en-US" sz="1400" dirty="0"/>
          </a:p>
        </p:txBody>
      </p:sp>
      <p:pic>
        <p:nvPicPr>
          <p:cNvPr id="10" name="Picture 9">
            <a:extLst>
              <a:ext uri="{FF2B5EF4-FFF2-40B4-BE49-F238E27FC236}">
                <a16:creationId xmlns="" xmlns:a16="http://schemas.microsoft.com/office/drawing/2014/main" id="{52219C0B-5EA4-455C-894F-BC83AFFBB79C}"/>
              </a:ext>
            </a:extLst>
          </p:cNvPr>
          <p:cNvPicPr>
            <a:picLocks noChangeAspect="1"/>
          </p:cNvPicPr>
          <p:nvPr/>
        </p:nvPicPr>
        <p:blipFill>
          <a:blip r:embed="rId3"/>
          <a:stretch>
            <a:fillRect/>
          </a:stretch>
        </p:blipFill>
        <p:spPr>
          <a:xfrm>
            <a:off x="135712" y="2124892"/>
            <a:ext cx="11899126" cy="4150858"/>
          </a:xfrm>
          <a:prstGeom prst="rect">
            <a:avLst/>
          </a:prstGeom>
        </p:spPr>
      </p:pic>
    </p:spTree>
    <p:extLst>
      <p:ext uri="{BB962C8B-B14F-4D97-AF65-F5344CB8AC3E}">
        <p14:creationId xmlns:p14="http://schemas.microsoft.com/office/powerpoint/2010/main" val="1850658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provide critical spares</a:t>
            </a:r>
            <a:endParaRPr lang="en-US" dirty="0"/>
          </a:p>
        </p:txBody>
      </p:sp>
      <p:sp>
        <p:nvSpPr>
          <p:cNvPr id="3" name="Content Placeholder 2"/>
          <p:cNvSpPr>
            <a:spLocks noGrp="1"/>
          </p:cNvSpPr>
          <p:nvPr>
            <p:ph idx="1"/>
          </p:nvPr>
        </p:nvSpPr>
        <p:spPr/>
        <p:txBody>
          <a:bodyPr/>
          <a:lstStyle/>
          <a:p>
            <a:r>
              <a:rPr lang="en-US" dirty="0" smtClean="0"/>
              <a:t>Critical spares can be provided to the customer in 3 different ways:</a:t>
            </a:r>
          </a:p>
          <a:p>
            <a:pPr marL="457200" indent="-457200">
              <a:buFont typeface="+mj-lt"/>
              <a:buAutoNum type="arabicPeriod"/>
            </a:pPr>
            <a:r>
              <a:rPr lang="en-US" b="1" dirty="0" smtClean="0"/>
              <a:t>Loan</a:t>
            </a:r>
            <a:r>
              <a:rPr lang="en-US" dirty="0" smtClean="0"/>
              <a:t> - </a:t>
            </a:r>
            <a:r>
              <a:rPr lang="en-US" dirty="0"/>
              <a:t>This is an IT accessory in which the customer will return</a:t>
            </a:r>
            <a:r>
              <a:rPr lang="en-US" dirty="0" smtClean="0"/>
              <a:t>.  Ex</a:t>
            </a:r>
            <a:r>
              <a:rPr lang="en-US" dirty="0"/>
              <a:t>: Mouse, Keyboard, Security Cable, Laptop Power </a:t>
            </a:r>
            <a:r>
              <a:rPr lang="en-US" dirty="0" smtClean="0"/>
              <a:t>Supply.  A loan should be returned to the Site Team or Kiosk.  The ideal time line is within 5 business days, however exceptions can be made on the timing.  If the customer fails to return the loaned item, the status will be changed to purchase before the ticket is closed.  </a:t>
            </a:r>
          </a:p>
          <a:p>
            <a:pPr marL="457200" indent="-457200">
              <a:buFont typeface="+mj-lt"/>
              <a:buAutoNum type="arabicPeriod"/>
            </a:pPr>
            <a:r>
              <a:rPr lang="en-US" b="1" dirty="0" smtClean="0"/>
              <a:t>Purchase </a:t>
            </a:r>
            <a:r>
              <a:rPr lang="en-US" dirty="0" smtClean="0"/>
              <a:t>- </a:t>
            </a:r>
            <a:r>
              <a:rPr lang="en-US" dirty="0"/>
              <a:t>This is an IT accessory in which the customer wants to purchase for themselves.  Ex: Headset or LAN/Network </a:t>
            </a:r>
            <a:r>
              <a:rPr lang="en-US" dirty="0" smtClean="0"/>
              <a:t>Cable.  Many sites will cross charge this expense against the customer’s cost center.  </a:t>
            </a:r>
          </a:p>
          <a:p>
            <a:pPr marL="457200" indent="-457200">
              <a:buFont typeface="+mj-lt"/>
              <a:buAutoNum type="arabicPeriod"/>
            </a:pPr>
            <a:r>
              <a:rPr lang="en-US" b="1" dirty="0" smtClean="0"/>
              <a:t>Used</a:t>
            </a:r>
            <a:r>
              <a:rPr lang="en-US" dirty="0" smtClean="0"/>
              <a:t> - </a:t>
            </a:r>
            <a:r>
              <a:rPr lang="en-US" dirty="0"/>
              <a:t>This is an IT accessory returned by another customer for the purpose of IT Asset disposal, which is </a:t>
            </a:r>
            <a:r>
              <a:rPr lang="en-US" dirty="0" smtClean="0"/>
              <a:t>repurposed for use.  </a:t>
            </a:r>
            <a:r>
              <a:rPr lang="en-US" dirty="0"/>
              <a:t>An example would be a mouse, monitor, or power supply that are no longer needed but still fit for </a:t>
            </a:r>
            <a:r>
              <a:rPr lang="en-US" dirty="0" smtClean="0"/>
              <a:t>service.  All used accessories passed repurposed must have a ticket associated with it.  Used accessories will not be cross charged to the customer and no expense is incurred.  </a:t>
            </a:r>
          </a:p>
          <a:p>
            <a:pPr marL="457200" indent="-457200">
              <a:buFont typeface="+mj-lt"/>
              <a:buAutoNum type="arabicPeriod"/>
            </a:pPr>
            <a:endParaRPr lang="en-US" dirty="0"/>
          </a:p>
          <a:p>
            <a:pPr marL="457200" indent="-457200">
              <a:buFont typeface="+mj-lt"/>
              <a:buAutoNum type="arabicPeriod"/>
            </a:pPr>
            <a:endParaRPr lang="en-US" b="1" dirty="0"/>
          </a:p>
        </p:txBody>
      </p:sp>
    </p:spTree>
    <p:extLst>
      <p:ext uri="{BB962C8B-B14F-4D97-AF65-F5344CB8AC3E}">
        <p14:creationId xmlns:p14="http://schemas.microsoft.com/office/powerpoint/2010/main" val="13963247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track the accessories</a:t>
            </a:r>
            <a:endParaRPr lang="en-US" dirty="0"/>
          </a:p>
        </p:txBody>
      </p:sp>
      <p:sp>
        <p:nvSpPr>
          <p:cNvPr id="4" name="Content Placeholder 3"/>
          <p:cNvSpPr>
            <a:spLocks noGrp="1"/>
          </p:cNvSpPr>
          <p:nvPr>
            <p:ph idx="1"/>
          </p:nvPr>
        </p:nvSpPr>
        <p:spPr/>
        <p:txBody>
          <a:bodyPr/>
          <a:lstStyle/>
          <a:p>
            <a:r>
              <a:rPr lang="en-US" dirty="0" smtClean="0"/>
              <a:t>When an item is provided to the customer, we must track it through a ticket in the Service Catalog.  </a:t>
            </a:r>
          </a:p>
          <a:p>
            <a:r>
              <a:rPr lang="en-US" dirty="0" smtClean="0"/>
              <a:t>This ticket is intended to be entered by HCL Site Services or Employee Care Kiosk agents as the accessory is provided.  </a:t>
            </a:r>
          </a:p>
          <a:p>
            <a:r>
              <a:rPr lang="en-US" dirty="0" smtClean="0"/>
              <a:t>Stock replenishment orders and Cross Charging reports are reported based on information provided in the SNOW ticket.  </a:t>
            </a:r>
          </a:p>
          <a:p>
            <a:r>
              <a:rPr lang="en-US" dirty="0" smtClean="0"/>
              <a:t>A link to the form can be found here (</a:t>
            </a:r>
            <a:r>
              <a:rPr lang="en-US" dirty="0" smtClean="0">
                <a:hlinkClick r:id="rId2"/>
              </a:rPr>
              <a:t>LINK</a:t>
            </a:r>
            <a:r>
              <a:rPr lang="en-US" dirty="0" smtClean="0"/>
              <a:t>)</a:t>
            </a:r>
            <a:endParaRPr lang="en-US" dirty="0"/>
          </a:p>
        </p:txBody>
      </p:sp>
    </p:spTree>
    <p:extLst>
      <p:ext uri="{BB962C8B-B14F-4D97-AF65-F5344CB8AC3E}">
        <p14:creationId xmlns:p14="http://schemas.microsoft.com/office/powerpoint/2010/main" val="40017679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DC6D57-8316-4D2B-8F31-502B3BAFD241}"/>
              </a:ext>
            </a:extLst>
          </p:cNvPr>
          <p:cNvSpPr>
            <a:spLocks noGrp="1"/>
          </p:cNvSpPr>
          <p:nvPr>
            <p:ph type="title"/>
          </p:nvPr>
        </p:nvSpPr>
        <p:spPr/>
        <p:txBody>
          <a:bodyPr/>
          <a:lstStyle/>
          <a:p>
            <a:r>
              <a:rPr lang="en-IN" dirty="0"/>
              <a:t>IT Accessory process </a:t>
            </a:r>
            <a:endParaRPr lang="en-US" dirty="0"/>
          </a:p>
        </p:txBody>
      </p:sp>
      <p:sp>
        <p:nvSpPr>
          <p:cNvPr id="3" name="TextBox 2">
            <a:extLst>
              <a:ext uri="{FF2B5EF4-FFF2-40B4-BE49-F238E27FC236}">
                <a16:creationId xmlns="" xmlns:a16="http://schemas.microsoft.com/office/drawing/2014/main" id="{90A02FD5-67F5-415F-9ABD-5F1CC5DD4429}"/>
              </a:ext>
            </a:extLst>
          </p:cNvPr>
          <p:cNvSpPr txBox="1"/>
          <p:nvPr/>
        </p:nvSpPr>
        <p:spPr>
          <a:xfrm>
            <a:off x="296091" y="1114697"/>
            <a:ext cx="5244705" cy="2308324"/>
          </a:xfrm>
          <a:prstGeom prst="rect">
            <a:avLst/>
          </a:prstGeom>
          <a:noFill/>
        </p:spPr>
        <p:txBody>
          <a:bodyPr wrap="none" rtlCol="0">
            <a:spAutoFit/>
          </a:bodyPr>
          <a:lstStyle/>
          <a:p>
            <a:r>
              <a:rPr lang="en-US" dirty="0"/>
              <a:t>          IT Accessory </a:t>
            </a:r>
            <a:r>
              <a:rPr lang="en-US" dirty="0" err="1"/>
              <a:t>eform</a:t>
            </a:r>
            <a:r>
              <a:rPr lang="en-US" dirty="0"/>
              <a:t> is located out on </a:t>
            </a:r>
            <a:r>
              <a:rPr lang="en-US" dirty="0" err="1"/>
              <a:t>ITSolutions</a:t>
            </a:r>
            <a:r>
              <a:rPr lang="en-US" dirty="0"/>
              <a:t>:</a:t>
            </a:r>
          </a:p>
          <a:p>
            <a:endParaRPr lang="en-US" dirty="0"/>
          </a:p>
          <a:p>
            <a:r>
              <a:rPr lang="en-US" dirty="0"/>
              <a:t>                   1.) Request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p:txBody>
      </p:sp>
      <p:pic>
        <p:nvPicPr>
          <p:cNvPr id="6" name="Picture 5">
            <a:extLst>
              <a:ext uri="{FF2B5EF4-FFF2-40B4-BE49-F238E27FC236}">
                <a16:creationId xmlns="" xmlns:a16="http://schemas.microsoft.com/office/drawing/2014/main" id="{30EB32B0-E491-4160-A3E6-BF6C3D06BE58}"/>
              </a:ext>
            </a:extLst>
          </p:cNvPr>
          <p:cNvPicPr>
            <a:picLocks noChangeAspect="1"/>
          </p:cNvPicPr>
          <p:nvPr/>
        </p:nvPicPr>
        <p:blipFill>
          <a:blip r:embed="rId2"/>
          <a:stretch>
            <a:fillRect/>
          </a:stretch>
        </p:blipFill>
        <p:spPr>
          <a:xfrm>
            <a:off x="2248032" y="2006044"/>
            <a:ext cx="6585528" cy="4851956"/>
          </a:xfrm>
          <a:prstGeom prst="rect">
            <a:avLst/>
          </a:prstGeom>
        </p:spPr>
      </p:pic>
    </p:spTree>
    <p:extLst>
      <p:ext uri="{BB962C8B-B14F-4D97-AF65-F5344CB8AC3E}">
        <p14:creationId xmlns:p14="http://schemas.microsoft.com/office/powerpoint/2010/main" val="1245258041"/>
      </p:ext>
    </p:extLst>
  </p:cSld>
  <p:clrMapOvr>
    <a:masterClrMapping/>
  </p:clrMapOvr>
  <p:transition/>
</p:sld>
</file>

<file path=ppt/theme/theme1.xml><?xml version="1.0" encoding="utf-8"?>
<a:theme xmlns:a="http://schemas.openxmlformats.org/drawingml/2006/main" name="HCL Template">
  <a:themeElements>
    <a:clrScheme name="Custom 6">
      <a:dk1>
        <a:srgbClr val="000000"/>
      </a:dk1>
      <a:lt1>
        <a:srgbClr val="FFFFFF"/>
      </a:lt1>
      <a:dk2>
        <a:srgbClr val="F58220"/>
      </a:dk2>
      <a:lt2>
        <a:srgbClr val="0066B3"/>
      </a:lt2>
      <a:accent1>
        <a:srgbClr val="EB1946"/>
      </a:accent1>
      <a:accent2>
        <a:srgbClr val="5A2D91"/>
      </a:accent2>
      <a:accent3>
        <a:srgbClr val="00AEBD"/>
      </a:accent3>
      <a:accent4>
        <a:srgbClr val="44C8F4"/>
      </a:accent4>
      <a:accent5>
        <a:srgbClr val="AFC62E"/>
      </a:accent5>
      <a:accent6>
        <a:srgbClr val="FAB914"/>
      </a:accent6>
      <a:hlink>
        <a:srgbClr val="0066FF"/>
      </a:hlink>
      <a:folHlink>
        <a:srgbClr val="FAB9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prehensive Template" id="{064ED47E-858E-7A4A-931D-C20C2D18A468}" vid="{249E1AFA-AD0C-C647-9762-1575C5572E54}"/>
    </a:ext>
  </a:extLst>
</a:theme>
</file>

<file path=ppt/theme/theme2.xml><?xml version="1.0" encoding="utf-8"?>
<a:theme xmlns:a="http://schemas.openxmlformats.org/drawingml/2006/main" name="1_HCL Template">
  <a:themeElements>
    <a:clrScheme name="Custom 6">
      <a:dk1>
        <a:srgbClr val="000000"/>
      </a:dk1>
      <a:lt1>
        <a:srgbClr val="FFFFFF"/>
      </a:lt1>
      <a:dk2>
        <a:srgbClr val="F58220"/>
      </a:dk2>
      <a:lt2>
        <a:srgbClr val="0066B3"/>
      </a:lt2>
      <a:accent1>
        <a:srgbClr val="EB1946"/>
      </a:accent1>
      <a:accent2>
        <a:srgbClr val="5A2D91"/>
      </a:accent2>
      <a:accent3>
        <a:srgbClr val="00AEBD"/>
      </a:accent3>
      <a:accent4>
        <a:srgbClr val="44C8F4"/>
      </a:accent4>
      <a:accent5>
        <a:srgbClr val="AFC62E"/>
      </a:accent5>
      <a:accent6>
        <a:srgbClr val="FAB914"/>
      </a:accent6>
      <a:hlink>
        <a:srgbClr val="0066FF"/>
      </a:hlink>
      <a:folHlink>
        <a:srgbClr val="FAB9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prehensive Template" id="{064ED47E-858E-7A4A-931D-C20C2D18A468}" vid="{249E1AFA-AD0C-C647-9762-1575C5572E54}"/>
    </a:ext>
  </a:extLst>
</a:theme>
</file>

<file path=ppt/theme/theme3.xml><?xml version="1.0" encoding="utf-8"?>
<a:theme xmlns:a="http://schemas.openxmlformats.org/drawingml/2006/main" name="2_HCL Template">
  <a:themeElements>
    <a:clrScheme name="Custom 6">
      <a:dk1>
        <a:srgbClr val="000000"/>
      </a:dk1>
      <a:lt1>
        <a:srgbClr val="FFFFFF"/>
      </a:lt1>
      <a:dk2>
        <a:srgbClr val="F58220"/>
      </a:dk2>
      <a:lt2>
        <a:srgbClr val="0066B3"/>
      </a:lt2>
      <a:accent1>
        <a:srgbClr val="EB1946"/>
      </a:accent1>
      <a:accent2>
        <a:srgbClr val="5A2D91"/>
      </a:accent2>
      <a:accent3>
        <a:srgbClr val="00AEBD"/>
      </a:accent3>
      <a:accent4>
        <a:srgbClr val="44C8F4"/>
      </a:accent4>
      <a:accent5>
        <a:srgbClr val="AFC62E"/>
      </a:accent5>
      <a:accent6>
        <a:srgbClr val="FAB914"/>
      </a:accent6>
      <a:hlink>
        <a:srgbClr val="0066FF"/>
      </a:hlink>
      <a:folHlink>
        <a:srgbClr val="FAB9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prehensive Template" id="{064ED47E-858E-7A4A-931D-C20C2D18A468}" vid="{249E1AFA-AD0C-C647-9762-1575C5572E5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1725</Words>
  <Application>Microsoft Office PowerPoint</Application>
  <PresentationFormat>Widescreen</PresentationFormat>
  <Paragraphs>186</Paragraphs>
  <Slides>36</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Arial</vt:lpstr>
      <vt:lpstr>Calibri</vt:lpstr>
      <vt:lpstr>Novecento Book</vt:lpstr>
      <vt:lpstr>Segoe UI</vt:lpstr>
      <vt:lpstr>Times New Roman</vt:lpstr>
      <vt:lpstr>Wingdings</vt:lpstr>
      <vt:lpstr>Wingdings 2</vt:lpstr>
      <vt:lpstr>Wingdings 3</vt:lpstr>
      <vt:lpstr>HCL Template</vt:lpstr>
      <vt:lpstr>1_HCL Template</vt:lpstr>
      <vt:lpstr>2_HCL Template</vt:lpstr>
      <vt:lpstr>PC Critical Accessory Items</vt:lpstr>
      <vt:lpstr>Objectives</vt:lpstr>
      <vt:lpstr>Critical Stock Asset Lifecycle</vt:lpstr>
      <vt:lpstr>Initial Set Up and Inventory</vt:lpstr>
      <vt:lpstr>What Accessories Are Included As Critical Stock?</vt:lpstr>
      <vt:lpstr>IT Accessory process (kiosk and non-kiosk locations)</vt:lpstr>
      <vt:lpstr>Ways to provide critical spares</vt:lpstr>
      <vt:lpstr>How to track the accessories</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IT Accessory process </vt:lpstr>
      <vt:lpstr>Reporting</vt:lpstr>
      <vt:lpstr>Step 1</vt:lpstr>
      <vt:lpstr>Add Filter Conditions to Customize Reports</vt:lpstr>
      <vt:lpstr>Add Filter Condition “Item”</vt:lpstr>
      <vt:lpstr>Add Filter Condition “Assignment Group”</vt:lpstr>
      <vt:lpstr>Add Filter Condition “Opened”</vt:lpstr>
      <vt:lpstr>Add Filter Condition “Variable”</vt:lpstr>
      <vt:lpstr>Use “Columns” to Customize View</vt:lpstr>
      <vt:lpstr>Use “Variables” + the Expansion Button</vt:lpstr>
      <vt:lpstr>Set the Schedule</vt:lpstr>
      <vt:lpstr>PowerPoint Presentation</vt:lpstr>
    </vt:vector>
  </TitlesOfParts>
  <Company>Procter &amp; Gamble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Carnes, Gail</dc:creator>
  <cp:lastModifiedBy>Carnes, Gail</cp:lastModifiedBy>
  <cp:revision>14</cp:revision>
  <dcterms:created xsi:type="dcterms:W3CDTF">2020-06-11T16:51:26Z</dcterms:created>
  <dcterms:modified xsi:type="dcterms:W3CDTF">2020-06-16T02:17:44Z</dcterms:modified>
</cp:coreProperties>
</file>