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9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3158">
          <p15:clr>
            <a:srgbClr val="A4A3A4"/>
          </p15:clr>
        </p15:guide>
        <p15:guide id="5" orient="horz" pos="2750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795">
          <p15:clr>
            <a:srgbClr val="A4A3A4"/>
          </p15:clr>
        </p15:guide>
        <p15:guide id="8" orient="horz" pos="3203">
          <p15:clr>
            <a:srgbClr val="A4A3A4"/>
          </p15:clr>
        </p15:guide>
        <p15:guide id="9" pos="126">
          <p15:clr>
            <a:srgbClr val="A4A3A4"/>
          </p15:clr>
        </p15:guide>
        <p15:guide id="10" pos="1260">
          <p15:clr>
            <a:srgbClr val="A4A3A4"/>
          </p15:clr>
        </p15:guide>
        <p15:guide id="11" pos="4980">
          <p15:clr>
            <a:srgbClr val="A4A3A4"/>
          </p15:clr>
        </p15:guide>
        <p15:guide id="12" pos="6114">
          <p15:clr>
            <a:srgbClr val="A4A3A4"/>
          </p15:clr>
        </p15:guide>
        <p15:guide id="13" pos="1306">
          <p15:clr>
            <a:srgbClr val="A4A3A4"/>
          </p15:clr>
        </p15:guide>
        <p15:guide id="14" pos="2530">
          <p15:clr>
            <a:srgbClr val="A4A3A4"/>
          </p15:clr>
        </p15:guide>
        <p15:guide id="15" pos="2485">
          <p15:clr>
            <a:srgbClr val="A4A3A4"/>
          </p15:clr>
        </p15:guide>
        <p15:guide id="16" pos="4934">
          <p15:clr>
            <a:srgbClr val="A4A3A4"/>
          </p15:clr>
        </p15:guide>
        <p15:guide id="17" pos="3800">
          <p15:clr>
            <a:srgbClr val="A4A3A4"/>
          </p15:clr>
        </p15:guide>
        <p15:guide id="18" pos="3755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bjxj8ClzIwGiu+OLYPad7OiA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9" orient="horz"/>
        <p:guide pos="1480" orient="horz"/>
        <p:guide pos="1525" orient="horz"/>
        <p:guide pos="3158" orient="horz"/>
        <p:guide pos="2750" orient="horz"/>
        <p:guide pos="4201" orient="horz"/>
        <p:guide pos="2795" orient="horz"/>
        <p:guide pos="3203" orient="horz"/>
        <p:guide pos="126"/>
        <p:guide pos="1260"/>
        <p:guide pos="4980"/>
        <p:guide pos="6114"/>
        <p:guide pos="1306"/>
        <p:guide pos="2530"/>
        <p:guide pos="2485"/>
        <p:guide pos="4934"/>
        <p:guide pos="3800"/>
        <p:guide pos="37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061869" y="1993107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5633" y="0"/>
            <a:ext cx="9906001" cy="6858000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1"/>
              <a:buFont typeface="Calibri"/>
              <a:buNone/>
            </a:pPr>
            <a:r>
              <a:t/>
            </a:r>
            <a:endParaRPr b="0" i="0" sz="951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0472" y="836928"/>
            <a:ext cx="1908000" cy="3888216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Target Customers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Target Customers]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981000" y="836928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Value Proposition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Value Propositions]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4953000" y="4725360"/>
            <a:ext cx="4724763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Cost Drivers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Cost drivers]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200472" y="4725360"/>
            <a:ext cx="4752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Revenue Drivers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Revenue drivers]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2090736" y="836928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Customer Channels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Customer Channels]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7769763" y="836928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Resources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Resources]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981000" y="2781144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Offering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Offerings]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2090736" y="2781144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Customer Relationship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Customer Relations]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769763" y="2781144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Partners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Partners]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5871264" y="836927"/>
            <a:ext cx="1908000" cy="388821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Activities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Activities]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200472" y="341282"/>
            <a:ext cx="6192688" cy="34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Business Model: &lt;Business Model Name&gt;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>
            <a:off x="5632" y="4077072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2017-01-18T12:01:09Z</dcterms:created>
  <dc:creator>Lucas Bock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1304444298</vt:i4>
  </property>
  <property fmtid="{D5CDD505-2E9C-101B-9397-08002B2CF9AE}" pid="3" name="_NewReviewCycle">
    <vt:lpwstr/>
  </property>
  <property fmtid="{D5CDD505-2E9C-101B-9397-08002B2CF9AE}" pid="4" name="_EmailSubject">
    <vt:lpwstr>Templates</vt:lpwstr>
  </property>
  <property fmtid="{D5CDD505-2E9C-101B-9397-08002B2CF9AE}" pid="5" name="_AuthorEmail">
    <vt:lpwstr>lucas.bock@siemens.com</vt:lpwstr>
  </property>
  <property fmtid="{D5CDD505-2E9C-101B-9397-08002B2CF9AE}" pid="6" name="_AuthorEmailDisplayName">
    <vt:lpwstr>Bock, Lucas (CT RDA SSI UXD-DE)</vt:lpwstr>
  </property>
</Properties>
</file>