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9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3158">
          <p15:clr>
            <a:srgbClr val="A4A3A4"/>
          </p15:clr>
        </p15:guide>
        <p15:guide id="5" orient="horz" pos="2750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795">
          <p15:clr>
            <a:srgbClr val="A4A3A4"/>
          </p15:clr>
        </p15:guide>
        <p15:guide id="8" orient="horz" pos="3203">
          <p15:clr>
            <a:srgbClr val="A4A3A4"/>
          </p15:clr>
        </p15:guide>
        <p15:guide id="9" pos="126">
          <p15:clr>
            <a:srgbClr val="A4A3A4"/>
          </p15:clr>
        </p15:guide>
        <p15:guide id="10" pos="1260">
          <p15:clr>
            <a:srgbClr val="A4A3A4"/>
          </p15:clr>
        </p15:guide>
        <p15:guide id="11" pos="4980">
          <p15:clr>
            <a:srgbClr val="A4A3A4"/>
          </p15:clr>
        </p15:guide>
        <p15:guide id="12" pos="6114">
          <p15:clr>
            <a:srgbClr val="A4A3A4"/>
          </p15:clr>
        </p15:guide>
        <p15:guide id="13" pos="1306">
          <p15:clr>
            <a:srgbClr val="A4A3A4"/>
          </p15:clr>
        </p15:guide>
        <p15:guide id="14" pos="2530">
          <p15:clr>
            <a:srgbClr val="A4A3A4"/>
          </p15:clr>
        </p15:guide>
        <p15:guide id="15" pos="2485">
          <p15:clr>
            <a:srgbClr val="A4A3A4"/>
          </p15:clr>
        </p15:guide>
        <p15:guide id="16" pos="4934">
          <p15:clr>
            <a:srgbClr val="A4A3A4"/>
          </p15:clr>
        </p15:guide>
        <p15:guide id="17" pos="3800">
          <p15:clr>
            <a:srgbClr val="A4A3A4"/>
          </p15:clr>
        </p15:guide>
        <p15:guide id="18" pos="3755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4WvI7RktdfyI/Qi+4PGjTn59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9" orient="horz"/>
        <p:guide pos="1480" orient="horz"/>
        <p:guide pos="1525" orient="horz"/>
        <p:guide pos="3158" orient="horz"/>
        <p:guide pos="2750" orient="horz"/>
        <p:guide pos="4201" orient="horz"/>
        <p:guide pos="2795" orient="horz"/>
        <p:guide pos="3203" orient="horz"/>
        <p:guide pos="126"/>
        <p:guide pos="1260"/>
        <p:guide pos="4980"/>
        <p:guide pos="6114"/>
        <p:guide pos="1306"/>
        <p:guide pos="2530"/>
        <p:guide pos="2485"/>
        <p:guide pos="4934"/>
        <p:guide pos="3800"/>
        <p:guide pos="37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061869" y="1993107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5633" y="0"/>
            <a:ext cx="9906001" cy="6858000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1"/>
              <a:buFont typeface="Calibri"/>
              <a:buNone/>
            </a:pPr>
            <a:r>
              <a:t/>
            </a:r>
            <a:endParaRPr b="0" i="0" sz="951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0472" y="836928"/>
            <a:ext cx="1908000" cy="3888216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Target Customers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8&gt;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9&gt;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10&gt;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11&gt;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12&gt;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&lt;Target Customer 15&gt;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981000" y="836928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Value Proposition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&lt;Value Proposition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953000" y="4725360"/>
            <a:ext cx="4724763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Cost Drivers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&lt;Cost driver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00472" y="4725360"/>
            <a:ext cx="4752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Revenue Drivers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&lt;Revenue driver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90736" y="836928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Customer Channels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Channel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769763" y="836928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Resources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&lt;Resource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981000" y="2781144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Offering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&lt;Offering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090736" y="2781144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Customer Relationship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&lt;Customer Relation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769763" y="2781144"/>
            <a:ext cx="1908000" cy="194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200"/>
              <a:buFont typeface="Avenir"/>
              <a:buNone/>
            </a:pPr>
            <a:r>
              <a:rPr b="0" i="0" lang="en-GB" sz="1200" u="none" cap="none" strike="noStrike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Partners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&lt;Partner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871264" y="836927"/>
            <a:ext cx="1908000" cy="388821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D25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Activities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1&gt;</a:t>
            </a:r>
            <a:endParaRPr/>
          </a:p>
          <a:p>
            <a:pPr indent="-93663" lvl="0" marL="936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2&gt;</a:t>
            </a:r>
            <a:endParaRPr/>
          </a:p>
          <a:p>
            <a:pPr indent="-93662" lvl="0" marL="936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5&gt;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6&gt;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7&gt;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8&gt;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9&gt;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10&gt;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11&gt;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12&gt;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13&gt;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93662" lvl="0" marL="936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253F"/>
              </a:buClr>
              <a:buSzPts val="1000"/>
              <a:buChar char="•"/>
            </a:pPr>
            <a:r>
              <a:rPr lang="en-GB" sz="10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&lt;Activity 14&gt;</a:t>
            </a:r>
            <a:endParaRPr sz="1000">
              <a:solidFill>
                <a:srgbClr val="0D25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00472" y="341282"/>
            <a:ext cx="6192688" cy="349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D253F"/>
                </a:solidFill>
                <a:latin typeface="Avenir"/>
                <a:ea typeface="Avenir"/>
                <a:cs typeface="Avenir"/>
                <a:sym typeface="Avenir"/>
              </a:rPr>
              <a:t>Business Model: &lt;Business Model Name&gt;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>
            <a:off x="5632" y="4077072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2017-01-18T12:01:09Z</dcterms:created>
  <dc:creator>Lucas Bock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1304444298</vt:i4>
  </property>
  <property fmtid="{D5CDD505-2E9C-101B-9397-08002B2CF9AE}" pid="3" name="_NewReviewCycle">
    <vt:lpwstr/>
  </property>
  <property fmtid="{D5CDD505-2E9C-101B-9397-08002B2CF9AE}" pid="4" name="_EmailSubject">
    <vt:lpwstr>Templates</vt:lpwstr>
  </property>
  <property fmtid="{D5CDD505-2E9C-101B-9397-08002B2CF9AE}" pid="5" name="_AuthorEmail">
    <vt:lpwstr>lucas.bock@siemens.com</vt:lpwstr>
  </property>
  <property fmtid="{D5CDD505-2E9C-101B-9397-08002B2CF9AE}" pid="6" name="_AuthorEmailDisplayName">
    <vt:lpwstr>Bock, Lucas (CT RDA SSI UXD-DE)</vt:lpwstr>
  </property>
</Properties>
</file>