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154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B712D-E188-40FE-9FEE-AF62F68DD3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IN"/>
        </a:p>
      </dgm:t>
    </dgm:pt>
    <dgm:pt modelId="{51542A6F-9079-4E84-BF6F-C666C4A766F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Creation of Dataset</a:t>
          </a:r>
        </a:p>
      </dgm:t>
    </dgm:pt>
    <dgm:pt modelId="{181E9BA4-0532-42E0-AE2A-E75B52AA35D7}" type="parTrans" cxnId="{4EB935FE-7A01-45FF-8003-764C77324EDF}">
      <dgm:prSet/>
      <dgm:spPr/>
      <dgm:t>
        <a:bodyPr/>
        <a:lstStyle/>
        <a:p>
          <a:endParaRPr lang="en-IN"/>
        </a:p>
      </dgm:t>
    </dgm:pt>
    <dgm:pt modelId="{D275347F-7646-4F4E-A74C-C60CC3608E09}" type="sibTrans" cxnId="{4EB935FE-7A01-45FF-8003-764C77324EDF}">
      <dgm:prSet/>
      <dgm:spPr/>
      <dgm:t>
        <a:bodyPr/>
        <a:lstStyle/>
        <a:p>
          <a:endParaRPr lang="en-IN"/>
        </a:p>
      </dgm:t>
    </dgm:pt>
    <dgm:pt modelId="{CF3F6548-EFF3-4E95-900D-FFECE9CBA5E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Training of model</a:t>
          </a:r>
        </a:p>
      </dgm:t>
    </dgm:pt>
    <dgm:pt modelId="{3042A677-CF1D-4D57-B97E-CE7C58CA0758}" type="parTrans" cxnId="{23676D5F-ADBF-4D7D-950B-782E117398E6}">
      <dgm:prSet/>
      <dgm:spPr/>
      <dgm:t>
        <a:bodyPr/>
        <a:lstStyle/>
        <a:p>
          <a:endParaRPr lang="en-IN"/>
        </a:p>
      </dgm:t>
    </dgm:pt>
    <dgm:pt modelId="{8962AA4B-5A16-4884-83E0-27F520EC03C2}" type="sibTrans" cxnId="{23676D5F-ADBF-4D7D-950B-782E117398E6}">
      <dgm:prSet/>
      <dgm:spPr/>
      <dgm:t>
        <a:bodyPr/>
        <a:lstStyle/>
        <a:p>
          <a:endParaRPr lang="en-IN"/>
        </a:p>
      </dgm:t>
    </dgm:pt>
    <dgm:pt modelId="{CFDC15C9-3905-4884-869C-282E382F781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Deployment of Model</a:t>
          </a:r>
        </a:p>
      </dgm:t>
    </dgm:pt>
    <dgm:pt modelId="{03F5B878-4091-4BD9-B5FE-FD0B1A7EBBFB}" type="parTrans" cxnId="{56474E19-2B38-498A-9CB9-1AD8D8A17EAA}">
      <dgm:prSet/>
      <dgm:spPr/>
      <dgm:t>
        <a:bodyPr/>
        <a:lstStyle/>
        <a:p>
          <a:endParaRPr lang="en-IN"/>
        </a:p>
      </dgm:t>
    </dgm:pt>
    <dgm:pt modelId="{A015EEA6-5F0A-44BD-9F3A-651E8D758096}" type="sibTrans" cxnId="{56474E19-2B38-498A-9CB9-1AD8D8A17EAA}">
      <dgm:prSet/>
      <dgm:spPr/>
      <dgm:t>
        <a:bodyPr/>
        <a:lstStyle/>
        <a:p>
          <a:endParaRPr lang="en-IN"/>
        </a:p>
      </dgm:t>
    </dgm:pt>
    <dgm:pt modelId="{0E55C11E-7037-4C1A-B9E3-E2D092AA25E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Marking Attendance in Excel</a:t>
          </a:r>
        </a:p>
      </dgm:t>
    </dgm:pt>
    <dgm:pt modelId="{C0C2D886-85BE-4CA6-A851-1C52FB5D95A2}" type="parTrans" cxnId="{22DCA56A-BE48-4462-9DF6-91D3011EB009}">
      <dgm:prSet/>
      <dgm:spPr/>
    </dgm:pt>
    <dgm:pt modelId="{8CDD0C36-6FA8-4DE9-8A49-3B8259F5FE69}" type="sibTrans" cxnId="{22DCA56A-BE48-4462-9DF6-91D3011EB009}">
      <dgm:prSet/>
      <dgm:spPr/>
    </dgm:pt>
    <dgm:pt modelId="{7BF1DE56-E0AF-4D41-94D0-7B3A94B5581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Creation of UI</a:t>
          </a:r>
        </a:p>
      </dgm:t>
    </dgm:pt>
    <dgm:pt modelId="{17980AF9-2A7B-441A-938D-0ED907E07D95}" type="parTrans" cxnId="{0DEBE8CC-D3FB-4246-80A2-1719C74773F0}">
      <dgm:prSet/>
      <dgm:spPr/>
    </dgm:pt>
    <dgm:pt modelId="{EF667C56-F5D9-44FC-B9B7-17F3E3089E10}" type="sibTrans" cxnId="{0DEBE8CC-D3FB-4246-80A2-1719C74773F0}">
      <dgm:prSet/>
      <dgm:spPr/>
    </dgm:pt>
    <dgm:pt modelId="{2F0F9984-811D-465F-A02F-E63940DCF99E}" type="pres">
      <dgm:prSet presAssocID="{C5AB712D-E188-40FE-9FEE-AF62F68DD3D4}" presName="root" presStyleCnt="0">
        <dgm:presLayoutVars>
          <dgm:dir/>
          <dgm:resizeHandles val="exact"/>
        </dgm:presLayoutVars>
      </dgm:prSet>
      <dgm:spPr/>
    </dgm:pt>
    <dgm:pt modelId="{34DB8425-208B-4F7A-9EB7-5B1B4087ACEE}" type="pres">
      <dgm:prSet presAssocID="{51542A6F-9079-4E84-BF6F-C666C4A766F5}" presName="compNode" presStyleCnt="0"/>
      <dgm:spPr/>
    </dgm:pt>
    <dgm:pt modelId="{E5B3E830-1533-41E1-B4D3-ECAA1237DD29}" type="pres">
      <dgm:prSet presAssocID="{51542A6F-9079-4E84-BF6F-C666C4A766F5}" presName="bgRect" presStyleLbl="bgShp" presStyleIdx="0" presStyleCnt="5"/>
      <dgm:spPr/>
    </dgm:pt>
    <dgm:pt modelId="{B479FB6E-EE7E-4BDE-BB72-A2DC6A6B4D16}" type="pres">
      <dgm:prSet presAssocID="{51542A6F-9079-4E84-BF6F-C666C4A766F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0F068FF-7C77-446A-BBDE-1D70E9535400}" type="pres">
      <dgm:prSet presAssocID="{51542A6F-9079-4E84-BF6F-C666C4A766F5}" presName="spaceRect" presStyleCnt="0"/>
      <dgm:spPr/>
    </dgm:pt>
    <dgm:pt modelId="{9964A2DD-A35E-4D9B-B727-8D18BBAE549D}" type="pres">
      <dgm:prSet presAssocID="{51542A6F-9079-4E84-BF6F-C666C4A766F5}" presName="parTx" presStyleLbl="revTx" presStyleIdx="0" presStyleCnt="5">
        <dgm:presLayoutVars>
          <dgm:chMax val="0"/>
          <dgm:chPref val="0"/>
        </dgm:presLayoutVars>
      </dgm:prSet>
      <dgm:spPr/>
    </dgm:pt>
    <dgm:pt modelId="{91881689-F91D-4D61-8ACA-3F6CDA6307A9}" type="pres">
      <dgm:prSet presAssocID="{D275347F-7646-4F4E-A74C-C60CC3608E09}" presName="sibTrans" presStyleCnt="0"/>
      <dgm:spPr/>
    </dgm:pt>
    <dgm:pt modelId="{B56965EB-BAB9-47E7-94FA-F268CBF19A5E}" type="pres">
      <dgm:prSet presAssocID="{CF3F6548-EFF3-4E95-900D-FFECE9CBA5E9}" presName="compNode" presStyleCnt="0"/>
      <dgm:spPr/>
    </dgm:pt>
    <dgm:pt modelId="{2D26D580-3AAB-4FCB-B80B-96C4B8EAB516}" type="pres">
      <dgm:prSet presAssocID="{CF3F6548-EFF3-4E95-900D-FFECE9CBA5E9}" presName="bgRect" presStyleLbl="bgShp" presStyleIdx="1" presStyleCnt="5"/>
      <dgm:spPr/>
    </dgm:pt>
    <dgm:pt modelId="{72650946-AB9A-4DE0-A8A9-BC3B8ADE4D22}" type="pres">
      <dgm:prSet presAssocID="{CF3F6548-EFF3-4E95-900D-FFECE9CBA5E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05B5E78-765F-4A86-8D36-8A5B71913E8F}" type="pres">
      <dgm:prSet presAssocID="{CF3F6548-EFF3-4E95-900D-FFECE9CBA5E9}" presName="spaceRect" presStyleCnt="0"/>
      <dgm:spPr/>
    </dgm:pt>
    <dgm:pt modelId="{D405626B-02E8-4122-ACF1-A7AD022BABA4}" type="pres">
      <dgm:prSet presAssocID="{CF3F6548-EFF3-4E95-900D-FFECE9CBA5E9}" presName="parTx" presStyleLbl="revTx" presStyleIdx="1" presStyleCnt="5">
        <dgm:presLayoutVars>
          <dgm:chMax val="0"/>
          <dgm:chPref val="0"/>
        </dgm:presLayoutVars>
      </dgm:prSet>
      <dgm:spPr/>
    </dgm:pt>
    <dgm:pt modelId="{BF77DAE4-D9FB-4EAA-99BE-459C50DADCA1}" type="pres">
      <dgm:prSet presAssocID="{8962AA4B-5A16-4884-83E0-27F520EC03C2}" presName="sibTrans" presStyleCnt="0"/>
      <dgm:spPr/>
    </dgm:pt>
    <dgm:pt modelId="{A280C6B1-D1E7-4F9A-8F31-F61B355DAEB4}" type="pres">
      <dgm:prSet presAssocID="{CFDC15C9-3905-4884-869C-282E382F7819}" presName="compNode" presStyleCnt="0"/>
      <dgm:spPr/>
    </dgm:pt>
    <dgm:pt modelId="{480D13C8-1785-4C8B-9462-656382D0802E}" type="pres">
      <dgm:prSet presAssocID="{CFDC15C9-3905-4884-869C-282E382F7819}" presName="bgRect" presStyleLbl="bgShp" presStyleIdx="2" presStyleCnt="5"/>
      <dgm:spPr/>
    </dgm:pt>
    <dgm:pt modelId="{6C14D729-8751-4350-BDB6-3483698C7774}" type="pres">
      <dgm:prSet presAssocID="{CFDC15C9-3905-4884-869C-282E382F781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38645BF-2557-491A-8F2D-E3FBA264A196}" type="pres">
      <dgm:prSet presAssocID="{CFDC15C9-3905-4884-869C-282E382F7819}" presName="spaceRect" presStyleCnt="0"/>
      <dgm:spPr/>
    </dgm:pt>
    <dgm:pt modelId="{94D8260A-770C-4430-A62B-8D437CA9D98B}" type="pres">
      <dgm:prSet presAssocID="{CFDC15C9-3905-4884-869C-282E382F7819}" presName="parTx" presStyleLbl="revTx" presStyleIdx="2" presStyleCnt="5">
        <dgm:presLayoutVars>
          <dgm:chMax val="0"/>
          <dgm:chPref val="0"/>
        </dgm:presLayoutVars>
      </dgm:prSet>
      <dgm:spPr/>
    </dgm:pt>
    <dgm:pt modelId="{9741A90C-633D-4C91-919D-9EFC5B26FD3F}" type="pres">
      <dgm:prSet presAssocID="{A015EEA6-5F0A-44BD-9F3A-651E8D758096}" presName="sibTrans" presStyleCnt="0"/>
      <dgm:spPr/>
    </dgm:pt>
    <dgm:pt modelId="{796EEB98-3F80-41D7-8C35-56EEA0987C20}" type="pres">
      <dgm:prSet presAssocID="{0E55C11E-7037-4C1A-B9E3-E2D092AA25ED}" presName="compNode" presStyleCnt="0"/>
      <dgm:spPr/>
    </dgm:pt>
    <dgm:pt modelId="{CD042FB3-0C5B-4D43-9572-D37DD2F2912B}" type="pres">
      <dgm:prSet presAssocID="{0E55C11E-7037-4C1A-B9E3-E2D092AA25ED}" presName="bgRect" presStyleLbl="bgShp" presStyleIdx="3" presStyleCnt="5"/>
      <dgm:spPr/>
    </dgm:pt>
    <dgm:pt modelId="{9918237E-2EFC-46D8-B91F-A53AA3C30075}" type="pres">
      <dgm:prSet presAssocID="{0E55C11E-7037-4C1A-B9E3-E2D092AA25E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706509A-9365-401E-8972-A730B1961109}" type="pres">
      <dgm:prSet presAssocID="{0E55C11E-7037-4C1A-B9E3-E2D092AA25ED}" presName="spaceRect" presStyleCnt="0"/>
      <dgm:spPr/>
    </dgm:pt>
    <dgm:pt modelId="{F98EE192-7427-471F-94F9-DBD4FD17E239}" type="pres">
      <dgm:prSet presAssocID="{0E55C11E-7037-4C1A-B9E3-E2D092AA25ED}" presName="parTx" presStyleLbl="revTx" presStyleIdx="3" presStyleCnt="5">
        <dgm:presLayoutVars>
          <dgm:chMax val="0"/>
          <dgm:chPref val="0"/>
        </dgm:presLayoutVars>
      </dgm:prSet>
      <dgm:spPr/>
    </dgm:pt>
    <dgm:pt modelId="{682BFA87-7052-4314-877A-B711376DB2D3}" type="pres">
      <dgm:prSet presAssocID="{8CDD0C36-6FA8-4DE9-8A49-3B8259F5FE69}" presName="sibTrans" presStyleCnt="0"/>
      <dgm:spPr/>
    </dgm:pt>
    <dgm:pt modelId="{F2667804-84B4-4765-96DB-90A884D3D522}" type="pres">
      <dgm:prSet presAssocID="{7BF1DE56-E0AF-4D41-94D0-7B3A94B5581E}" presName="compNode" presStyleCnt="0"/>
      <dgm:spPr/>
    </dgm:pt>
    <dgm:pt modelId="{2B3BD471-F6D6-4090-B18E-D93E57529B95}" type="pres">
      <dgm:prSet presAssocID="{7BF1DE56-E0AF-4D41-94D0-7B3A94B5581E}" presName="bgRect" presStyleLbl="bgShp" presStyleIdx="4" presStyleCnt="5"/>
      <dgm:spPr/>
    </dgm:pt>
    <dgm:pt modelId="{616BA613-95F4-4E47-93EB-1291C1CC902C}" type="pres">
      <dgm:prSet presAssocID="{7BF1DE56-E0AF-4D41-94D0-7B3A94B5581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AC8DFB5-79A8-4304-9424-DB9A3AA57464}" type="pres">
      <dgm:prSet presAssocID="{7BF1DE56-E0AF-4D41-94D0-7B3A94B5581E}" presName="spaceRect" presStyleCnt="0"/>
      <dgm:spPr/>
    </dgm:pt>
    <dgm:pt modelId="{469DF3D9-E769-4C16-BDF7-2D8FD706AD45}" type="pres">
      <dgm:prSet presAssocID="{7BF1DE56-E0AF-4D41-94D0-7B3A94B5581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6474E19-2B38-498A-9CB9-1AD8D8A17EAA}" srcId="{C5AB712D-E188-40FE-9FEE-AF62F68DD3D4}" destId="{CFDC15C9-3905-4884-869C-282E382F7819}" srcOrd="2" destOrd="0" parTransId="{03F5B878-4091-4BD9-B5FE-FD0B1A7EBBFB}" sibTransId="{A015EEA6-5F0A-44BD-9F3A-651E8D758096}"/>
    <dgm:cxn modelId="{23676D5F-ADBF-4D7D-950B-782E117398E6}" srcId="{C5AB712D-E188-40FE-9FEE-AF62F68DD3D4}" destId="{CF3F6548-EFF3-4E95-900D-FFECE9CBA5E9}" srcOrd="1" destOrd="0" parTransId="{3042A677-CF1D-4D57-B97E-CE7C58CA0758}" sibTransId="{8962AA4B-5A16-4884-83E0-27F520EC03C2}"/>
    <dgm:cxn modelId="{E0DD0541-9E7F-48EA-B53D-721BF9341584}" type="presOf" srcId="{51542A6F-9079-4E84-BF6F-C666C4A766F5}" destId="{9964A2DD-A35E-4D9B-B727-8D18BBAE549D}" srcOrd="0" destOrd="0" presId="urn:microsoft.com/office/officeart/2018/2/layout/IconVerticalSolidList"/>
    <dgm:cxn modelId="{22DCA56A-BE48-4462-9DF6-91D3011EB009}" srcId="{C5AB712D-E188-40FE-9FEE-AF62F68DD3D4}" destId="{0E55C11E-7037-4C1A-B9E3-E2D092AA25ED}" srcOrd="3" destOrd="0" parTransId="{C0C2D886-85BE-4CA6-A851-1C52FB5D95A2}" sibTransId="{8CDD0C36-6FA8-4DE9-8A49-3B8259F5FE69}"/>
    <dgm:cxn modelId="{7373FB6C-0B3E-4BE2-945A-CB8B15394CF6}" type="presOf" srcId="{CFDC15C9-3905-4884-869C-282E382F7819}" destId="{94D8260A-770C-4430-A62B-8D437CA9D98B}" srcOrd="0" destOrd="0" presId="urn:microsoft.com/office/officeart/2018/2/layout/IconVerticalSolidList"/>
    <dgm:cxn modelId="{6489A573-0B8D-4B02-BF81-05CFA9CA00F9}" type="presOf" srcId="{CF3F6548-EFF3-4E95-900D-FFECE9CBA5E9}" destId="{D405626B-02E8-4122-ACF1-A7AD022BABA4}" srcOrd="0" destOrd="0" presId="urn:microsoft.com/office/officeart/2018/2/layout/IconVerticalSolidList"/>
    <dgm:cxn modelId="{4CF576A6-EE0A-4E20-AA4F-758EDE14913A}" type="presOf" srcId="{7BF1DE56-E0AF-4D41-94D0-7B3A94B5581E}" destId="{469DF3D9-E769-4C16-BDF7-2D8FD706AD45}" srcOrd="0" destOrd="0" presId="urn:microsoft.com/office/officeart/2018/2/layout/IconVerticalSolidList"/>
    <dgm:cxn modelId="{0DEBE8CC-D3FB-4246-80A2-1719C74773F0}" srcId="{C5AB712D-E188-40FE-9FEE-AF62F68DD3D4}" destId="{7BF1DE56-E0AF-4D41-94D0-7B3A94B5581E}" srcOrd="4" destOrd="0" parTransId="{17980AF9-2A7B-441A-938D-0ED907E07D95}" sibTransId="{EF667C56-F5D9-44FC-B9B7-17F3E3089E10}"/>
    <dgm:cxn modelId="{5AA75CE2-8088-4267-9DCB-85C718CD84BC}" type="presOf" srcId="{C5AB712D-E188-40FE-9FEE-AF62F68DD3D4}" destId="{2F0F9984-811D-465F-A02F-E63940DCF99E}" srcOrd="0" destOrd="0" presId="urn:microsoft.com/office/officeart/2018/2/layout/IconVerticalSolidList"/>
    <dgm:cxn modelId="{A13155E8-D186-4CC2-BC01-4A4FF6FD1EFB}" type="presOf" srcId="{0E55C11E-7037-4C1A-B9E3-E2D092AA25ED}" destId="{F98EE192-7427-471F-94F9-DBD4FD17E239}" srcOrd="0" destOrd="0" presId="urn:microsoft.com/office/officeart/2018/2/layout/IconVerticalSolidList"/>
    <dgm:cxn modelId="{4EB935FE-7A01-45FF-8003-764C77324EDF}" srcId="{C5AB712D-E188-40FE-9FEE-AF62F68DD3D4}" destId="{51542A6F-9079-4E84-BF6F-C666C4A766F5}" srcOrd="0" destOrd="0" parTransId="{181E9BA4-0532-42E0-AE2A-E75B52AA35D7}" sibTransId="{D275347F-7646-4F4E-A74C-C60CC3608E09}"/>
    <dgm:cxn modelId="{B8143A47-6D43-4139-9ACD-8A27922E7917}" type="presParOf" srcId="{2F0F9984-811D-465F-A02F-E63940DCF99E}" destId="{34DB8425-208B-4F7A-9EB7-5B1B4087ACEE}" srcOrd="0" destOrd="0" presId="urn:microsoft.com/office/officeart/2018/2/layout/IconVerticalSolidList"/>
    <dgm:cxn modelId="{8FB0D1BD-B255-414F-97E4-6008485E85BF}" type="presParOf" srcId="{34DB8425-208B-4F7A-9EB7-5B1B4087ACEE}" destId="{E5B3E830-1533-41E1-B4D3-ECAA1237DD29}" srcOrd="0" destOrd="0" presId="urn:microsoft.com/office/officeart/2018/2/layout/IconVerticalSolidList"/>
    <dgm:cxn modelId="{895063B5-2526-43A4-8E59-F20AE7477C61}" type="presParOf" srcId="{34DB8425-208B-4F7A-9EB7-5B1B4087ACEE}" destId="{B479FB6E-EE7E-4BDE-BB72-A2DC6A6B4D16}" srcOrd="1" destOrd="0" presId="urn:microsoft.com/office/officeart/2018/2/layout/IconVerticalSolidList"/>
    <dgm:cxn modelId="{5B75EEDC-F7B8-45C1-9855-333928A1B303}" type="presParOf" srcId="{34DB8425-208B-4F7A-9EB7-5B1B4087ACEE}" destId="{F0F068FF-7C77-446A-BBDE-1D70E9535400}" srcOrd="2" destOrd="0" presId="urn:microsoft.com/office/officeart/2018/2/layout/IconVerticalSolidList"/>
    <dgm:cxn modelId="{555291C3-7B9E-4859-BE95-86EB5B06DC90}" type="presParOf" srcId="{34DB8425-208B-4F7A-9EB7-5B1B4087ACEE}" destId="{9964A2DD-A35E-4D9B-B727-8D18BBAE549D}" srcOrd="3" destOrd="0" presId="urn:microsoft.com/office/officeart/2018/2/layout/IconVerticalSolidList"/>
    <dgm:cxn modelId="{73769B7E-5D98-4A14-AEC9-EAB3E21A628B}" type="presParOf" srcId="{2F0F9984-811D-465F-A02F-E63940DCF99E}" destId="{91881689-F91D-4D61-8ACA-3F6CDA6307A9}" srcOrd="1" destOrd="0" presId="urn:microsoft.com/office/officeart/2018/2/layout/IconVerticalSolidList"/>
    <dgm:cxn modelId="{CF08B92E-12AF-4348-A495-D58B1831E088}" type="presParOf" srcId="{2F0F9984-811D-465F-A02F-E63940DCF99E}" destId="{B56965EB-BAB9-47E7-94FA-F268CBF19A5E}" srcOrd="2" destOrd="0" presId="urn:microsoft.com/office/officeart/2018/2/layout/IconVerticalSolidList"/>
    <dgm:cxn modelId="{9C26D981-22D3-468B-9E07-73FFF92E2BA9}" type="presParOf" srcId="{B56965EB-BAB9-47E7-94FA-F268CBF19A5E}" destId="{2D26D580-3AAB-4FCB-B80B-96C4B8EAB516}" srcOrd="0" destOrd="0" presId="urn:microsoft.com/office/officeart/2018/2/layout/IconVerticalSolidList"/>
    <dgm:cxn modelId="{7889C8C9-7846-47EE-AE63-9013A38560A3}" type="presParOf" srcId="{B56965EB-BAB9-47E7-94FA-F268CBF19A5E}" destId="{72650946-AB9A-4DE0-A8A9-BC3B8ADE4D22}" srcOrd="1" destOrd="0" presId="urn:microsoft.com/office/officeart/2018/2/layout/IconVerticalSolidList"/>
    <dgm:cxn modelId="{5B531E08-773A-477E-8409-0066885A00D8}" type="presParOf" srcId="{B56965EB-BAB9-47E7-94FA-F268CBF19A5E}" destId="{A05B5E78-765F-4A86-8D36-8A5B71913E8F}" srcOrd="2" destOrd="0" presId="urn:microsoft.com/office/officeart/2018/2/layout/IconVerticalSolidList"/>
    <dgm:cxn modelId="{2E917C1B-91FD-466E-A8CB-A3E325F06C33}" type="presParOf" srcId="{B56965EB-BAB9-47E7-94FA-F268CBF19A5E}" destId="{D405626B-02E8-4122-ACF1-A7AD022BABA4}" srcOrd="3" destOrd="0" presId="urn:microsoft.com/office/officeart/2018/2/layout/IconVerticalSolidList"/>
    <dgm:cxn modelId="{799F7BD5-E27C-452A-A23B-49ECBB0E9DB7}" type="presParOf" srcId="{2F0F9984-811D-465F-A02F-E63940DCF99E}" destId="{BF77DAE4-D9FB-4EAA-99BE-459C50DADCA1}" srcOrd="3" destOrd="0" presId="urn:microsoft.com/office/officeart/2018/2/layout/IconVerticalSolidList"/>
    <dgm:cxn modelId="{722FBFA2-7701-4C6F-9339-A6B688DB1B72}" type="presParOf" srcId="{2F0F9984-811D-465F-A02F-E63940DCF99E}" destId="{A280C6B1-D1E7-4F9A-8F31-F61B355DAEB4}" srcOrd="4" destOrd="0" presId="urn:microsoft.com/office/officeart/2018/2/layout/IconVerticalSolidList"/>
    <dgm:cxn modelId="{9DE39E6C-A6DD-4DA6-93C0-9C14B4961833}" type="presParOf" srcId="{A280C6B1-D1E7-4F9A-8F31-F61B355DAEB4}" destId="{480D13C8-1785-4C8B-9462-656382D0802E}" srcOrd="0" destOrd="0" presId="urn:microsoft.com/office/officeart/2018/2/layout/IconVerticalSolidList"/>
    <dgm:cxn modelId="{D374A73F-7E4D-419E-8252-3F9E86C83C29}" type="presParOf" srcId="{A280C6B1-D1E7-4F9A-8F31-F61B355DAEB4}" destId="{6C14D729-8751-4350-BDB6-3483698C7774}" srcOrd="1" destOrd="0" presId="urn:microsoft.com/office/officeart/2018/2/layout/IconVerticalSolidList"/>
    <dgm:cxn modelId="{13AA7FC0-5C98-4D1D-AC80-74A501E79751}" type="presParOf" srcId="{A280C6B1-D1E7-4F9A-8F31-F61B355DAEB4}" destId="{E38645BF-2557-491A-8F2D-E3FBA264A196}" srcOrd="2" destOrd="0" presId="urn:microsoft.com/office/officeart/2018/2/layout/IconVerticalSolidList"/>
    <dgm:cxn modelId="{E922887F-0E8F-4D14-8B03-0169D26B9D4D}" type="presParOf" srcId="{A280C6B1-D1E7-4F9A-8F31-F61B355DAEB4}" destId="{94D8260A-770C-4430-A62B-8D437CA9D98B}" srcOrd="3" destOrd="0" presId="urn:microsoft.com/office/officeart/2018/2/layout/IconVerticalSolidList"/>
    <dgm:cxn modelId="{E78A4B6C-E863-436E-9B50-E1029902CBD0}" type="presParOf" srcId="{2F0F9984-811D-465F-A02F-E63940DCF99E}" destId="{9741A90C-633D-4C91-919D-9EFC5B26FD3F}" srcOrd="5" destOrd="0" presId="urn:microsoft.com/office/officeart/2018/2/layout/IconVerticalSolidList"/>
    <dgm:cxn modelId="{4C347788-E594-44C7-9000-9BC337B54BE1}" type="presParOf" srcId="{2F0F9984-811D-465F-A02F-E63940DCF99E}" destId="{796EEB98-3F80-41D7-8C35-56EEA0987C20}" srcOrd="6" destOrd="0" presId="urn:microsoft.com/office/officeart/2018/2/layout/IconVerticalSolidList"/>
    <dgm:cxn modelId="{97746A6D-BCBF-4EB3-8712-8C10E7BE9B55}" type="presParOf" srcId="{796EEB98-3F80-41D7-8C35-56EEA0987C20}" destId="{CD042FB3-0C5B-4D43-9572-D37DD2F2912B}" srcOrd="0" destOrd="0" presId="urn:microsoft.com/office/officeart/2018/2/layout/IconVerticalSolidList"/>
    <dgm:cxn modelId="{4A9F678F-DA44-43ED-8F9B-78E8890B8198}" type="presParOf" srcId="{796EEB98-3F80-41D7-8C35-56EEA0987C20}" destId="{9918237E-2EFC-46D8-B91F-A53AA3C30075}" srcOrd="1" destOrd="0" presId="urn:microsoft.com/office/officeart/2018/2/layout/IconVerticalSolidList"/>
    <dgm:cxn modelId="{47915189-70E7-477E-A356-FF97B5DDECBA}" type="presParOf" srcId="{796EEB98-3F80-41D7-8C35-56EEA0987C20}" destId="{3706509A-9365-401E-8972-A730B1961109}" srcOrd="2" destOrd="0" presId="urn:microsoft.com/office/officeart/2018/2/layout/IconVerticalSolidList"/>
    <dgm:cxn modelId="{B753CF10-72B4-4307-ADD5-7521C2BE1AD4}" type="presParOf" srcId="{796EEB98-3F80-41D7-8C35-56EEA0987C20}" destId="{F98EE192-7427-471F-94F9-DBD4FD17E239}" srcOrd="3" destOrd="0" presId="urn:microsoft.com/office/officeart/2018/2/layout/IconVerticalSolidList"/>
    <dgm:cxn modelId="{EF19297D-1EEA-4534-883E-25EB37F00117}" type="presParOf" srcId="{2F0F9984-811D-465F-A02F-E63940DCF99E}" destId="{682BFA87-7052-4314-877A-B711376DB2D3}" srcOrd="7" destOrd="0" presId="urn:microsoft.com/office/officeart/2018/2/layout/IconVerticalSolidList"/>
    <dgm:cxn modelId="{C36B9E3D-7F5C-426F-A3FC-AB91F3E16F50}" type="presParOf" srcId="{2F0F9984-811D-465F-A02F-E63940DCF99E}" destId="{F2667804-84B4-4765-96DB-90A884D3D522}" srcOrd="8" destOrd="0" presId="urn:microsoft.com/office/officeart/2018/2/layout/IconVerticalSolidList"/>
    <dgm:cxn modelId="{6B2A1008-224D-494D-B40E-CF71523325DE}" type="presParOf" srcId="{F2667804-84B4-4765-96DB-90A884D3D522}" destId="{2B3BD471-F6D6-4090-B18E-D93E57529B95}" srcOrd="0" destOrd="0" presId="urn:microsoft.com/office/officeart/2018/2/layout/IconVerticalSolidList"/>
    <dgm:cxn modelId="{A1A553DF-EB9D-4307-A7D6-32A3B79C9BFF}" type="presParOf" srcId="{F2667804-84B4-4765-96DB-90A884D3D522}" destId="{616BA613-95F4-4E47-93EB-1291C1CC902C}" srcOrd="1" destOrd="0" presId="urn:microsoft.com/office/officeart/2018/2/layout/IconVerticalSolidList"/>
    <dgm:cxn modelId="{F3D42628-C9B1-4438-B0A4-38D9F8540EBF}" type="presParOf" srcId="{F2667804-84B4-4765-96DB-90A884D3D522}" destId="{FAC8DFB5-79A8-4304-9424-DB9A3AA57464}" srcOrd="2" destOrd="0" presId="urn:microsoft.com/office/officeart/2018/2/layout/IconVerticalSolidList"/>
    <dgm:cxn modelId="{8A2C592C-2A7E-481D-8499-35D85ABC7127}" type="presParOf" srcId="{F2667804-84B4-4765-96DB-90A884D3D522}" destId="{469DF3D9-E769-4C16-BDF7-2D8FD706AD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3E830-1533-41E1-B4D3-ECAA1237DD29}">
      <dsp:nvSpPr>
        <dsp:cNvPr id="0" name=""/>
        <dsp:cNvSpPr/>
      </dsp:nvSpPr>
      <dsp:spPr>
        <a:xfrm>
          <a:off x="0" y="4450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9FB6E-EE7E-4BDE-BB72-A2DC6A6B4D16}">
      <dsp:nvSpPr>
        <dsp:cNvPr id="0" name=""/>
        <dsp:cNvSpPr/>
      </dsp:nvSpPr>
      <dsp:spPr>
        <a:xfrm>
          <a:off x="286760" y="217743"/>
          <a:ext cx="521382" cy="52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4A2DD-A35E-4D9B-B727-8D18BBAE549D}">
      <dsp:nvSpPr>
        <dsp:cNvPr id="0" name=""/>
        <dsp:cNvSpPr/>
      </dsp:nvSpPr>
      <dsp:spPr>
        <a:xfrm>
          <a:off x="1094903" y="4450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Creation of Dataset</a:t>
          </a:r>
        </a:p>
      </dsp:txBody>
      <dsp:txXfrm>
        <a:off x="1094903" y="4450"/>
        <a:ext cx="5022432" cy="947968"/>
      </dsp:txXfrm>
    </dsp:sp>
    <dsp:sp modelId="{2D26D580-3AAB-4FCB-B80B-96C4B8EAB516}">
      <dsp:nvSpPr>
        <dsp:cNvPr id="0" name=""/>
        <dsp:cNvSpPr/>
      </dsp:nvSpPr>
      <dsp:spPr>
        <a:xfrm>
          <a:off x="0" y="1189411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50946-AB9A-4DE0-A8A9-BC3B8ADE4D22}">
      <dsp:nvSpPr>
        <dsp:cNvPr id="0" name=""/>
        <dsp:cNvSpPr/>
      </dsp:nvSpPr>
      <dsp:spPr>
        <a:xfrm>
          <a:off x="286760" y="1402704"/>
          <a:ext cx="521382" cy="52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5626B-02E8-4122-ACF1-A7AD022BABA4}">
      <dsp:nvSpPr>
        <dsp:cNvPr id="0" name=""/>
        <dsp:cNvSpPr/>
      </dsp:nvSpPr>
      <dsp:spPr>
        <a:xfrm>
          <a:off x="1094903" y="1189411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Training of model</a:t>
          </a:r>
        </a:p>
      </dsp:txBody>
      <dsp:txXfrm>
        <a:off x="1094903" y="1189411"/>
        <a:ext cx="5022432" cy="947968"/>
      </dsp:txXfrm>
    </dsp:sp>
    <dsp:sp modelId="{480D13C8-1785-4C8B-9462-656382D0802E}">
      <dsp:nvSpPr>
        <dsp:cNvPr id="0" name=""/>
        <dsp:cNvSpPr/>
      </dsp:nvSpPr>
      <dsp:spPr>
        <a:xfrm>
          <a:off x="0" y="2374371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4D729-8751-4350-BDB6-3483698C7774}">
      <dsp:nvSpPr>
        <dsp:cNvPr id="0" name=""/>
        <dsp:cNvSpPr/>
      </dsp:nvSpPr>
      <dsp:spPr>
        <a:xfrm>
          <a:off x="286760" y="2587664"/>
          <a:ext cx="521382" cy="52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8260A-770C-4430-A62B-8D437CA9D98B}">
      <dsp:nvSpPr>
        <dsp:cNvPr id="0" name=""/>
        <dsp:cNvSpPr/>
      </dsp:nvSpPr>
      <dsp:spPr>
        <a:xfrm>
          <a:off x="1094903" y="2374371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Deployment of Model</a:t>
          </a:r>
        </a:p>
      </dsp:txBody>
      <dsp:txXfrm>
        <a:off x="1094903" y="2374371"/>
        <a:ext cx="5022432" cy="947968"/>
      </dsp:txXfrm>
    </dsp:sp>
    <dsp:sp modelId="{CD042FB3-0C5B-4D43-9572-D37DD2F2912B}">
      <dsp:nvSpPr>
        <dsp:cNvPr id="0" name=""/>
        <dsp:cNvSpPr/>
      </dsp:nvSpPr>
      <dsp:spPr>
        <a:xfrm>
          <a:off x="0" y="3559332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8237E-2EFC-46D8-B91F-A53AA3C30075}">
      <dsp:nvSpPr>
        <dsp:cNvPr id="0" name=""/>
        <dsp:cNvSpPr/>
      </dsp:nvSpPr>
      <dsp:spPr>
        <a:xfrm>
          <a:off x="286760" y="3772625"/>
          <a:ext cx="521382" cy="5213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EE192-7427-471F-94F9-DBD4FD17E239}">
      <dsp:nvSpPr>
        <dsp:cNvPr id="0" name=""/>
        <dsp:cNvSpPr/>
      </dsp:nvSpPr>
      <dsp:spPr>
        <a:xfrm>
          <a:off x="1094903" y="3559332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Marking Attendance in Excel</a:t>
          </a:r>
        </a:p>
      </dsp:txBody>
      <dsp:txXfrm>
        <a:off x="1094903" y="3559332"/>
        <a:ext cx="5022432" cy="947968"/>
      </dsp:txXfrm>
    </dsp:sp>
    <dsp:sp modelId="{2B3BD471-F6D6-4090-B18E-D93E57529B95}">
      <dsp:nvSpPr>
        <dsp:cNvPr id="0" name=""/>
        <dsp:cNvSpPr/>
      </dsp:nvSpPr>
      <dsp:spPr>
        <a:xfrm>
          <a:off x="0" y="4744292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BA613-95F4-4E47-93EB-1291C1CC902C}">
      <dsp:nvSpPr>
        <dsp:cNvPr id="0" name=""/>
        <dsp:cNvSpPr/>
      </dsp:nvSpPr>
      <dsp:spPr>
        <a:xfrm>
          <a:off x="286760" y="4957585"/>
          <a:ext cx="521382" cy="5213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DF3D9-E769-4C16-BDF7-2D8FD706AD45}">
      <dsp:nvSpPr>
        <dsp:cNvPr id="0" name=""/>
        <dsp:cNvSpPr/>
      </dsp:nvSpPr>
      <dsp:spPr>
        <a:xfrm>
          <a:off x="1094903" y="4744292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Creation of UI</a:t>
          </a:r>
        </a:p>
      </dsp:txBody>
      <dsp:txXfrm>
        <a:off x="1094903" y="4744292"/>
        <a:ext cx="5022432" cy="947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8E3E-107C-407D-A721-6232D8E23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3CDEC-6BD5-4E11-AA14-31F4D47A0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86941-1D8D-4FE6-857E-2FD62757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2F6F7-E44E-4F14-807A-50A67C215894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7189-27D5-461A-8A8D-13A43157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B9CD5-07E9-4078-8515-9ED36D22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B5F-1DD7-4CD8-A86D-74BEEDD68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5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8439-0C66-4C52-B205-B0AD71D2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72A5B-A345-4AA9-A341-E09664393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E1C43-701B-4ACA-9108-4B55F86C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2F6F7-E44E-4F14-807A-50A67C215894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E9862-8C85-4F73-8A69-47575663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A6F11-2AE7-4E87-A5EA-52D9B50D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B5F-1DD7-4CD8-A86D-74BEEDD68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72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69390-ED8B-467D-888D-51FCB7070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F89D4-8DD8-48A6-B0E1-58D9BE432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D15F-C2A4-4E97-9A18-08459C65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2F6F7-E44E-4F14-807A-50A67C215894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F50F-CF2A-46A3-97A8-7F594A8D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046D6-7E66-417A-8783-03FC1DB9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B5F-1DD7-4CD8-A86D-74BEEDD68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26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0701-797A-48AB-A47B-FDF5BE05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68AE9-CA11-45AF-96E3-DF17D8AFC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E0998-9A8F-4C89-B6E6-10FFD5BA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2F6F7-E44E-4F14-807A-50A67C215894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A2F49-52F7-40F9-8B14-73644B70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8190-10A6-4CAC-A6B3-DABC2F92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B5F-1DD7-4CD8-A86D-74BEEDD68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01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D803-8737-4907-883C-18B71272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8D6C5-866A-4101-A2B6-B424CD6C3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4C4EF-9EC1-4B96-BD63-07B11CD6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2F6F7-E44E-4F14-807A-50A67C215894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9E42C-BFE1-43D2-92E0-CE52F6FD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DED18-BA60-40EA-B499-1BEE58B7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B5F-1DD7-4CD8-A86D-74BEEDD68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44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7D32-8AB7-47A3-A9FC-69BDEDD4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2A1F5-DE4A-4D83-A3AF-23A8FE6B8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1B925-31DB-4B28-BCDE-8D350AFAA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E1689-322E-4B27-89CF-C68CD53F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2F6F7-E44E-4F14-807A-50A67C215894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EAB01-02D6-4F1D-8049-B190B86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1DB51-91CA-4D68-9DDA-0C24F50E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B5F-1DD7-4CD8-A86D-74BEEDD68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49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9B7E-6214-4FBA-8EA9-90927383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39FEA-5E5E-4345-9757-121A9F1CF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06A07-08D2-4002-A89C-84EEAC35A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C1F2A-66EF-4A2C-BB95-035BCC171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F219F-5E70-4B20-95DB-540E15E42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605C4-E595-4905-9390-FCDA2F34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2F6F7-E44E-4F14-807A-50A67C215894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95EC9-5E57-4E7D-AC1D-118829A5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1E65B-DBED-42E4-A3C8-7FCDD082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B5F-1DD7-4CD8-A86D-74BEEDD68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30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7C05-8A10-4B85-9EEF-F6D0A96E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D8F5E-B2BA-4A39-94DA-FE19F3A0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2F6F7-E44E-4F14-807A-50A67C215894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4D04C-28A9-477A-8335-AFFC99AE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CF076-35BD-43E5-9690-9D5CD785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B5F-1DD7-4CD8-A86D-74BEEDD68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49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3CD07-5D5D-48CF-80C3-87D03855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2F6F7-E44E-4F14-807A-50A67C215894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7197D-385A-4F37-AF66-030ADB59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CC424-ED30-4C58-9534-B839CCC6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B5F-1DD7-4CD8-A86D-74BEEDD68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17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EA05-F46B-4FEE-ABCF-032EB2146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F550-AC1D-4FD9-A8E3-DB07C04FD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C1A7B-C412-4EDA-86E0-8A3A31916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B5F37-3C41-4BBA-B631-3BDDB735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2F6F7-E44E-4F14-807A-50A67C215894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E8C28-F160-4BD7-8F60-4FEF4380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9296D-F19D-4453-B68F-69B9789A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B5F-1DD7-4CD8-A86D-74BEEDD68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35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F5D9-3920-42CC-A578-07ECDB64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2DFF1-A534-48D6-A9D6-2469B8B10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D4F2F-3F16-4185-856C-773D1A2E1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FCA7C-E2C4-45E2-BAA9-BA6B13C5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2F6F7-E44E-4F14-807A-50A67C215894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43F70-C456-46CE-8B6D-BE2C0269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046E-22F0-45EC-B43B-DA15FF36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B5F-1DD7-4CD8-A86D-74BEEDD68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8CBFE-78BB-4FD5-A6F3-5B3CB681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2B896-6BB5-418B-80B0-E559E6AAA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8C5FB-800F-4E6E-A1C1-3B4FF7A48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2F6F7-E44E-4F14-807A-50A67C215894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F40A8-A856-4407-B285-FD1FD5B02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95EF4-C6D5-4148-9527-2550C3F7D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DAB5F-1DD7-4CD8-A86D-74BEEDD68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4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E41DD-6FD5-48AC-8C22-E860E9527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IN" sz="4800" dirty="0">
                <a:solidFill>
                  <a:srgbClr val="FFFFFF"/>
                </a:solidFill>
              </a:rPr>
              <a:t>Autonomous Attendance System Using Facial Recognition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31D3D-18BD-4AAE-A1EA-42F5398E3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en-IN">
              <a:solidFill>
                <a:srgbClr val="FFFFFF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2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38147-7B1B-46DB-BABE-BCC9FBBF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0600-BE7C-4C70-BF05-F1D7B271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228600" indent="-227880"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scientific advancements and inventions have taken place to save labour, increase the accuracy and to make life even easier everyday.</a:t>
            </a:r>
          </a:p>
          <a:p>
            <a:pPr marL="228600" indent="-227880"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Automatic Attendance System is one of the advancement in the field of automation replacing traditional attendance marking activity.</a:t>
            </a:r>
          </a:p>
          <a:p>
            <a:pPr marL="228600" indent="-227880"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 of attendance marking is very time consuming and becomes complicated when the strength is more.</a:t>
            </a:r>
          </a:p>
          <a:p>
            <a:pPr marL="228600" indent="-227880"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Attendance System has edge over traditional method as it saves time.</a:t>
            </a:r>
          </a:p>
          <a:p>
            <a:pPr marL="228600" indent="-227880"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This also helps to prevent fake attendance.</a:t>
            </a:r>
          </a:p>
          <a:p>
            <a:pPr indent="-227880">
              <a:buClr>
                <a:srgbClr val="000000"/>
              </a:buClr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Attendance Systems like bio-metric based(fingerprint) , smart-card based(RFID),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time consuming.</a:t>
            </a:r>
          </a:p>
          <a:p>
            <a:pPr marL="228600" indent="-227880">
              <a:buClr>
                <a:srgbClr val="000000"/>
              </a:buClr>
              <a:buFont typeface="Arial"/>
              <a:buChar char="•"/>
            </a:pPr>
            <a:endParaRPr lang="en-IN" sz="2000" b="0" strike="noStrike" spc="-1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D726C-A297-4573-94D7-CC452130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7E8D-150E-447C-AF6E-4E522C45F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AI(Artificial Intelligence) model using machine learning process to mark attendance for students.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time and mistakes while marking attendance manually.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make attendance marking system user friendly and efficient than conventional methods.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sustainable method for facial detection and recognition for marking attendance.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5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190DF-838C-478E-8A71-45DEC0F0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635BA-68A4-49A3-BCE1-C690AE133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Create Dataset of the students for training AI Model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train Model Using AI Algorithm fo rfor facial recognition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of trained model for facial recognition and Marking Attendance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Store the Attendance data in an excel sheet.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easy User Interface for the attendance system.</a:t>
            </a:r>
          </a:p>
        </p:txBody>
      </p:sp>
    </p:spTree>
    <p:extLst>
      <p:ext uri="{BB962C8B-B14F-4D97-AF65-F5344CB8AC3E}">
        <p14:creationId xmlns:p14="http://schemas.microsoft.com/office/powerpoint/2010/main" val="260263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9546E-6B14-4843-AC2A-DEB15432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C4F1D9-BFEC-4AF3-B850-EFF9CA74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228600" indent="-227880"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Python</a:t>
            </a:r>
          </a:p>
          <a:p>
            <a:pPr marL="228600" indent="-227880"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Computer vision – </a:t>
            </a:r>
            <a:r>
              <a:rPr lang="en-IN" sz="2000" b="0" strike="noStrike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openCV</a:t>
            </a:r>
            <a:endParaRPr lang="en-IN" sz="20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Dependencies </a:t>
            </a: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openpyxl</a:t>
            </a:r>
            <a:r>
              <a:rPr lang="en-IN" sz="2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 - excel sheet management</a:t>
            </a:r>
            <a:endParaRPr lang="en-IN" sz="20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Tkinter</a:t>
            </a:r>
            <a:r>
              <a:rPr lang="en-IN" sz="2000" b="0" strike="noStrike" spc="-1">
                <a:uFill>
                  <a:solidFill>
                    <a:srgbClr val="FFFFFF"/>
                  </a:solidFill>
                </a:uFill>
                <a:latin typeface="Calibri"/>
              </a:rPr>
              <a:t>/PyQt5 - GUI Development</a:t>
            </a:r>
            <a:endParaRPr lang="en-IN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Matplotlib – Plotting data</a:t>
            </a:r>
            <a:endParaRPr lang="en-IN" sz="20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Numpy</a:t>
            </a:r>
            <a:r>
              <a:rPr lang="en-IN" sz="2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 – image pixels handled as array</a:t>
            </a: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tqdm</a:t>
            </a:r>
            <a:r>
              <a:rPr lang="en-IN" sz="2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 – progress bar in iterations </a:t>
            </a:r>
            <a:endParaRPr lang="en-IN" sz="20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Facial detection - </a:t>
            </a:r>
            <a:r>
              <a:rPr lang="en-IN" sz="2000" b="1" strike="noStrike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haars</a:t>
            </a:r>
            <a:r>
              <a:rPr lang="en-IN" sz="2000" b="1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 cascade classifier</a:t>
            </a:r>
            <a:endParaRPr lang="en-IN" sz="20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Face Recognition – </a:t>
            </a:r>
            <a:r>
              <a:rPr lang="en-IN" sz="2000" b="1" strike="noStrike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createLBPHFaceRecognizer</a:t>
            </a:r>
            <a:r>
              <a:rPr lang="en-IN" sz="2000" b="1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() </a:t>
            </a:r>
            <a:r>
              <a:rPr lang="en-IN" sz="2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algorithms</a:t>
            </a:r>
            <a:endParaRPr lang="en-IN" sz="20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Camera sensor</a:t>
            </a:r>
            <a:endParaRPr lang="en-IN" sz="20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Computing device (4 GB RAM, Any OS)</a:t>
            </a:r>
            <a:endParaRPr lang="en-IN" sz="20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20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5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1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B391-AD4A-464C-BEC6-731678D6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IN" sz="5000"/>
              <a:t>Process Flow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45D0E0-5713-46CE-9635-31B92C662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849093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036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299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Autonomous Attendance System Using Facial Recognition</vt:lpstr>
      <vt:lpstr>Introduction</vt:lpstr>
      <vt:lpstr>Proposed Solution</vt:lpstr>
      <vt:lpstr>Objectives</vt:lpstr>
      <vt:lpstr>Technologies Used</vt:lpstr>
      <vt:lpstr>Process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Samvasan P . 18BMC045</dc:creator>
  <cp:lastModifiedBy>Samvasan P . 18BMC045</cp:lastModifiedBy>
  <cp:revision>2</cp:revision>
  <dcterms:created xsi:type="dcterms:W3CDTF">2021-12-28T05:38:26Z</dcterms:created>
  <dcterms:modified xsi:type="dcterms:W3CDTF">2021-12-28T06:36:22Z</dcterms:modified>
</cp:coreProperties>
</file>