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61" r:id="rId2"/>
    <p:sldId id="257" r:id="rId3"/>
    <p:sldId id="262" r:id="rId4"/>
    <p:sldId id="258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31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8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7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1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85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7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72BD-B0E5-4BFF-94E3-4F96E849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8798F-FBB9-42FF-8B90-08A455F31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BB37-9400-40C7-80F3-F1366DEE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94FA6-0D6A-4749-BBC8-2D4D47B1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6AB0-2E2B-431C-9480-B0AC348F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4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6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5A9685-3EA1-4CAF-8A98-B8DE9070F04A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AE01A0B-9BD1-4C58-906E-A85564DB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google.com/search?sca_esv=569101513&amp;rlz=1C1ONGR_enIN1009IN1009&amp;sxsrf=AM9HkKmtVm6MNS4a5hwUPpe7MsPPlLAB-Q:1695895300520&amp;q=image+uploading+image&amp;tbm=isch&amp;chips=q:image+uploading+image,online_chips:google:OL3B3CEyYns%3D&amp;usg=AI4_-kRx-VueCsIHjahTAy7OpX6f_0muMg&amp;sa=X&amp;ved=2ahUKEwiNtNqnhs2BAxWimlYBHcsUDtQQgIoDKAB6BAgZEBI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953DA-BED6-4FE1-97A2-2558C4B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582" y="1165485"/>
            <a:ext cx="9012836" cy="4227226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6000" b="1" dirty="0"/>
              <a:t>Image Recognition with IBM Cloud Visual Recognition 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2821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3A8C-66AA-4AA7-BF19-9207BC61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88" y="314793"/>
            <a:ext cx="8064708" cy="884420"/>
          </a:xfrm>
        </p:spPr>
        <p:txBody>
          <a:bodyPr/>
          <a:lstStyle/>
          <a:p>
            <a:r>
              <a:rPr lang="en-US" b="1" dirty="0"/>
              <a:t>Introduction to Image Recognition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BC36BA7-4EDF-4BCE-9321-27EC4AE304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" t="2089" r="15000"/>
          <a:stretch/>
        </p:blipFill>
        <p:spPr>
          <a:xfrm>
            <a:off x="7629992" y="1821833"/>
            <a:ext cx="4257207" cy="41892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7BFC-4DDF-48C1-9B89-B3624AB7B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6653" y="1821833"/>
            <a:ext cx="6583517" cy="418922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800" cap="none" dirty="0"/>
              <a:t>Image recognition is a technology that allows computers to identify and interpret images and patterns in them. IBM cloud visual recognition is a powerful tool for implementing image recognition in your applications.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95504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60A168-5F97-4CAE-BF4D-97B035F5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324" y="-46819"/>
            <a:ext cx="5934969" cy="2023254"/>
          </a:xfrm>
        </p:spPr>
        <p:txBody>
          <a:bodyPr>
            <a:normAutofit/>
          </a:bodyPr>
          <a:lstStyle/>
          <a:p>
            <a:pPr fontAlgn="t"/>
            <a:r>
              <a:rPr lang="en-GB" b="1" dirty="0">
                <a:effectLst/>
                <a:latin typeface="arial" panose="020B0604020202020204" pitchFamily="34" charset="0"/>
              </a:rPr>
              <a:t>Image uploading</a:t>
            </a:r>
            <a:br>
              <a:rPr lang="en-GB" b="1" dirty="0">
                <a:effectLst/>
                <a:latin typeface="arial" panose="020B0604020202020204" pitchFamily="34" charset="0"/>
              </a:rPr>
            </a:br>
            <a:br>
              <a:rPr lang="en-GB" b="0" u="none" strike="noStrike" dirty="0">
                <a:solidFill>
                  <a:srgbClr val="BDC1C6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5BCADFF-94AB-467F-BEDD-B96405256E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4954" r="14125" b="12215"/>
          <a:stretch/>
        </p:blipFill>
        <p:spPr>
          <a:xfrm>
            <a:off x="8796338" y="2471737"/>
            <a:ext cx="2733675" cy="2300287"/>
          </a:xfrm>
          <a:prstGeom prst="rect">
            <a:avLst/>
          </a:prstGeom>
          <a:gradFill>
            <a:gsLst>
              <a:gs pos="0">
                <a:schemeClr val="bg2">
                  <a:tint val="78000"/>
                  <a:shade val="100000"/>
                  <a:hueMod val="136000"/>
                  <a:satMod val="160000"/>
                  <a:lumMod val="105000"/>
                </a:schemeClr>
              </a:gs>
              <a:gs pos="100000">
                <a:schemeClr val="bg2">
                  <a:shade val="92000"/>
                  <a:satMod val="170000"/>
                  <a:lumMod val="96000"/>
                </a:schemeClr>
              </a:gs>
            </a:gsLst>
            <a:lin ang="5400000" scaled="0"/>
          </a:gra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46F97-5B30-43BB-886C-D132F0E81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743075"/>
            <a:ext cx="7487256" cy="4757737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cap="none" dirty="0">
                <a:latin typeface="Söhne"/>
              </a:rPr>
              <a:t>S</a:t>
            </a:r>
            <a:r>
              <a:rPr lang="en-GB" sz="2800" i="0" cap="none" dirty="0">
                <a:effectLst/>
                <a:latin typeface="Söhne"/>
              </a:rPr>
              <a:t>elect the image and locate the image file you want to upload on your computer.</a:t>
            </a:r>
          </a:p>
          <a:p>
            <a:pPr algn="l">
              <a:lnSpc>
                <a:spcPct val="100000"/>
              </a:lnSpc>
            </a:pPr>
            <a:endParaRPr lang="en-GB" sz="2800" i="0" cap="none" dirty="0">
              <a:effectLst/>
              <a:latin typeface="Söhne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cap="none" dirty="0">
                <a:latin typeface="Söhne"/>
              </a:rPr>
              <a:t>C</a:t>
            </a:r>
            <a:r>
              <a:rPr lang="en-GB" sz="2800" b="0" i="0" cap="none" dirty="0">
                <a:effectLst/>
                <a:latin typeface="Söhne"/>
              </a:rPr>
              <a:t>lick image file from its location and drop it into the destination where you want to upload it.</a:t>
            </a:r>
            <a:r>
              <a:rPr lang="en-GB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sz="3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GB" sz="3200" dirty="0">
              <a:solidFill>
                <a:srgbClr val="D1D5DB"/>
              </a:solidFill>
              <a:latin typeface="Söhne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 sz="2800" cap="none" dirty="0">
                <a:latin typeface="Söhne"/>
              </a:rPr>
              <a:t>C</a:t>
            </a:r>
            <a:r>
              <a:rPr lang="en-GB" sz="2800" b="0" i="0" cap="none" dirty="0">
                <a:effectLst/>
                <a:latin typeface="Söhne"/>
              </a:rPr>
              <a:t>lick the confi</a:t>
            </a:r>
            <a:r>
              <a:rPr lang="en-GB" sz="2800" cap="none" dirty="0">
                <a:latin typeface="Söhne"/>
              </a:rPr>
              <a:t>rm button for image recognition.</a:t>
            </a:r>
            <a:endParaRPr lang="en-GB" sz="2800" b="0" i="0" cap="non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7702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C31E-D3BC-48D9-83C2-E4C61CA4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24" y="276631"/>
            <a:ext cx="9658976" cy="1162050"/>
          </a:xfrm>
        </p:spPr>
        <p:txBody>
          <a:bodyPr/>
          <a:lstStyle/>
          <a:p>
            <a:r>
              <a:rPr lang="en-GB" b="1" dirty="0"/>
              <a:t>How IBM Cloud Visual Recognition Works</a:t>
            </a:r>
            <a:endParaRPr lang="en-US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40ABD5C-0E71-4126-B492-2810A41D4D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7" r="24397"/>
          <a:stretch>
            <a:fillRect/>
          </a:stretch>
        </p:blipFill>
        <p:spPr>
          <a:xfrm>
            <a:off x="8396288" y="1871663"/>
            <a:ext cx="3255962" cy="44291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79B0B-9682-4E1D-827F-9D06AFC8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087" y="1871663"/>
            <a:ext cx="7215187" cy="442912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800" cap="none" dirty="0"/>
              <a:t>IBM cloud visual recognition uses machine learning algorithms to analyse images. It can classify images into predefined categories, detect objects, and even train custom models for specific recognition tasks.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4190284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C8498-2271-4A05-94F8-ADDD2EC6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380" y="104775"/>
            <a:ext cx="10073314" cy="847724"/>
          </a:xfrm>
        </p:spPr>
        <p:txBody>
          <a:bodyPr/>
          <a:lstStyle/>
          <a:p>
            <a:r>
              <a:rPr lang="en-GB" b="1" dirty="0"/>
              <a:t>Backend and cloud connectivity</a:t>
            </a:r>
            <a:endParaRPr lang="en-U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537B06F-85D5-49A2-97DE-44645544F6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t="1" b="358"/>
          <a:stretch/>
        </p:blipFill>
        <p:spPr>
          <a:xfrm>
            <a:off x="457200" y="1214438"/>
            <a:ext cx="11244263" cy="51149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2AAF1-7B13-430B-BAD7-4CB8EF636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774" y="5795960"/>
            <a:ext cx="1143606" cy="8477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3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68FD-DE8A-46DB-BF0B-F8C00B4B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61" y="0"/>
            <a:ext cx="10344776" cy="1132667"/>
          </a:xfrm>
        </p:spPr>
        <p:txBody>
          <a:bodyPr/>
          <a:lstStyle/>
          <a:p>
            <a:r>
              <a:rPr lang="en-US" b="1" dirty="0"/>
              <a:t>Applications of Image Recognition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E64B189-F16F-4DC1-9DF6-141FC7AB94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3" t="-494" r="127" b="494"/>
          <a:stretch/>
        </p:blipFill>
        <p:spPr>
          <a:xfrm>
            <a:off x="7158016" y="1933731"/>
            <a:ext cx="4639243" cy="43424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1114-C7C4-4CDC-B2BE-DEE5DE1D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2361" y="1727694"/>
            <a:ext cx="6115655" cy="421957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800" cap="none" dirty="0"/>
              <a:t>1. Autonomous vehicles</a:t>
            </a:r>
          </a:p>
          <a:p>
            <a:pPr algn="l">
              <a:lnSpc>
                <a:spcPct val="150000"/>
              </a:lnSpc>
            </a:pPr>
            <a:r>
              <a:rPr lang="en-GB" sz="2800" cap="none" dirty="0"/>
              <a:t>2. Healthcare - medical image analysis</a:t>
            </a:r>
          </a:p>
          <a:p>
            <a:pPr algn="l">
              <a:lnSpc>
                <a:spcPct val="150000"/>
              </a:lnSpc>
            </a:pPr>
            <a:r>
              <a:rPr lang="en-GB" sz="2800" cap="none" dirty="0"/>
              <a:t>3. Retail - product recognition</a:t>
            </a:r>
          </a:p>
          <a:p>
            <a:pPr algn="l">
              <a:lnSpc>
                <a:spcPct val="150000"/>
              </a:lnSpc>
            </a:pPr>
            <a:r>
              <a:rPr lang="en-GB" sz="2800" cap="none" dirty="0"/>
              <a:t>4. Security - facial recognition</a:t>
            </a:r>
          </a:p>
          <a:p>
            <a:pPr algn="l">
              <a:lnSpc>
                <a:spcPct val="150000"/>
              </a:lnSpc>
            </a:pPr>
            <a:r>
              <a:rPr lang="en-GB" sz="2800" cap="none" dirty="0"/>
              <a:t>5. Agriculture - crop monitoring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97661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E7F6-492F-46B6-9A82-BB99E9BE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0" y="94806"/>
            <a:ext cx="10364451" cy="2094773"/>
          </a:xfrm>
        </p:spPr>
        <p:txBody>
          <a:bodyPr>
            <a:norm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D5F48-4CEB-4382-8F3D-AB129EB7B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78" y="2189579"/>
            <a:ext cx="11123951" cy="35516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cap="none" dirty="0"/>
              <a:t>In conclusion, IBM cloud visual recognition is a valuable tool for implementing image recognition in various domains. It offers powerful capabilities for image analysis and can be a game-changer for businesses and developers.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4032519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108</TotalTime>
  <Words>205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Söhne</vt:lpstr>
      <vt:lpstr>Tw Cen MT</vt:lpstr>
      <vt:lpstr>Wingdings</vt:lpstr>
      <vt:lpstr>Droplet</vt:lpstr>
      <vt:lpstr>Image Recognition with IBM Cloud Visual Recognition  </vt:lpstr>
      <vt:lpstr>Introduction to Image Recognition</vt:lpstr>
      <vt:lpstr>Image uploading  </vt:lpstr>
      <vt:lpstr>How IBM Cloud Visual Recognition Works</vt:lpstr>
      <vt:lpstr>Backend and cloud connectivity</vt:lpstr>
      <vt:lpstr>Applications of Image Recognition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with IBM Cloud Visual Recognition</dc:title>
  <dc:creator>Samnickolas .P</dc:creator>
  <cp:lastModifiedBy>Samnickolas .P</cp:lastModifiedBy>
  <cp:revision>13</cp:revision>
  <dcterms:created xsi:type="dcterms:W3CDTF">2023-09-28T09:15:07Z</dcterms:created>
  <dcterms:modified xsi:type="dcterms:W3CDTF">2023-09-28T11:03:48Z</dcterms:modified>
</cp:coreProperties>
</file>