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3C874F-1F6F-452C-B664-A6CBC4A10EE0}" v="1" dt="2023-02-28T09:01:34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82869" autoAdjust="0"/>
  </p:normalViewPr>
  <p:slideViewPr>
    <p:cSldViewPr snapToGrid="0">
      <p:cViewPr>
        <p:scale>
          <a:sx n="42" d="100"/>
          <a:sy n="42" d="100"/>
        </p:scale>
        <p:origin x="106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E896-F071-4B35-8B1B-892D7C424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671015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rgbClr val="FF0000"/>
                </a:solidFill>
              </a:rPr>
              <a:t>WELCOME TO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C8D24-6D41-4FA9-86D4-BBBC28FD9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00B050"/>
                </a:solidFill>
                <a:latin typeface="Algerian" panose="04020705040A02060702" pitchFamily="82" charset="0"/>
              </a:rPr>
              <a:t>QUIZ QUESTIONS</a:t>
            </a:r>
          </a:p>
        </p:txBody>
      </p:sp>
    </p:spTree>
    <p:extLst>
      <p:ext uri="{BB962C8B-B14F-4D97-AF65-F5344CB8AC3E}">
        <p14:creationId xmlns:p14="http://schemas.microsoft.com/office/powerpoint/2010/main" val="379094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9938-D02F-4FB6-8FA0-ABC25FBC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325083"/>
          </a:xfrm>
        </p:spPr>
        <p:txBody>
          <a:bodyPr/>
          <a:lstStyle/>
          <a:p>
            <a:r>
              <a:rPr lang="en-US" b="1" dirty="0"/>
              <a:t>9. Who is the first person to define speed ?</a:t>
            </a:r>
            <a:br>
              <a:rPr lang="en-US" b="1" dirty="0"/>
            </a:br>
            <a:br>
              <a:rPr lang="en-US" b="1" dirty="0"/>
            </a:br>
            <a:r>
              <a:rPr lang="en-US" dirty="0">
                <a:solidFill>
                  <a:srgbClr val="C00000"/>
                </a:solidFill>
              </a:rPr>
              <a:t>A) galileo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b) EINSTEIN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C) NEILS BOHR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D) RICHARDSON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E8A50C-2612-46BC-A622-98C49C3BF268}"/>
              </a:ext>
            </a:extLst>
          </p:cNvPr>
          <p:cNvSpPr txBox="1"/>
          <p:nvPr/>
        </p:nvSpPr>
        <p:spPr>
          <a:xfrm>
            <a:off x="7069015" y="5081953"/>
            <a:ext cx="3182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A) Galileo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3908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9B64-5777-47A4-85C7-A552EAE5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410808"/>
          </a:xfrm>
        </p:spPr>
        <p:txBody>
          <a:bodyPr/>
          <a:lstStyle/>
          <a:p>
            <a:r>
              <a:rPr lang="en-US" b="1" dirty="0"/>
              <a:t>10. If the spinning speed of the earth is increased then the weight of the body at the equator ?</a:t>
            </a:r>
            <a:br>
              <a:rPr lang="en-US" b="1" dirty="0"/>
            </a:b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A) increases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b) remains same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c) decreases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d) double then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05CA8A-149E-497A-827D-4F660A4DB9B1}"/>
              </a:ext>
            </a:extLst>
          </p:cNvPr>
          <p:cNvSpPr txBox="1"/>
          <p:nvPr/>
        </p:nvSpPr>
        <p:spPr>
          <a:xfrm rot="10800000" flipV="1">
            <a:off x="7178039" y="5675382"/>
            <a:ext cx="4100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c) decreases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9394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A6BC-F31B-4A0A-9689-08E24B1D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710721"/>
          </a:xfrm>
        </p:spPr>
        <p:txBody>
          <a:bodyPr/>
          <a:lstStyle/>
          <a:p>
            <a:r>
              <a:rPr lang="en-US" b="1" dirty="0"/>
              <a:t>11. Hertz is the si unit of ?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A) capacitor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b) inductance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c) frequency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d) current 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CA9C2-9470-42C7-84AB-E25BB6A31B8F}"/>
              </a:ext>
            </a:extLst>
          </p:cNvPr>
          <p:cNvSpPr txBox="1"/>
          <p:nvPr/>
        </p:nvSpPr>
        <p:spPr>
          <a:xfrm>
            <a:off x="6729632" y="5217796"/>
            <a:ext cx="4079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c) frequency</a:t>
            </a:r>
            <a:endParaRPr lang="en-IN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74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F5CA-7DDB-43AE-8537-A293B1F17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010758"/>
          </a:xfrm>
        </p:spPr>
        <p:txBody>
          <a:bodyPr/>
          <a:lstStyle/>
          <a:p>
            <a:r>
              <a:rPr lang="en-US" b="1" dirty="0"/>
              <a:t>12. In scattering which colour HAS LONGER WAVELENGTH AND SCATTERED IS LEAST ?</a:t>
            </a:r>
            <a:br>
              <a:rPr lang="en-US" b="1" dirty="0"/>
            </a:br>
            <a:br>
              <a:rPr lang="en-US" b="1" dirty="0"/>
            </a:br>
            <a:r>
              <a:rPr lang="en-US" dirty="0">
                <a:solidFill>
                  <a:srgbClr val="7030A0"/>
                </a:solidFill>
              </a:rPr>
              <a:t>     A) violet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b) yellow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c) orange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D) red</a:t>
            </a:r>
            <a:br>
              <a:rPr lang="en-US" dirty="0">
                <a:solidFill>
                  <a:srgbClr val="7030A0"/>
                </a:solidFill>
              </a:rPr>
            </a:b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79886-9962-4A6B-8038-84E6AD15DCCA}"/>
              </a:ext>
            </a:extLst>
          </p:cNvPr>
          <p:cNvSpPr txBox="1"/>
          <p:nvPr/>
        </p:nvSpPr>
        <p:spPr>
          <a:xfrm>
            <a:off x="7350368" y="5259943"/>
            <a:ext cx="2730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D) red</a:t>
            </a:r>
            <a:endParaRPr lang="en-IN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04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BF0D-63C3-43AB-8290-ADEC00F2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550383"/>
          </a:xfrm>
        </p:spPr>
        <p:txBody>
          <a:bodyPr/>
          <a:lstStyle/>
          <a:p>
            <a:r>
              <a:rPr lang="en-US" b="1" dirty="0"/>
              <a:t>13. When was isro set up ?</a:t>
            </a:r>
            <a:br>
              <a:rPr lang="en-US" b="1" dirty="0"/>
            </a:br>
            <a:br>
              <a:rPr lang="en-US" b="1" dirty="0"/>
            </a:br>
            <a:r>
              <a:rPr lang="en-US" dirty="0">
                <a:solidFill>
                  <a:srgbClr val="7030A0"/>
                </a:solidFill>
              </a:rPr>
              <a:t>A) 1947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b) 1969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c) 1857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d)1984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F5E886-3A61-4D34-A245-7F11E06563C3}"/>
              </a:ext>
            </a:extLst>
          </p:cNvPr>
          <p:cNvSpPr txBox="1"/>
          <p:nvPr/>
        </p:nvSpPr>
        <p:spPr>
          <a:xfrm>
            <a:off x="7018020" y="5168900"/>
            <a:ext cx="2948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b) 1969</a:t>
            </a:r>
            <a:endParaRPr lang="en-IN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59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8ECF-BC7E-4DD9-B9E5-F4C62453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3559783"/>
          </a:xfrm>
        </p:spPr>
        <p:txBody>
          <a:bodyPr/>
          <a:lstStyle/>
          <a:p>
            <a:r>
              <a:rPr lang="en-US" b="1" i="1" dirty="0"/>
              <a:t>14. A multimeter is used to measure ?</a:t>
            </a:r>
            <a:br>
              <a:rPr lang="en-US" b="1" i="1" dirty="0"/>
            </a:b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A) current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b) voltage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c) resistance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      d) all of the above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B9284-8C2D-4583-A0C1-EB502843C986}"/>
              </a:ext>
            </a:extLst>
          </p:cNvPr>
          <p:cNvSpPr txBox="1"/>
          <p:nvPr/>
        </p:nvSpPr>
        <p:spPr>
          <a:xfrm>
            <a:off x="7209692" y="5363307"/>
            <a:ext cx="4068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d) all of the above</a:t>
            </a:r>
            <a:endParaRPr lang="en-IN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8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368F-F47B-418E-A6AD-4576C629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3699483"/>
          </a:xfrm>
        </p:spPr>
        <p:txBody>
          <a:bodyPr/>
          <a:lstStyle/>
          <a:p>
            <a:r>
              <a:rPr lang="en-US" b="1" dirty="0"/>
              <a:t>15. What is the minimum wind energy needed to run the turbine of a windmill ?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  </a:t>
            </a:r>
            <a:r>
              <a:rPr lang="en-US" dirty="0">
                <a:solidFill>
                  <a:srgbClr val="7030A0"/>
                </a:solidFill>
              </a:rPr>
              <a:t>A) 100 km/h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b) 15 km/h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c)50 km/h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d) 35 km/h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55B84-8279-4429-A754-6BC8B0F291C9}"/>
              </a:ext>
            </a:extLst>
          </p:cNvPr>
          <p:cNvSpPr txBox="1"/>
          <p:nvPr/>
        </p:nvSpPr>
        <p:spPr>
          <a:xfrm>
            <a:off x="5064369" y="5081953"/>
            <a:ext cx="4554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            b) 15 km/h</a:t>
            </a:r>
            <a:br>
              <a:rPr lang="en-US" sz="4000" dirty="0">
                <a:solidFill>
                  <a:srgbClr val="FFFF00"/>
                </a:solidFill>
              </a:rPr>
            </a:br>
            <a:endParaRPr lang="en-IN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1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EEC6-C500-40D8-8F86-D8CDEA82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12800"/>
            <a:ext cx="10364451" cy="3797299"/>
          </a:xfrm>
        </p:spPr>
        <p:txBody>
          <a:bodyPr>
            <a:normAutofit/>
          </a:bodyPr>
          <a:lstStyle/>
          <a:p>
            <a:r>
              <a:rPr lang="en-US" b="1" dirty="0"/>
              <a:t>16. WHO is The present chairman of isro ?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      </a:t>
            </a:r>
            <a:r>
              <a:rPr lang="en-US" dirty="0">
                <a:solidFill>
                  <a:srgbClr val="7030A0"/>
                </a:solidFill>
              </a:rPr>
              <a:t>A) k.sivan tenure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    b) Vikram a sarabhai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c) s. Somnath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d) as kiran kumar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CF404-38E9-40E5-B95C-CBA9B6C798DB}"/>
              </a:ext>
            </a:extLst>
          </p:cNvPr>
          <p:cNvSpPr txBox="1"/>
          <p:nvPr/>
        </p:nvSpPr>
        <p:spPr>
          <a:xfrm>
            <a:off x="6393180" y="4898628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c) S. Somnath</a:t>
            </a:r>
            <a:endParaRPr lang="en-IN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79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7008-0598-4629-956F-93FD578D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118583"/>
          </a:xfrm>
        </p:spPr>
        <p:txBody>
          <a:bodyPr/>
          <a:lstStyle/>
          <a:p>
            <a:r>
              <a:rPr lang="en-US" b="1" dirty="0"/>
              <a:t>17. Who discovered the principle of interference of light ?</a:t>
            </a:r>
            <a:br>
              <a:rPr lang="en-US" b="1" dirty="0"/>
            </a:b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A) paul ehrenfest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B) Thomas young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c) james chadwick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3B891-0902-40DD-94F9-43156B04075A}"/>
              </a:ext>
            </a:extLst>
          </p:cNvPr>
          <p:cNvSpPr txBox="1"/>
          <p:nvPr/>
        </p:nvSpPr>
        <p:spPr>
          <a:xfrm>
            <a:off x="6096000" y="5020407"/>
            <a:ext cx="4835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B) Thomas young</a:t>
            </a:r>
            <a:endParaRPr lang="en-IN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56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E147-57AB-4BBA-B316-5DA88BDB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410683"/>
          </a:xfrm>
        </p:spPr>
        <p:txBody>
          <a:bodyPr/>
          <a:lstStyle/>
          <a:p>
            <a:r>
              <a:rPr lang="en-IN" b="1" dirty="0"/>
              <a:t>18. Which of the following parts sunlight  makes the solar cooker hot ? </a:t>
            </a:r>
            <a:br>
              <a:rPr lang="en-IN" b="1" dirty="0"/>
            </a:br>
            <a:br>
              <a:rPr lang="en-IN" dirty="0"/>
            </a:br>
            <a:r>
              <a:rPr lang="en-IN" dirty="0">
                <a:solidFill>
                  <a:srgbClr val="7030A0"/>
                </a:solidFill>
              </a:rPr>
              <a:t>    A) ultraviolet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b) red light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c) infrared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       d) cosmic 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13190-1C2B-445C-AAEA-3599632C369F}"/>
              </a:ext>
            </a:extLst>
          </p:cNvPr>
          <p:cNvSpPr txBox="1"/>
          <p:nvPr/>
        </p:nvSpPr>
        <p:spPr>
          <a:xfrm>
            <a:off x="6446520" y="4853354"/>
            <a:ext cx="33832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FF00"/>
                </a:solidFill>
              </a:rPr>
              <a:t>c) infrared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88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E985-081E-45E6-A342-28D59CBC1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367946"/>
          </a:xfrm>
        </p:spPr>
        <p:txBody>
          <a:bodyPr/>
          <a:lstStyle/>
          <a:p>
            <a:r>
              <a:rPr lang="en-US" b="1" dirty="0"/>
              <a:t>1. What is the actual colour of sky ? 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A) blue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    B) violet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C) red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     d) white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24EFDB-270F-4211-BF0A-153BD90BC497}"/>
              </a:ext>
            </a:extLst>
          </p:cNvPr>
          <p:cNvSpPr txBox="1"/>
          <p:nvPr/>
        </p:nvSpPr>
        <p:spPr>
          <a:xfrm>
            <a:off x="8739554" y="5240215"/>
            <a:ext cx="2013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solidFill>
                  <a:srgbClr val="00B050"/>
                </a:solidFill>
              </a:rPr>
              <a:t>b) violet</a:t>
            </a:r>
          </a:p>
        </p:txBody>
      </p:sp>
    </p:spTree>
    <p:extLst>
      <p:ext uri="{BB962C8B-B14F-4D97-AF65-F5344CB8AC3E}">
        <p14:creationId xmlns:p14="http://schemas.microsoft.com/office/powerpoint/2010/main" val="326710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26DD-2A71-4EFD-AA53-1AD012FF8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71501"/>
            <a:ext cx="10364451" cy="5055576"/>
          </a:xfrm>
        </p:spPr>
        <p:txBody>
          <a:bodyPr/>
          <a:lstStyle/>
          <a:p>
            <a:r>
              <a:rPr lang="en-IN" b="1" dirty="0"/>
              <a:t>19. THE LEAST PENERATING POWER RAY IS?</a:t>
            </a:r>
            <a:br>
              <a:rPr lang="en-IN" b="1" dirty="0"/>
            </a:br>
            <a:br>
              <a:rPr lang="en-IN" b="1" dirty="0"/>
            </a:br>
            <a:r>
              <a:rPr lang="en-IN" dirty="0"/>
              <a:t>        </a:t>
            </a:r>
            <a:r>
              <a:rPr lang="en-IN" dirty="0">
                <a:solidFill>
                  <a:srgbClr val="7030A0"/>
                </a:solidFill>
              </a:rPr>
              <a:t>a) alpha ray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B) X RAY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C) Y RAY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        D) DELTA 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7A152-6785-499C-931A-8CAC43B25248}"/>
              </a:ext>
            </a:extLst>
          </p:cNvPr>
          <p:cNvSpPr txBox="1"/>
          <p:nvPr/>
        </p:nvSpPr>
        <p:spPr>
          <a:xfrm>
            <a:off x="7350369" y="5627076"/>
            <a:ext cx="3569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FF00"/>
                </a:solidFill>
              </a:rPr>
              <a:t>a) alpha ray</a:t>
            </a:r>
          </a:p>
        </p:txBody>
      </p:sp>
    </p:spTree>
    <p:extLst>
      <p:ext uri="{BB962C8B-B14F-4D97-AF65-F5344CB8AC3E}">
        <p14:creationId xmlns:p14="http://schemas.microsoft.com/office/powerpoint/2010/main" val="66116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4913-C35F-44E3-81BB-63EF5B797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905983"/>
          </a:xfrm>
        </p:spPr>
        <p:txBody>
          <a:bodyPr/>
          <a:lstStyle/>
          <a:p>
            <a:r>
              <a:rPr lang="en-IN" b="1" dirty="0"/>
              <a:t>20. WHAT IS KNOWN AS THE STUDY OF SOUND ?</a:t>
            </a:r>
            <a:br>
              <a:rPr lang="en-IN" b="1" dirty="0"/>
            </a:br>
            <a:br>
              <a:rPr lang="en-IN" b="1" dirty="0"/>
            </a:br>
            <a:r>
              <a:rPr lang="en-IN" dirty="0">
                <a:solidFill>
                  <a:srgbClr val="7030A0"/>
                </a:solidFill>
              </a:rPr>
              <a:t>       A) ACOUSTICS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B) OPTICS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         C) ASTRONOMY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          D) PHONOLOGY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D8BDE-DFC8-4F3D-9899-A051B4092537}"/>
              </a:ext>
            </a:extLst>
          </p:cNvPr>
          <p:cNvSpPr txBox="1"/>
          <p:nvPr/>
        </p:nvSpPr>
        <p:spPr>
          <a:xfrm>
            <a:off x="7734300" y="5155168"/>
            <a:ext cx="3924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FF00"/>
                </a:solidFill>
              </a:rPr>
              <a:t>A) ACOUSTICS</a:t>
            </a:r>
          </a:p>
        </p:txBody>
      </p:sp>
    </p:spTree>
    <p:extLst>
      <p:ext uri="{BB962C8B-B14F-4D97-AF65-F5344CB8AC3E}">
        <p14:creationId xmlns:p14="http://schemas.microsoft.com/office/powerpoint/2010/main" val="218885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CA1F-10EA-4560-A818-08366F2B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682146"/>
          </a:xfrm>
        </p:spPr>
        <p:txBody>
          <a:bodyPr/>
          <a:lstStyle/>
          <a:p>
            <a:r>
              <a:rPr lang="en-IN" b="1" dirty="0"/>
              <a:t>21. IN WHICH YEAR THE first INTERNATIONAL SCIENCE DAY WAS CELEBRATED in </a:t>
            </a:r>
            <a:r>
              <a:rPr lang="en-IN" b="1" dirty="0" err="1"/>
              <a:t>india</a:t>
            </a:r>
            <a:r>
              <a:rPr lang="en-IN" b="1" dirty="0"/>
              <a:t> ? </a:t>
            </a:r>
            <a:br>
              <a:rPr lang="en-IN" b="1" dirty="0"/>
            </a:br>
            <a:br>
              <a:rPr lang="en-IN" b="1" dirty="0"/>
            </a:br>
            <a:r>
              <a:rPr lang="en-IN" dirty="0">
                <a:solidFill>
                  <a:srgbClr val="7030A0"/>
                </a:solidFill>
              </a:rPr>
              <a:t>A) 1986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B) 1928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C) 1832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D) 1899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B915B-01F4-4538-9C88-7EDA407B1FEB}"/>
              </a:ext>
            </a:extLst>
          </p:cNvPr>
          <p:cNvSpPr txBox="1"/>
          <p:nvPr/>
        </p:nvSpPr>
        <p:spPr>
          <a:xfrm>
            <a:off x="7379368" y="5550568"/>
            <a:ext cx="2197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FF00"/>
                </a:solidFill>
              </a:rPr>
              <a:t>A) 1986</a:t>
            </a:r>
          </a:p>
        </p:txBody>
      </p:sp>
    </p:spTree>
    <p:extLst>
      <p:ext uri="{BB962C8B-B14F-4D97-AF65-F5344CB8AC3E}">
        <p14:creationId xmlns:p14="http://schemas.microsoft.com/office/powerpoint/2010/main" val="354911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AEDF-3211-4D42-8F0C-DFA724AA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80060"/>
            <a:ext cx="10364451" cy="5303520"/>
          </a:xfrm>
        </p:spPr>
        <p:txBody>
          <a:bodyPr/>
          <a:lstStyle/>
          <a:p>
            <a:r>
              <a:rPr lang="en-IN" b="1" dirty="0"/>
              <a:t>22. WHO DISCOVERED THE X-RAYS ?</a:t>
            </a:r>
            <a:br>
              <a:rPr lang="en-IN" b="1" dirty="0"/>
            </a:br>
            <a:br>
              <a:rPr lang="en-IN" b="1" dirty="0"/>
            </a:br>
            <a:r>
              <a:rPr lang="en-IN" dirty="0">
                <a:solidFill>
                  <a:srgbClr val="7030A0"/>
                </a:solidFill>
              </a:rPr>
              <a:t>A) EINSTEIN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B) EDISON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           C) SIR C V RAMAN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      D) ROENTGEN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5CF9C-C1D0-404A-8D93-423D582AF98C}"/>
              </a:ext>
            </a:extLst>
          </p:cNvPr>
          <p:cNvSpPr txBox="1"/>
          <p:nvPr/>
        </p:nvSpPr>
        <p:spPr>
          <a:xfrm>
            <a:off x="8991600" y="6022551"/>
            <a:ext cx="2871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FF00"/>
                </a:solidFill>
              </a:rPr>
              <a:t>A) EINSTEIN</a:t>
            </a:r>
          </a:p>
        </p:txBody>
      </p:sp>
    </p:spTree>
    <p:extLst>
      <p:ext uri="{BB962C8B-B14F-4D97-AF65-F5344CB8AC3E}">
        <p14:creationId xmlns:p14="http://schemas.microsoft.com/office/powerpoint/2010/main" val="156202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DC98-8844-4E00-8210-1A5D1EE3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50" y="1004280"/>
            <a:ext cx="10364451" cy="4622798"/>
          </a:xfrm>
        </p:spPr>
        <p:txBody>
          <a:bodyPr/>
          <a:lstStyle/>
          <a:p>
            <a:r>
              <a:rPr lang="en-IN" b="1" dirty="0"/>
              <a:t>23. THE SHAPE OF OUR MILKY WAY GALAXY IS ? </a:t>
            </a:r>
            <a:br>
              <a:rPr lang="en-IN" b="1" dirty="0"/>
            </a:br>
            <a:br>
              <a:rPr lang="en-IN" b="1" dirty="0"/>
            </a:br>
            <a:r>
              <a:rPr lang="en-IN" dirty="0"/>
              <a:t>       </a:t>
            </a:r>
            <a:r>
              <a:rPr lang="en-IN" dirty="0">
                <a:solidFill>
                  <a:srgbClr val="7030A0"/>
                </a:solidFill>
              </a:rPr>
              <a:t>A) ELLIPTICAL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    B) ORBITAL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  c) SPIRAL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d) oval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71AD7-04B1-4793-BEDF-763C1261F89A}"/>
              </a:ext>
            </a:extLst>
          </p:cNvPr>
          <p:cNvSpPr txBox="1"/>
          <p:nvPr/>
        </p:nvSpPr>
        <p:spPr>
          <a:xfrm>
            <a:off x="8053137" y="5245769"/>
            <a:ext cx="24544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FF00"/>
                </a:solidFill>
              </a:rPr>
              <a:t>c) SPIRAL</a:t>
            </a:r>
          </a:p>
        </p:txBody>
      </p:sp>
    </p:spTree>
    <p:extLst>
      <p:ext uri="{BB962C8B-B14F-4D97-AF65-F5344CB8AC3E}">
        <p14:creationId xmlns:p14="http://schemas.microsoft.com/office/powerpoint/2010/main" val="199005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FE7B-6B37-48CC-9CFB-D8B6FEFF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433543"/>
          </a:xfrm>
        </p:spPr>
        <p:txBody>
          <a:bodyPr/>
          <a:lstStyle/>
          <a:p>
            <a:r>
              <a:rPr lang="en-IN" b="1" dirty="0"/>
              <a:t>24. WHAT THE LAWS OF PHYSICS TELLS ABOUT ENERGY ?</a:t>
            </a:r>
            <a:br>
              <a:rPr lang="en-IN" b="1" dirty="0"/>
            </a:br>
            <a:br>
              <a:rPr lang="en-IN" dirty="0"/>
            </a:br>
            <a:r>
              <a:rPr lang="en-IN" dirty="0">
                <a:solidFill>
                  <a:srgbClr val="7030A0"/>
                </a:solidFill>
              </a:rPr>
              <a:t>A) CONSERVED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B) CONCERNED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C) CONSTANT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D) CONTAINED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AEECC-132F-41ED-923B-6C2D7C9A80D2}"/>
              </a:ext>
            </a:extLst>
          </p:cNvPr>
          <p:cNvSpPr txBox="1"/>
          <p:nvPr/>
        </p:nvSpPr>
        <p:spPr>
          <a:xfrm>
            <a:off x="6629400" y="4667339"/>
            <a:ext cx="3931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FF00"/>
                </a:solidFill>
              </a:rPr>
              <a:t>A) CONSERVED</a:t>
            </a:r>
          </a:p>
        </p:txBody>
      </p:sp>
    </p:spTree>
    <p:extLst>
      <p:ext uri="{BB962C8B-B14F-4D97-AF65-F5344CB8AC3E}">
        <p14:creationId xmlns:p14="http://schemas.microsoft.com/office/powerpoint/2010/main" val="400030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93FF-84D9-4959-8151-C868C819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387823"/>
          </a:xfrm>
        </p:spPr>
        <p:txBody>
          <a:bodyPr/>
          <a:lstStyle/>
          <a:p>
            <a:r>
              <a:rPr lang="en-IN" b="1" dirty="0"/>
              <a:t>25. A TRANSFORMER IS USED TO INCREASE OR DECREASE</a:t>
            </a:r>
            <a:br>
              <a:rPr lang="en-IN" b="1" dirty="0"/>
            </a:br>
            <a:br>
              <a:rPr lang="en-IN" dirty="0"/>
            </a:br>
            <a:r>
              <a:rPr lang="en-IN" dirty="0">
                <a:solidFill>
                  <a:srgbClr val="7030A0"/>
                </a:solidFill>
              </a:rPr>
              <a:t>A) AC VOLTAGE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B) DC VOLTAGE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   C)NONE OF THESE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  D) ALL OF ABOVE</a:t>
            </a:r>
            <a:br>
              <a:rPr lang="en-IN" dirty="0">
                <a:solidFill>
                  <a:srgbClr val="7030A0"/>
                </a:solidFill>
              </a:rPr>
            </a:b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A82DC-4FDC-4649-B367-B86076705A52}"/>
              </a:ext>
            </a:extLst>
          </p:cNvPr>
          <p:cNvSpPr txBox="1"/>
          <p:nvPr/>
        </p:nvSpPr>
        <p:spPr>
          <a:xfrm>
            <a:off x="6309360" y="5646420"/>
            <a:ext cx="4968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FF00"/>
                </a:solidFill>
              </a:rPr>
              <a:t>A) Ac voltage</a:t>
            </a:r>
          </a:p>
        </p:txBody>
      </p:sp>
    </p:spTree>
    <p:extLst>
      <p:ext uri="{BB962C8B-B14F-4D97-AF65-F5344CB8AC3E}">
        <p14:creationId xmlns:p14="http://schemas.microsoft.com/office/powerpoint/2010/main" val="32681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71CD-089D-4486-A917-96F85D6A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273523"/>
          </a:xfrm>
        </p:spPr>
        <p:txBody>
          <a:bodyPr/>
          <a:lstStyle/>
          <a:p>
            <a:r>
              <a:rPr lang="en-IN" b="1" dirty="0"/>
              <a:t>26. HOW THE ELECTRICAL CHARGE IS MEASURED ?</a:t>
            </a:r>
            <a:br>
              <a:rPr lang="en-IN" b="1" dirty="0"/>
            </a:b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A) FARAD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B) COULOMB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C) AMPERE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D) VOLT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433BE1-A0EE-4944-AFBD-1DDE98E0FB4F}"/>
              </a:ext>
            </a:extLst>
          </p:cNvPr>
          <p:cNvSpPr txBox="1"/>
          <p:nvPr/>
        </p:nvSpPr>
        <p:spPr>
          <a:xfrm>
            <a:off x="6995160" y="5189219"/>
            <a:ext cx="40005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4400" dirty="0">
                <a:solidFill>
                  <a:srgbClr val="FFFF00"/>
                </a:solidFill>
              </a:rPr>
              <a:t>B) COULOMB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52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EC51-7588-48DE-BC6A-270800AC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410683"/>
          </a:xfrm>
        </p:spPr>
        <p:txBody>
          <a:bodyPr/>
          <a:lstStyle/>
          <a:p>
            <a:r>
              <a:rPr lang="en-IN" b="1" dirty="0"/>
              <a:t>27. WHICH TWO ELEMENTARY PARTICLES ARE DESCRIBED AS “MASSLESS” ?</a:t>
            </a:r>
            <a:br>
              <a:rPr lang="en-IN" b="1" dirty="0"/>
            </a:br>
            <a:br>
              <a:rPr lang="en-IN" dirty="0"/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A) PHOTON AND GLUON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B) MUON AND NEUTRINO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C) ELECTRON AND PROTON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D) NONE OF THE ABOVE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8C2B2B-F31E-46E0-954C-B057C63CD03B}"/>
              </a:ext>
            </a:extLst>
          </p:cNvPr>
          <p:cNvSpPr txBox="1"/>
          <p:nvPr/>
        </p:nvSpPr>
        <p:spPr>
          <a:xfrm>
            <a:off x="4754880" y="5623559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FF00"/>
                </a:solidFill>
              </a:rPr>
              <a:t>A) PHOTON AND GLUON</a:t>
            </a:r>
          </a:p>
        </p:txBody>
      </p:sp>
    </p:spTree>
    <p:extLst>
      <p:ext uri="{BB962C8B-B14F-4D97-AF65-F5344CB8AC3E}">
        <p14:creationId xmlns:p14="http://schemas.microsoft.com/office/powerpoint/2010/main" val="305489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4874-149A-4B67-8069-BC9B8FB3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3884903"/>
          </a:xfrm>
        </p:spPr>
        <p:txBody>
          <a:bodyPr/>
          <a:lstStyle/>
          <a:p>
            <a:r>
              <a:rPr lang="en-IN" b="1" dirty="0"/>
              <a:t>28. WHAT IS A PENDULUM USED TO MEASURE? </a:t>
            </a:r>
            <a:br>
              <a:rPr lang="en-IN" b="1" dirty="0"/>
            </a:br>
            <a:br>
              <a:rPr lang="en-IN" b="1" dirty="0"/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A) STRESS AND STRAIN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                   B) ACCELERATION DUE TO GRAVITY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C) NORMAL FORCE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D) frictional force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26EFE-0202-4DF9-B242-D42B229641C4}"/>
              </a:ext>
            </a:extLst>
          </p:cNvPr>
          <p:cNvSpPr txBox="1"/>
          <p:nvPr/>
        </p:nvSpPr>
        <p:spPr>
          <a:xfrm>
            <a:off x="2788920" y="5120640"/>
            <a:ext cx="79552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FF00"/>
                </a:solidFill>
              </a:rPr>
              <a:t>B) ACCELERATION DUE TO GRAVITY</a:t>
            </a:r>
          </a:p>
        </p:txBody>
      </p:sp>
    </p:spTree>
    <p:extLst>
      <p:ext uri="{BB962C8B-B14F-4D97-AF65-F5344CB8AC3E}">
        <p14:creationId xmlns:p14="http://schemas.microsoft.com/office/powerpoint/2010/main" val="403456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E985-081E-45E6-A342-28D59CBC1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3910621"/>
          </a:xfrm>
        </p:spPr>
        <p:txBody>
          <a:bodyPr/>
          <a:lstStyle/>
          <a:p>
            <a:r>
              <a:rPr lang="en-US" b="1" dirty="0"/>
              <a:t>2. How much time does the sunlight takes to reach the earth ?</a:t>
            </a:r>
            <a:br>
              <a:rPr lang="en-US" b="1" dirty="0"/>
            </a:b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A) 8min 20sec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b) 7min 20sec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c) 8min 50sec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d) 5min 50sec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9D5F8-41DC-4844-9D9E-921BA828FFC5}"/>
              </a:ext>
            </a:extLst>
          </p:cNvPr>
          <p:cNvSpPr txBox="1"/>
          <p:nvPr/>
        </p:nvSpPr>
        <p:spPr>
          <a:xfrm>
            <a:off x="8792308" y="5662246"/>
            <a:ext cx="2672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A) 8min 20sec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B446-FED7-4D27-B229-9E543FF2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3770603"/>
          </a:xfrm>
        </p:spPr>
        <p:txBody>
          <a:bodyPr/>
          <a:lstStyle/>
          <a:p>
            <a:r>
              <a:rPr lang="en-IN" b="1" dirty="0"/>
              <a:t>29.Who to measure the sound intensity in units?</a:t>
            </a:r>
            <a:br>
              <a:rPr lang="en-IN" b="1" dirty="0"/>
            </a:br>
            <a:br>
              <a:rPr lang="en-IN" b="1" dirty="0"/>
            </a:b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A) hertz</a:t>
            </a:r>
            <a:br>
              <a:rPr lang="en-IN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b) micro</a:t>
            </a:r>
            <a:br>
              <a:rPr lang="en-IN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        c) decibel (db)</a:t>
            </a:r>
            <a:br>
              <a:rPr lang="en-IN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       d) amplitude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F6FCA-BB0D-4C89-B5CE-0796E5000419}"/>
              </a:ext>
            </a:extLst>
          </p:cNvPr>
          <p:cNvSpPr txBox="1"/>
          <p:nvPr/>
        </p:nvSpPr>
        <p:spPr>
          <a:xfrm>
            <a:off x="6789420" y="5257800"/>
            <a:ext cx="3771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FF00"/>
                </a:solidFill>
              </a:rPr>
              <a:t>c) decibel (dB)</a:t>
            </a:r>
            <a:br>
              <a:rPr lang="en-IN" sz="4400" dirty="0">
                <a:solidFill>
                  <a:srgbClr val="FFFF00"/>
                </a:solidFill>
              </a:rPr>
            </a:br>
            <a:endParaRPr lang="en-IN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67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CD0E-2EFB-4B91-9AC4-778C76DF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3587723"/>
          </a:xfrm>
        </p:spPr>
        <p:txBody>
          <a:bodyPr/>
          <a:lstStyle/>
          <a:p>
            <a:r>
              <a:rPr lang="en-IN" b="1" dirty="0"/>
              <a:t>30.The velocity of sound is highest in</a:t>
            </a:r>
            <a:br>
              <a:rPr lang="en-IN" b="1" dirty="0"/>
            </a:br>
            <a:br>
              <a:rPr lang="en-IN" dirty="0"/>
            </a:b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a) air</a:t>
            </a:r>
            <a:br>
              <a:rPr lang="en-IN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 b) metal</a:t>
            </a:r>
            <a:br>
              <a:rPr lang="en-IN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  c) liquid</a:t>
            </a:r>
            <a:br>
              <a:rPr lang="en-IN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           d)all of these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6437A-F9B8-4BE9-AEDF-4BB12760E7CF}"/>
              </a:ext>
            </a:extLst>
          </p:cNvPr>
          <p:cNvSpPr txBox="1"/>
          <p:nvPr/>
        </p:nvSpPr>
        <p:spPr>
          <a:xfrm>
            <a:off x="7703820" y="5509260"/>
            <a:ext cx="420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4400" dirty="0">
                <a:solidFill>
                  <a:srgbClr val="FFFF00"/>
                </a:solidFill>
              </a:rPr>
              <a:t>b) metal</a:t>
            </a:r>
          </a:p>
        </p:txBody>
      </p:sp>
    </p:spTree>
    <p:extLst>
      <p:ext uri="{BB962C8B-B14F-4D97-AF65-F5344CB8AC3E}">
        <p14:creationId xmlns:p14="http://schemas.microsoft.com/office/powerpoint/2010/main" val="254982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9341-2D38-4DCB-BFF0-017D455F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3976343"/>
          </a:xfrm>
        </p:spPr>
        <p:txBody>
          <a:bodyPr/>
          <a:lstStyle/>
          <a:p>
            <a:r>
              <a:rPr lang="en-IN" b="1" dirty="0"/>
              <a:t>31.How the sky looks when we see  in space ? </a:t>
            </a:r>
            <a:br>
              <a:rPr lang="en-IN" b="1" dirty="0"/>
            </a:br>
            <a:br>
              <a:rPr lang="en-IN" b="1" dirty="0"/>
            </a:br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A) white 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b) dark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c) blue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d) red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B39A7-422A-4B44-A5D6-DFFB220A48B5}"/>
              </a:ext>
            </a:extLst>
          </p:cNvPr>
          <p:cNvSpPr txBox="1"/>
          <p:nvPr/>
        </p:nvSpPr>
        <p:spPr>
          <a:xfrm>
            <a:off x="7589520" y="5440680"/>
            <a:ext cx="368870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FF00"/>
                </a:solidFill>
              </a:rPr>
              <a:t>b) dark</a:t>
            </a:r>
            <a:br>
              <a:rPr lang="en-IN" dirty="0">
                <a:solidFill>
                  <a:srgbClr val="00B05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26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2884-6C85-4B27-A7CC-B29496BE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204943"/>
          </a:xfrm>
        </p:spPr>
        <p:txBody>
          <a:bodyPr/>
          <a:lstStyle/>
          <a:p>
            <a:r>
              <a:rPr lang="en-IN" b="1" dirty="0"/>
              <a:t>32.Which instrument is used to measure the force and velocity of wind ?</a:t>
            </a:r>
            <a:br>
              <a:rPr lang="en-IN" b="1" dirty="0"/>
            </a:br>
            <a:br>
              <a:rPr lang="en-IN" b="1" dirty="0"/>
            </a:br>
            <a:r>
              <a:rPr lang="en-IN" b="1" dirty="0"/>
              <a:t>       </a:t>
            </a:r>
            <a:r>
              <a:rPr lang="en-IN" dirty="0">
                <a:solidFill>
                  <a:srgbClr val="00B050"/>
                </a:solidFill>
              </a:rPr>
              <a:t>A) anemometer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b) ammeter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           c) potentiometer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      d) micrometer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5C275-0950-481E-94D4-3DA87B566A10}"/>
              </a:ext>
            </a:extLst>
          </p:cNvPr>
          <p:cNvSpPr txBox="1"/>
          <p:nvPr/>
        </p:nvSpPr>
        <p:spPr>
          <a:xfrm>
            <a:off x="7360920" y="4823460"/>
            <a:ext cx="3917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FF00"/>
                </a:solidFill>
              </a:rPr>
              <a:t>A) anemometer</a:t>
            </a:r>
          </a:p>
        </p:txBody>
      </p:sp>
    </p:spTree>
    <p:extLst>
      <p:ext uri="{BB962C8B-B14F-4D97-AF65-F5344CB8AC3E}">
        <p14:creationId xmlns:p14="http://schemas.microsoft.com/office/powerpoint/2010/main" val="49597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1383-C96D-426F-9014-733271AF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3976343"/>
          </a:xfrm>
        </p:spPr>
        <p:txBody>
          <a:bodyPr/>
          <a:lstStyle/>
          <a:p>
            <a:r>
              <a:rPr lang="en-IN" b="1" dirty="0"/>
              <a:t>33.What is the main cause of the smog ?</a:t>
            </a:r>
            <a:br>
              <a:rPr lang="en-IN" b="1" dirty="0"/>
            </a:br>
            <a:br>
              <a:rPr lang="en-IN" b="1" dirty="0"/>
            </a:br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A) so2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  b) co2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c) co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 d) n02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FD0BAD-4449-4D34-9998-827487C7028A}"/>
              </a:ext>
            </a:extLst>
          </p:cNvPr>
          <p:cNvSpPr txBox="1"/>
          <p:nvPr/>
        </p:nvSpPr>
        <p:spPr>
          <a:xfrm>
            <a:off x="7498080" y="4777740"/>
            <a:ext cx="2994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FF00"/>
                </a:solidFill>
              </a:rPr>
              <a:t>A) so2</a:t>
            </a:r>
          </a:p>
        </p:txBody>
      </p:sp>
    </p:spTree>
    <p:extLst>
      <p:ext uri="{BB962C8B-B14F-4D97-AF65-F5344CB8AC3E}">
        <p14:creationId xmlns:p14="http://schemas.microsoft.com/office/powerpoint/2010/main" val="199752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637A-5AD2-4B3C-8471-50032C04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7"/>
            <a:ext cx="10364451" cy="4136363"/>
          </a:xfrm>
        </p:spPr>
        <p:txBody>
          <a:bodyPr/>
          <a:lstStyle/>
          <a:p>
            <a:r>
              <a:rPr lang="en-IN" b="1" dirty="0"/>
              <a:t>34. The colors of spectrum of white light? </a:t>
            </a:r>
            <a:br>
              <a:rPr lang="en-IN" b="1" dirty="0"/>
            </a:br>
            <a:br>
              <a:rPr lang="en-IN" b="1" dirty="0"/>
            </a:br>
            <a:r>
              <a:rPr lang="en-IN" dirty="0">
                <a:solidFill>
                  <a:srgbClr val="00B050"/>
                </a:solidFill>
              </a:rPr>
              <a:t>A) vibgroy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b) vibgory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c) vibgyor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d) vigbyor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D7ECC-F204-45B3-8359-BC98EAAEBF15}"/>
              </a:ext>
            </a:extLst>
          </p:cNvPr>
          <p:cNvSpPr txBox="1"/>
          <p:nvPr/>
        </p:nvSpPr>
        <p:spPr>
          <a:xfrm>
            <a:off x="7109460" y="5417819"/>
            <a:ext cx="3497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FF00"/>
                </a:solidFill>
              </a:rPr>
              <a:t>c) VIBGYOR</a:t>
            </a:r>
          </a:p>
        </p:txBody>
      </p:sp>
    </p:spTree>
    <p:extLst>
      <p:ext uri="{BB962C8B-B14F-4D97-AF65-F5344CB8AC3E}">
        <p14:creationId xmlns:p14="http://schemas.microsoft.com/office/powerpoint/2010/main" val="191265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6F2A-D149-48B9-BDC7-A81913A0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75655"/>
            <a:ext cx="10364451" cy="4316385"/>
          </a:xfrm>
        </p:spPr>
        <p:txBody>
          <a:bodyPr/>
          <a:lstStyle/>
          <a:p>
            <a:r>
              <a:rPr lang="en-IN" b="1" dirty="0"/>
              <a:t>35.What is the least count of Vernier caliper?</a:t>
            </a:r>
            <a:br>
              <a:rPr lang="en-IN" b="1" dirty="0"/>
            </a:br>
            <a:br>
              <a:rPr lang="en-IN" b="1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  A) 0.01mm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 b) 0.1mm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c) 1mm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        d) 0.001mm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505969-D947-43E1-945A-27F6D4D1927B}"/>
              </a:ext>
            </a:extLst>
          </p:cNvPr>
          <p:cNvSpPr txBox="1"/>
          <p:nvPr/>
        </p:nvSpPr>
        <p:spPr>
          <a:xfrm>
            <a:off x="8321040" y="6263640"/>
            <a:ext cx="2400300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F39BC-4324-4600-AA0E-CDB887E52513}"/>
              </a:ext>
            </a:extLst>
          </p:cNvPr>
          <p:cNvSpPr txBox="1"/>
          <p:nvPr/>
        </p:nvSpPr>
        <p:spPr>
          <a:xfrm rot="7807341" flipV="1">
            <a:off x="10721340" y="6461759"/>
            <a:ext cx="152400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1F37C-E196-4BA3-B2BC-3E8962F86DAB}"/>
              </a:ext>
            </a:extLst>
          </p:cNvPr>
          <p:cNvSpPr txBox="1"/>
          <p:nvPr/>
        </p:nvSpPr>
        <p:spPr>
          <a:xfrm>
            <a:off x="7086600" y="5074919"/>
            <a:ext cx="2400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b) o.1 mm</a:t>
            </a:r>
          </a:p>
        </p:txBody>
      </p:sp>
    </p:spTree>
    <p:extLst>
      <p:ext uri="{BB962C8B-B14F-4D97-AF65-F5344CB8AC3E}">
        <p14:creationId xmlns:p14="http://schemas.microsoft.com/office/powerpoint/2010/main" val="1828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9687-CFE5-4804-B693-B3A61D42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3853471"/>
          </a:xfrm>
        </p:spPr>
        <p:txBody>
          <a:bodyPr/>
          <a:lstStyle/>
          <a:p>
            <a:r>
              <a:rPr lang="en-IN" dirty="0"/>
              <a:t>36. Where is indira Gandhi centre for atomic research (igcar) ?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rgbClr val="00B050"/>
                </a:solidFill>
              </a:rPr>
              <a:t>A) kalpakkam, tamilnadu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b) Kolkata, west Bengal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c) Bengaluru, Karnataka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d) new delhi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6E07CE-D731-4110-A4F2-2A55D94B76E7}"/>
              </a:ext>
            </a:extLst>
          </p:cNvPr>
          <p:cNvSpPr txBox="1"/>
          <p:nvPr/>
        </p:nvSpPr>
        <p:spPr>
          <a:xfrm>
            <a:off x="4366260" y="5516208"/>
            <a:ext cx="5920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FF00"/>
                </a:solidFill>
              </a:rPr>
              <a:t>A) </a:t>
            </a:r>
            <a:r>
              <a:rPr lang="en-IN" sz="4400" dirty="0" err="1">
                <a:solidFill>
                  <a:srgbClr val="FFFF00"/>
                </a:solidFill>
              </a:rPr>
              <a:t>kalpakkam</a:t>
            </a:r>
            <a:r>
              <a:rPr lang="en-IN" sz="4400" dirty="0">
                <a:solidFill>
                  <a:srgbClr val="FFFF00"/>
                </a:solidFill>
              </a:rPr>
              <a:t>, </a:t>
            </a:r>
            <a:r>
              <a:rPr lang="en-IN" sz="4400" dirty="0" err="1">
                <a:solidFill>
                  <a:srgbClr val="FFFF00"/>
                </a:solidFill>
              </a:rPr>
              <a:t>tamilnadu</a:t>
            </a:r>
            <a:endParaRPr lang="en-IN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75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B7FF-028C-434E-A40E-778A4454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3862043"/>
          </a:xfrm>
        </p:spPr>
        <p:txBody>
          <a:bodyPr/>
          <a:lstStyle/>
          <a:p>
            <a:r>
              <a:rPr lang="en-IN" b="1" dirty="0"/>
              <a:t>37. Who discovered law conservation of energy?</a:t>
            </a:r>
            <a:br>
              <a:rPr lang="en-IN" b="1" dirty="0"/>
            </a:br>
            <a:br>
              <a:rPr lang="en-IN" b="1" dirty="0">
                <a:solidFill>
                  <a:srgbClr val="00B050"/>
                </a:solidFill>
              </a:rPr>
            </a:br>
            <a:r>
              <a:rPr lang="en-IN" b="1" dirty="0">
                <a:solidFill>
                  <a:srgbClr val="00B050"/>
                </a:solidFill>
              </a:rPr>
              <a:t>   </a:t>
            </a:r>
            <a:r>
              <a:rPr lang="en-IN" dirty="0">
                <a:solidFill>
                  <a:srgbClr val="00B050"/>
                </a:solidFill>
              </a:rPr>
              <a:t>A) Robert mayer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b) james watt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          c) sir issac newton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   d) Robert boyle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6E467-9336-4987-9CE9-4C8108B39058}"/>
              </a:ext>
            </a:extLst>
          </p:cNvPr>
          <p:cNvSpPr txBox="1"/>
          <p:nvPr/>
        </p:nvSpPr>
        <p:spPr>
          <a:xfrm>
            <a:off x="5920740" y="5805143"/>
            <a:ext cx="4709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sz="4400" dirty="0">
                <a:solidFill>
                  <a:srgbClr val="FFFF00"/>
                </a:solidFill>
              </a:rPr>
              <a:t>A) Robert </a:t>
            </a:r>
            <a:r>
              <a:rPr lang="en-IN" sz="4400" dirty="0" err="1">
                <a:solidFill>
                  <a:srgbClr val="FFFF00"/>
                </a:solidFill>
              </a:rPr>
              <a:t>mayer</a:t>
            </a:r>
            <a:endParaRPr lang="en-IN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14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1155-ED2D-4DCA-8ED3-4865627F9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347342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38. Which instrument is used to measure the thickness of human hair?</a:t>
            </a:r>
            <a:br>
              <a:rPr lang="en-IN" b="1" dirty="0"/>
            </a:br>
            <a:br>
              <a:rPr lang="en-IN" b="1" dirty="0"/>
            </a:br>
            <a:r>
              <a:rPr lang="en-IN" dirty="0">
                <a:solidFill>
                  <a:srgbClr val="00B050"/>
                </a:solidFill>
              </a:rPr>
              <a:t>A) Vernier caliper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b) screw guage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     c) thickness guage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d) MICROMETER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1672F-DF0D-420E-A48B-1212070BD034}"/>
              </a:ext>
            </a:extLst>
          </p:cNvPr>
          <p:cNvSpPr txBox="1"/>
          <p:nvPr/>
        </p:nvSpPr>
        <p:spPr>
          <a:xfrm>
            <a:off x="6446520" y="5715000"/>
            <a:ext cx="512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FF00"/>
                </a:solidFill>
              </a:rPr>
              <a:t>d) MICROMETER</a:t>
            </a:r>
          </a:p>
        </p:txBody>
      </p:sp>
    </p:spTree>
    <p:extLst>
      <p:ext uri="{BB962C8B-B14F-4D97-AF65-F5344CB8AC3E}">
        <p14:creationId xmlns:p14="http://schemas.microsoft.com/office/powerpoint/2010/main" val="314046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E985-081E-45E6-A342-28D59CBC1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410683"/>
          </a:xfrm>
        </p:spPr>
        <p:txBody>
          <a:bodyPr/>
          <a:lstStyle/>
          <a:p>
            <a:r>
              <a:rPr lang="en-US" b="1" dirty="0"/>
              <a:t>3. Which lens is used to show the far object to the nearer one with full size diminished </a:t>
            </a:r>
            <a:br>
              <a:rPr lang="en-US" b="1" dirty="0"/>
            </a:br>
            <a:r>
              <a:rPr lang="en-US" b="1" dirty="0"/>
              <a:t>image ?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      </a:t>
            </a:r>
            <a:r>
              <a:rPr lang="en-US" dirty="0">
                <a:solidFill>
                  <a:srgbClr val="00B050"/>
                </a:solidFill>
              </a:rPr>
              <a:t>A) concave lens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b) plane lens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    c) convex lens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              d) plane-convo lens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80C8B4-107D-4E0E-8F10-99973E639652}"/>
              </a:ext>
            </a:extLst>
          </p:cNvPr>
          <p:cNvSpPr txBox="1"/>
          <p:nvPr/>
        </p:nvSpPr>
        <p:spPr>
          <a:xfrm>
            <a:off x="8376765" y="5588797"/>
            <a:ext cx="2901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c) convex lens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15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68AE-1998-4E4C-96BC-09867F7D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3816323"/>
          </a:xfrm>
        </p:spPr>
        <p:txBody>
          <a:bodyPr/>
          <a:lstStyle/>
          <a:p>
            <a:r>
              <a:rPr lang="en-IN" b="1" dirty="0"/>
              <a:t>39. Total number of satellite around Earth’s</a:t>
            </a:r>
            <a:br>
              <a:rPr lang="en-IN" b="1" dirty="0"/>
            </a:br>
            <a:r>
              <a:rPr lang="en-IN" b="1" dirty="0"/>
              <a:t> orbit ?</a:t>
            </a:r>
            <a:br>
              <a:rPr lang="en-IN" b="1" dirty="0"/>
            </a:br>
            <a:br>
              <a:rPr lang="en-IN" dirty="0"/>
            </a:br>
            <a:r>
              <a:rPr lang="en-IN" dirty="0">
                <a:solidFill>
                  <a:srgbClr val="00B050"/>
                </a:solidFill>
              </a:rPr>
              <a:t>A) 4,550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b) 4,000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c) 3,000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d) 3,350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3C6CF7-8949-4ABA-BE40-1262E9244122}"/>
              </a:ext>
            </a:extLst>
          </p:cNvPr>
          <p:cNvSpPr txBox="1"/>
          <p:nvPr/>
        </p:nvSpPr>
        <p:spPr>
          <a:xfrm>
            <a:off x="6377940" y="5234940"/>
            <a:ext cx="3703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FF00"/>
                </a:solidFill>
              </a:rPr>
              <a:t>A) 4,550</a:t>
            </a:r>
          </a:p>
        </p:txBody>
      </p:sp>
    </p:spTree>
    <p:extLst>
      <p:ext uri="{BB962C8B-B14F-4D97-AF65-F5344CB8AC3E}">
        <p14:creationId xmlns:p14="http://schemas.microsoft.com/office/powerpoint/2010/main" val="289476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773B-F2CE-46CB-BDC0-04660BE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239233"/>
          </a:xfrm>
        </p:spPr>
        <p:txBody>
          <a:bodyPr/>
          <a:lstStyle/>
          <a:p>
            <a:r>
              <a:rPr lang="en-IN" b="1" dirty="0"/>
              <a:t>40. chanDRAYan I LAUNCHED TO ACHIEVE </a:t>
            </a:r>
            <a:br>
              <a:rPr lang="en-IN" b="1" dirty="0"/>
            </a:br>
            <a:br>
              <a:rPr lang="en-IN" b="1" dirty="0"/>
            </a:br>
            <a:r>
              <a:rPr lang="en-IN" dirty="0"/>
              <a:t>               </a:t>
            </a:r>
            <a:r>
              <a:rPr lang="en-IN" dirty="0">
                <a:solidFill>
                  <a:srgbClr val="FF0000"/>
                </a:solidFill>
              </a:rPr>
              <a:t>A) MAPPING OF THE MOON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B) MINERLOGICAL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           C) THERMINAL SHIELDING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D) BOTH A AND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0DD12-E0A8-44D2-A2FE-3862735C9937}"/>
              </a:ext>
            </a:extLst>
          </p:cNvPr>
          <p:cNvSpPr txBox="1"/>
          <p:nvPr/>
        </p:nvSpPr>
        <p:spPr>
          <a:xfrm>
            <a:off x="5577840" y="5029199"/>
            <a:ext cx="5700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FF00"/>
                </a:solidFill>
              </a:rPr>
              <a:t>D) BOTH A AND B</a:t>
            </a:r>
          </a:p>
        </p:txBody>
      </p:sp>
    </p:spTree>
    <p:extLst>
      <p:ext uri="{BB962C8B-B14F-4D97-AF65-F5344CB8AC3E}">
        <p14:creationId xmlns:p14="http://schemas.microsoft.com/office/powerpoint/2010/main" val="207536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AE4B-3A73-44CF-9299-D2839055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582258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rgbClr val="00B050"/>
                </a:solidFill>
              </a:rPr>
              <a:t>THANK YOU all</a:t>
            </a:r>
          </a:p>
        </p:txBody>
      </p:sp>
    </p:spTree>
    <p:extLst>
      <p:ext uri="{BB962C8B-B14F-4D97-AF65-F5344CB8AC3E}">
        <p14:creationId xmlns:p14="http://schemas.microsoft.com/office/powerpoint/2010/main" val="123084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77EC-0AC6-47B2-8D71-D03E8085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610708"/>
          </a:xfrm>
        </p:spPr>
        <p:txBody>
          <a:bodyPr/>
          <a:lstStyle/>
          <a:p>
            <a:r>
              <a:rPr lang="en-US" b="1" dirty="0"/>
              <a:t>4. What is not </a:t>
            </a:r>
            <a:r>
              <a:rPr lang="en-US" b="1" noProof="1"/>
              <a:t>an</a:t>
            </a:r>
            <a:r>
              <a:rPr lang="en-US" b="1" dirty="0"/>
              <a:t> natural nanomaterial 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</a:t>
            </a:r>
            <a:r>
              <a:rPr lang="en-US" dirty="0">
                <a:solidFill>
                  <a:srgbClr val="00B050"/>
                </a:solidFill>
              </a:rPr>
              <a:t>A) peacock feather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          b) butterfly wings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c) lotus leaf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   d) human skin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14E1AF-E03A-467F-B341-D641329E377C}"/>
              </a:ext>
            </a:extLst>
          </p:cNvPr>
          <p:cNvSpPr txBox="1"/>
          <p:nvPr/>
        </p:nvSpPr>
        <p:spPr>
          <a:xfrm>
            <a:off x="7104185" y="5697415"/>
            <a:ext cx="3763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d) Human skin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97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6446-718D-47F3-8E0D-5293CF4A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853721"/>
          </a:xfrm>
        </p:spPr>
        <p:txBody>
          <a:bodyPr/>
          <a:lstStyle/>
          <a:p>
            <a:r>
              <a:rPr lang="en-US" b="1" dirty="0"/>
              <a:t>5. Which method is used by bats and dolphins to detect their pray ?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A) ecolocation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B) wavelength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    c) frequency of sound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     d) refraction of sound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997317-23DD-4E55-8314-AADF968A4085}"/>
              </a:ext>
            </a:extLst>
          </p:cNvPr>
          <p:cNvSpPr txBox="1"/>
          <p:nvPr/>
        </p:nvSpPr>
        <p:spPr>
          <a:xfrm>
            <a:off x="7209691" y="5767753"/>
            <a:ext cx="4068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4000" dirty="0"/>
              <a:t>A) </a:t>
            </a:r>
            <a:r>
              <a:rPr lang="en-US" sz="4000" dirty="0" err="1"/>
              <a:t>Ecolocation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51830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7FAE-5B84-42FB-A5E7-E21C90F1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362" y="1190017"/>
            <a:ext cx="10364451" cy="4253521"/>
          </a:xfrm>
        </p:spPr>
        <p:txBody>
          <a:bodyPr/>
          <a:lstStyle/>
          <a:p>
            <a:r>
              <a:rPr lang="en-US" b="1" dirty="0"/>
              <a:t>6. In india how much electricity does a normal house gets minimum per year ?</a:t>
            </a:r>
            <a:br>
              <a:rPr lang="en-US" b="1" dirty="0"/>
            </a:br>
            <a:br>
              <a:rPr lang="en-US" b="1" dirty="0"/>
            </a:br>
            <a:r>
              <a:rPr lang="en-US" dirty="0">
                <a:solidFill>
                  <a:srgbClr val="C00000"/>
                </a:solidFill>
              </a:rPr>
              <a:t>A) 970 kwh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b) 500 kwh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c) 1,500 kwh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d) 4,500 kwh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FD7E2-ED1D-4634-8F38-7420F7F78F69}"/>
              </a:ext>
            </a:extLst>
          </p:cNvPr>
          <p:cNvSpPr txBox="1"/>
          <p:nvPr/>
        </p:nvSpPr>
        <p:spPr>
          <a:xfrm>
            <a:off x="7209692" y="5667984"/>
            <a:ext cx="29366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A) 970 kwh</a:t>
            </a:r>
            <a:br>
              <a:rPr lang="en-US" dirty="0">
                <a:solidFill>
                  <a:srgbClr val="C0000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59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D2AF-D172-4133-9445-7AF2D960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52510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7. Which is the minimum numbers of communication satellites required to cover the whole earth ?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dirty="0"/>
            </a:br>
            <a:r>
              <a:rPr lang="en-US" dirty="0"/>
              <a:t>A) 4</a:t>
            </a:r>
            <a:br>
              <a:rPr lang="en-US" dirty="0"/>
            </a:br>
            <a:r>
              <a:rPr lang="en-US" dirty="0"/>
              <a:t>b) 3</a:t>
            </a:r>
            <a:br>
              <a:rPr lang="en-US" dirty="0"/>
            </a:br>
            <a:r>
              <a:rPr lang="en-US" dirty="0"/>
              <a:t>c) 5 </a:t>
            </a:r>
            <a:br>
              <a:rPr lang="en-US" dirty="0"/>
            </a:br>
            <a:r>
              <a:rPr lang="en-US" dirty="0"/>
              <a:t>d) 2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B08F5-D3E3-46E9-9341-DD99221AE98A}"/>
              </a:ext>
            </a:extLst>
          </p:cNvPr>
          <p:cNvSpPr txBox="1"/>
          <p:nvPr/>
        </p:nvSpPr>
        <p:spPr>
          <a:xfrm>
            <a:off x="7137534" y="5780782"/>
            <a:ext cx="2825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b) 3</a:t>
            </a:r>
            <a:br>
              <a:rPr lang="en-US" sz="4400" dirty="0">
                <a:solidFill>
                  <a:schemeClr val="accent1">
                    <a:lumMod val="75000"/>
                  </a:schemeClr>
                </a:solidFill>
              </a:rPr>
            </a:br>
            <a:endParaRPr lang="en-I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5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6E3A-6330-426C-8382-1840234F6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78939"/>
            <a:ext cx="10364451" cy="439639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8. The theory of relativity is presented by which scientist ?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dirty="0"/>
            </a:br>
            <a:r>
              <a:rPr lang="en-US" dirty="0"/>
              <a:t>A) Edison</a:t>
            </a:r>
            <a:br>
              <a:rPr lang="en-US" dirty="0"/>
            </a:br>
            <a:r>
              <a:rPr lang="en-US" dirty="0"/>
              <a:t>            b) albert Einstein</a:t>
            </a:r>
            <a:br>
              <a:rPr lang="en-US" dirty="0"/>
            </a:br>
            <a:r>
              <a:rPr lang="en-US" dirty="0"/>
              <a:t>        c) Richardson</a:t>
            </a:r>
            <a:br>
              <a:rPr lang="en-US" dirty="0"/>
            </a:br>
            <a:r>
              <a:rPr lang="en-US" dirty="0"/>
              <a:t>              d) galileo galilie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338CC-202B-41A1-BE10-7C460C8EC227}"/>
              </a:ext>
            </a:extLst>
          </p:cNvPr>
          <p:cNvSpPr txBox="1"/>
          <p:nvPr/>
        </p:nvSpPr>
        <p:spPr>
          <a:xfrm rot="10800000" flipV="1">
            <a:off x="5662246" y="5589731"/>
            <a:ext cx="5011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3600" dirty="0">
                <a:solidFill>
                  <a:srgbClr val="FFFF00"/>
                </a:solidFill>
              </a:rPr>
              <a:t>b) Albert Einstein</a:t>
            </a:r>
            <a:endParaRPr lang="en-IN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56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327</TotalTime>
  <Words>1520</Words>
  <Application>Microsoft Office PowerPoint</Application>
  <PresentationFormat>Widescreen</PresentationFormat>
  <Paragraphs>83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Algerian</vt:lpstr>
      <vt:lpstr>Arial</vt:lpstr>
      <vt:lpstr>Tw Cen MT</vt:lpstr>
      <vt:lpstr>Droplet</vt:lpstr>
      <vt:lpstr>WELCOME TO ALL</vt:lpstr>
      <vt:lpstr>1. What is the actual colour of sky ?    A) blue     B) violet C) red      d) white</vt:lpstr>
      <vt:lpstr>2. How much time does the sunlight takes to reach the earth ?  A) 8min 20sec b) 7min 20sec c) 8min 50sec d) 5min 50sec</vt:lpstr>
      <vt:lpstr>3. Which lens is used to show the far object to the nearer one with full size diminished  image ?        A) concave lens b) plane lens     c) convex lens               d) plane-convo lens</vt:lpstr>
      <vt:lpstr>4. What is not an natural nanomaterial ?             A) peacock feather           b) butterfly wings c) lotus leaf    d) human skin</vt:lpstr>
      <vt:lpstr>5. Which method is used by bats and dolphins to detect their pray ?   A) ecolocation B) wavelength                c) frequency of sound                 d) refraction of sound</vt:lpstr>
      <vt:lpstr>6. In india how much electricity does a normal house gets minimum per year ?  A) 970 kwh  b) 500 kwh    c) 1,500 kwh     d) 4,500 kwh</vt:lpstr>
      <vt:lpstr>7. Which is the minimum numbers of communication satellites required to cover the whole earth ?  A) 4 b) 3 c) 5  d) 2 </vt:lpstr>
      <vt:lpstr>8. The theory of relativity is presented by which scientist ?  A) Edison             b) albert Einstein         c) Richardson               d) galileo galilie</vt:lpstr>
      <vt:lpstr>9. Who is the first person to define speed ?  A) galileo b) EINSTEIN     C) NEILS BOHR         D) RICHARDSON</vt:lpstr>
      <vt:lpstr>10. If the spinning speed of the earth is increased then the weight of the body at the equator ?  A) increases       b) remains same c) decreases     d) double then</vt:lpstr>
      <vt:lpstr>11. Hertz is the si unit of ?      A) capacitor      b) inductance     c) frequency d) current </vt:lpstr>
      <vt:lpstr>12. In scattering which colour HAS LONGER WAVELENGTH AND SCATTERED IS LEAST ?       A) violet        b) yellow         c) orange D) red </vt:lpstr>
      <vt:lpstr>13. When was isro set up ?  A) 1947 b) 1969 c) 1857 d)1984</vt:lpstr>
      <vt:lpstr>14. A multimeter is used to measure ?  A) current b) voltage     c) resistance               d) all of the above</vt:lpstr>
      <vt:lpstr>15. What is the minimum wind energy needed to run the turbine of a windmill ?    A) 100 km/h  b) 15 km/h c)50 km/h  d) 35 km/h</vt:lpstr>
      <vt:lpstr>16. WHO is The present chairman of isro ?        A) k.sivan tenure             b) Vikram a sarabhai c) s. Somnath         d) as kiran kumar</vt:lpstr>
      <vt:lpstr>17. Who discovered the principle of interference of light ?  A) paul ehrenfest B) Thomas young c) james chadwick</vt:lpstr>
      <vt:lpstr>18. Which of the following parts sunlight  makes the solar cooker hot ?       A) ultraviolet b) red light c) infrared        d) cosmic rAYS</vt:lpstr>
      <vt:lpstr>19. THE LEAST PENERATING POWER RAY IS?          a) alpha ray B) X RAY C) Y RAY         D) DELTA RAY</vt:lpstr>
      <vt:lpstr>20. WHAT IS KNOWN AS THE STUDY OF SOUND ?         A) ACOUSTICS B) OPTICS          C) ASTRONOMY           D) PHONOLOGY</vt:lpstr>
      <vt:lpstr>21. IN WHICH YEAR THE first INTERNATIONAL SCIENCE DAY WAS CELEBRATED in india ?   A) 1986 B) 1928 C) 1832 D) 1899</vt:lpstr>
      <vt:lpstr>22. WHO DISCOVERED THE X-RAYS ?  A) EINSTEIN B) EDISON            C) SIR C V RAMAN       D) ROENTGEN</vt:lpstr>
      <vt:lpstr>23. THE SHAPE OF OUR MILKY WAY GALAXY IS ?          A) ELLIPTICAL     B) ORBITAL   c) SPIRAL d) oval</vt:lpstr>
      <vt:lpstr>24. WHAT THE LAWS OF PHYSICS TELLS ABOUT ENERGY ?  A) CONSERVED B) CONCERNED C) CONSTANT D) CONTAINED</vt:lpstr>
      <vt:lpstr>25. A TRANSFORMER IS USED TO INCREASE OR DECREASE  A) AC VOLTAGE B) DC VOLTAGE    C)NONE OF THESE   D) ALL OF ABOVE </vt:lpstr>
      <vt:lpstr>26. HOW THE ELECTRICAL CHARGE IS MEASURED ?  A) FARAD      B) COULOMB  C) AMPERE D) VOLT</vt:lpstr>
      <vt:lpstr>27. WHICH TWO ELEMENTARY PARTICLES ARE DESCRIBED AS “MASSLESS” ?  A) PHOTON AND GLUON B) MUON AND NEUTRINO C) ELECTRON AND PROTON D) NONE OF THE ABOVE</vt:lpstr>
      <vt:lpstr>28. WHAT IS A PENDULUM USED TO MEASURE?         A) STRESS AND STRAIN                          B) ACCELERATION DUE TO GRAVITY C) NORMAL FORCE      D) frictional force</vt:lpstr>
      <vt:lpstr>29.Who to measure the sound intensity in units?  A) hertz b) micro          c) decibel (db)         d) amplitude</vt:lpstr>
      <vt:lpstr>30.The velocity of sound is highest in  a) air   b) metal    c) liquid             d)all of these</vt:lpstr>
      <vt:lpstr>31.How the sky looks when we see  in space ?    A) white  b) dark c) blue d) red </vt:lpstr>
      <vt:lpstr>32.Which instrument is used to measure the force and velocity of wind ?         A) anemometer b) ammeter            c) potentiometer       d) micrometer</vt:lpstr>
      <vt:lpstr>33.What is the main cause of the smog ?   A) so2   b) co2 c) co  d) n02</vt:lpstr>
      <vt:lpstr>34. The colors of spectrum of white light?   A) vibgroy b) vibgory c) vibgyor d) vigbyor</vt:lpstr>
      <vt:lpstr>35.What is the least count of Vernier caliper?    A) 0.01mm  b) 0.1mm c) 1mm         d) 0.001mm</vt:lpstr>
      <vt:lpstr>36. Where is indira Gandhi centre for atomic research (igcar) ?  A) kalpakkam, tamilnadu b) Kolkata, west Bengal c) Bengaluru, Karnataka d) new delhi</vt:lpstr>
      <vt:lpstr>37. Who discovered law conservation of energy?     A) Robert mayer b) james watt           c) sir issac newton    d) Robert boyle</vt:lpstr>
      <vt:lpstr>38. Which instrument is used to measure the thickness of human hair?  A) Vernier caliper b) screw guage      c) thickness guage d) MICROMETER</vt:lpstr>
      <vt:lpstr>39. Total number of satellite around Earth’s  orbit ?  A) 4,550 b) 4,000 c) 3,000 d) 3,350</vt:lpstr>
      <vt:lpstr>40. chanDRAYan I LAUNCHED TO ACHIEVE                  A) MAPPING OF THE MOON B) MINERLOGICAL            C) THERMINAL SHIELDING D) BOTH A AND B</vt:lpstr>
      <vt:lpstr>THANK YOU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nithyashreejaya450@gmail.com</dc:creator>
  <cp:lastModifiedBy>nithyashreejaya450@gmail.com</cp:lastModifiedBy>
  <cp:revision>3</cp:revision>
  <dcterms:created xsi:type="dcterms:W3CDTF">2023-02-28T01:34:35Z</dcterms:created>
  <dcterms:modified xsi:type="dcterms:W3CDTF">2023-02-28T09:21:48Z</dcterms:modified>
</cp:coreProperties>
</file>