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71" d="100"/>
          <a:sy n="71" d="100"/>
        </p:scale>
        <p:origin x="696" y="6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113494" y="1051551"/>
            <a:ext cx="4451444" cy="1731963"/>
          </a:xfrm>
        </p:spPr>
        <p:txBody>
          <a:bodyPr anchor="b" anchorCtr="0">
            <a:normAutofit/>
          </a:bodyPr>
          <a:lstStyle/>
          <a:p>
            <a:r>
              <a:rPr lang="en-US" dirty="0"/>
              <a:t>ATOM BOMB</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5970494"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853082" y="3429000"/>
            <a:ext cx="3711855" cy="1871663"/>
          </a:xfrm>
        </p:spPr>
        <p:txBody>
          <a:bodyPr>
            <a:normAutofit/>
          </a:bodyPr>
          <a:lstStyle/>
          <a:p>
            <a:r>
              <a:rPr lang="en-US" dirty="0"/>
              <a:t>Presented by:</a:t>
            </a:r>
          </a:p>
          <a:p>
            <a:r>
              <a:rPr lang="en-US" dirty="0"/>
              <a:t>       NITHYASHREE J</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566831"/>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885416" y="1411393"/>
            <a:ext cx="3565525" cy="3415519"/>
          </a:xfrm>
        </p:spPr>
        <p:txBody>
          <a:bodyPr/>
          <a:lstStyle/>
          <a:p>
            <a:r>
              <a:rPr lang="en-US" dirty="0"/>
              <a:t>FORMATION</a:t>
            </a:r>
          </a:p>
          <a:p>
            <a:r>
              <a:rPr lang="en-US"/>
              <a:t>USEFUL WAYS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98892" y="810805"/>
            <a:ext cx="1380131" cy="1549841"/>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274924" y="1721224"/>
            <a:ext cx="1692274" cy="1425388"/>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7921860" y="355586"/>
            <a:ext cx="1149817" cy="1241185"/>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91692"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0</TotalTime>
  <Words>693</Words>
  <Application>Microsoft Office PowerPoint</Application>
  <PresentationFormat>Widescreen</PresentationFormat>
  <Paragraphs>135</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ATOM BOMB</vt:lpstr>
      <vt:lpstr>Agenda</vt:lpstr>
      <vt:lpstr>Introduction</vt:lpstr>
      <vt:lpstr>Topic one</vt:lpstr>
      <vt:lpstr>Chart</vt:lpstr>
      <vt:lpstr>Table</vt:lpstr>
      <vt:lpstr>The way to get started is to quit talking and begin doing.</vt:lpstr>
      <vt:lpstr>Team</vt:lpstr>
      <vt:lpstr>Timeline</vt:lpstr>
      <vt:lpstr>Content </vt:lpstr>
      <vt:lpstr>Content 2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2023-01-19T17:29:01Z</dcterms:created>
  <dcterms:modified xsi:type="dcterms:W3CDTF">2023-01-19T18:18:50Z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