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41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F69F-3B3F-4C71-8F74-A7C73D1453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"We’ve got your back"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DE55-93F4-8F4F-B2BE-9A9448FA16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29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329-B404-4916-92AB-476C229C3D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"We’ve got your back"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DE55-93F4-8F4F-B2BE-9A9448FA16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0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F401-061B-4E99-B75D-E509C690A4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"We’ve got your back"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DE55-93F4-8F4F-B2BE-9A9448FA16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87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359C-5988-4DE1-A85A-EEA9961525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"We’ve got your back"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DE55-93F4-8F4F-B2BE-9A9448FA16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00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CBED-810A-4DE8-A5A7-93C2E9C4863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"We’ve got your back"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DE55-93F4-8F4F-B2BE-9A9448FA16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0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EB41-0072-4AE6-BDBD-593CAFA944F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"We’ve got your back"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DE55-93F4-8F4F-B2BE-9A9448FA16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5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E35-B47A-4EA0-AD94-DDB7938A63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"We’ve got your back"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DE55-93F4-8F4F-B2BE-9A9448FA16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5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FB68-F867-416F-A570-BBCC3A7161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"We’ve got your back"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DE55-93F4-8F4F-B2BE-9A9448FA16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3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18B-04CF-4543-B896-80AAB47B99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"We’ve got your back"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DE55-93F4-8F4F-B2BE-9A9448FA16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3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A6F2-845F-4406-AF01-65468FA613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"We’ve got your back"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DE55-93F4-8F4F-B2BE-9A9448FA16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16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55E9-735E-4165-A10D-DAB6B0F299B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"We’ve got your back"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DE55-93F4-8F4F-B2BE-9A9448FA16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4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1764" y="-24182"/>
            <a:ext cx="65950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 (24 point font, bold)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5242FAF4-BDF1-47E3-815B-2413812385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10/14/2012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"We’ve got your back"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AA3DE55-93F4-8F4F-B2BE-9A9448FA16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78"/>
          <p:cNvSpPr>
            <a:spLocks noChangeShapeType="1"/>
          </p:cNvSpPr>
          <p:nvPr userDrawn="1"/>
        </p:nvSpPr>
        <p:spPr bwMode="auto">
          <a:xfrm flipH="1">
            <a:off x="0" y="92859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icture 8" descr="iava_solid_wmn_v_letterhead (2)"/>
          <p:cNvPicPr/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04587"/>
            <a:ext cx="1979370" cy="80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159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223838" algn="l" defTabSz="457200" rtl="0" eaLnBrk="1" latinLnBrk="0" hangingPunct="1">
        <a:spcBef>
          <a:spcPct val="20000"/>
        </a:spcBef>
        <a:buFont typeface="Lucida Grande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"/>
                <a:cs typeface="Arial"/>
              </a:rPr>
              <a:t>	Salesforce Post-Event Report</a:t>
            </a:r>
            <a:r>
              <a:rPr lang="en-US" sz="1600" dirty="0" smtClean="0">
                <a:latin typeface="Arial"/>
                <a:cs typeface="Arial"/>
              </a:rPr>
              <a:t/>
            </a:r>
            <a:br>
              <a:rPr lang="en-US" sz="1600" dirty="0" smtClean="0">
                <a:latin typeface="Arial"/>
                <a:cs typeface="Arial"/>
              </a:rPr>
            </a:br>
            <a:endParaRPr lang="en-US" sz="1600" b="0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"We’ve got your back"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DE55-93F4-8F4F-B2BE-9A9448FA16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" t="25510" r="9964" b="3345"/>
          <a:stretch/>
        </p:blipFill>
        <p:spPr bwMode="auto">
          <a:xfrm>
            <a:off x="533400" y="1066800"/>
            <a:ext cx="7664823" cy="5150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7528" y="3487271"/>
            <a:ext cx="41910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Some Details:</a:t>
            </a:r>
          </a:p>
          <a:p>
            <a:pPr marL="342900" indent="-342900">
              <a:buAutoNum type="arabicPeriod"/>
            </a:pPr>
            <a:r>
              <a:rPr lang="en-US" dirty="0" smtClean="0"/>
              <a:t>Button exists on Gives, Campaigns, and Activities</a:t>
            </a:r>
          </a:p>
          <a:p>
            <a:pPr marL="342900" indent="-342900">
              <a:buAutoNum type="arabicPeriod"/>
            </a:pPr>
            <a:r>
              <a:rPr lang="en-US" dirty="0" smtClean="0"/>
              <a:t>Report Required – On by default for gives, off by default on Campaigns</a:t>
            </a:r>
          </a:p>
          <a:p>
            <a:pPr marL="342900" indent="-342900">
              <a:buAutoNum type="arabicPeriod"/>
            </a:pPr>
            <a:r>
              <a:rPr lang="en-US" dirty="0" smtClean="0"/>
              <a:t>Report Overdue – Calculated by Start Date, Required, and </a:t>
            </a:r>
            <a:r>
              <a:rPr lang="en-US" dirty="0"/>
              <a:t>C</a:t>
            </a:r>
            <a:r>
              <a:rPr lang="en-US" dirty="0" smtClean="0"/>
              <a:t>ompleted checkboxes – to feed reports on all overdue reports</a:t>
            </a:r>
          </a:p>
          <a:p>
            <a:pPr marL="342900" indent="-342900">
              <a:buAutoNum type="arabicPeriod"/>
            </a:pPr>
            <a:r>
              <a:rPr lang="en-US" dirty="0" smtClean="0"/>
              <a:t>“Create Event Report” Button launches Event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"We’ve got your back"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DE55-93F4-8F4F-B2BE-9A9448FA16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" t="11548" r="4409" b="7090"/>
          <a:stretch/>
        </p:blipFill>
        <p:spPr bwMode="auto">
          <a:xfrm>
            <a:off x="457201" y="1219200"/>
            <a:ext cx="4343400" cy="5404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53000" y="1752600"/>
            <a:ext cx="3810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Report Name automatically generated</a:t>
            </a:r>
          </a:p>
          <a:p>
            <a:pPr marL="342900" indent="-342900">
              <a:buAutoNum type="arabicPeriod"/>
            </a:pPr>
            <a:r>
              <a:rPr lang="en-US" dirty="0" smtClean="0"/>
              <a:t>External POC pulled from parent record</a:t>
            </a:r>
          </a:p>
          <a:p>
            <a:pPr marL="342900" indent="-342900">
              <a:buAutoNum type="arabicPeriod"/>
            </a:pPr>
            <a:r>
              <a:rPr lang="en-US" dirty="0" smtClean="0"/>
              <a:t>When “Send Follow-up to EO” is checked, an email is sent to the EO containing the “Draft Language for E.D.”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" t="17562" r="4323" b="19281"/>
          <a:stretch/>
        </p:blipFill>
        <p:spPr bwMode="auto">
          <a:xfrm>
            <a:off x="4315326" y="762000"/>
            <a:ext cx="4587039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"We’ve got your back"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DE55-93F4-8F4F-B2BE-9A9448FA16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768" y="1634341"/>
            <a:ext cx="36576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Once saved:</a:t>
            </a:r>
          </a:p>
          <a:p>
            <a:pPr marL="342900" indent="-342900">
              <a:buAutoNum type="arabicPeriod"/>
            </a:pPr>
            <a:r>
              <a:rPr lang="en-US" dirty="0" smtClean="0"/>
              <a:t>Num. Units, Num. Confirmed, and Num. Attended pulled from Parent record</a:t>
            </a:r>
          </a:p>
          <a:p>
            <a:pPr marL="342900" indent="-342900">
              <a:buAutoNum type="arabicPeriod"/>
            </a:pPr>
            <a:r>
              <a:rPr lang="en-US" dirty="0" smtClean="0"/>
              <a:t>Attachments can be added</a:t>
            </a:r>
          </a:p>
          <a:p>
            <a:pPr marL="342900" indent="-342900">
              <a:buAutoNum type="arabicPeriod"/>
            </a:pPr>
            <a:r>
              <a:rPr lang="en-US" dirty="0" smtClean="0"/>
              <a:t>Activities can be associated</a:t>
            </a:r>
          </a:p>
          <a:p>
            <a:pPr marL="342900" indent="-342900">
              <a:buAutoNum type="arabicPeriod"/>
            </a:pPr>
            <a:r>
              <a:rPr lang="en-US" dirty="0" smtClean="0"/>
              <a:t>“Create COMMO Request” button for any mass email, </a:t>
            </a:r>
            <a:r>
              <a:rPr lang="en-US" dirty="0" err="1" smtClean="0"/>
              <a:t>facebook</a:t>
            </a:r>
            <a:r>
              <a:rPr lang="en-US" dirty="0" smtClean="0"/>
              <a:t> or twitter post that is needed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Completed checkbox automatically checks “Post-Event Report Completed” checkbox on associated Campaign or Give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Notifications and Tracking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"We’ve got your back"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DE55-93F4-8F4F-B2BE-9A9448FA16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1" t="39850" r="19802" b="1933"/>
          <a:stretch/>
        </p:blipFill>
        <p:spPr bwMode="auto">
          <a:xfrm>
            <a:off x="228600" y="1430890"/>
            <a:ext cx="6019800" cy="294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9" t="34859" r="24785" b="23197"/>
          <a:stretch/>
        </p:blipFill>
        <p:spPr bwMode="auto">
          <a:xfrm>
            <a:off x="1559859" y="2590800"/>
            <a:ext cx="5392270" cy="275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9" t="36559" r="24314" b="26554"/>
          <a:stretch/>
        </p:blipFill>
        <p:spPr bwMode="auto">
          <a:xfrm>
            <a:off x="849288" y="4244014"/>
            <a:ext cx="6622323" cy="261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98259" y="2332312"/>
            <a:ext cx="4836459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Draft Language is sent to ED when selected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COMMO is notified when COMMO case is created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Event Manager emailed when Report Due Date is near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Event Manager and whoever else is emailed when Report becomes overdue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Weekly report on Event Reports completed, overdue give reports, and </a:t>
            </a:r>
            <a:r>
              <a:rPr lang="en-US" sz="2000" dirty="0"/>
              <a:t>overdue </a:t>
            </a:r>
            <a:r>
              <a:rPr lang="en-US" sz="2000" dirty="0" smtClean="0"/>
              <a:t>Campaign reports are </a:t>
            </a:r>
            <a:r>
              <a:rPr lang="en-US" sz="2000" dirty="0"/>
              <a:t>sent to </a:t>
            </a:r>
            <a:r>
              <a:rPr lang="en-US" sz="2000" dirty="0" smtClean="0"/>
              <a:t>EO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List Views available at any time to see recently completed reports or overdue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57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248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4_Office Theme</vt:lpstr>
      <vt:lpstr> Salesforce Post-Event Report </vt:lpstr>
      <vt:lpstr>PowerPoint Presentation</vt:lpstr>
      <vt:lpstr>PowerPoint Presentation</vt:lpstr>
      <vt:lpstr>  Notifications and Tracking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(Arial, 24 point, bolded) Subtitle (Arial, 16 point)</dc:title>
  <dc:creator>Jeff</dc:creator>
  <cp:lastModifiedBy>Chris Zezza</cp:lastModifiedBy>
  <cp:revision>7</cp:revision>
  <dcterms:created xsi:type="dcterms:W3CDTF">2012-10-12T20:21:56Z</dcterms:created>
  <dcterms:modified xsi:type="dcterms:W3CDTF">2012-10-14T19:57:03Z</dcterms:modified>
</cp:coreProperties>
</file>