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n snake in front of black background">
            <a:extLst>
              <a:ext uri="{FF2B5EF4-FFF2-40B4-BE49-F238E27FC236}">
                <a16:creationId xmlns:a16="http://schemas.microsoft.com/office/drawing/2014/main" id="{DDF45598-66CE-61D0-111E-5DC7307A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r="3767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Python Visualization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Overview and Use Cases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NetworkX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A library for the creation, manipulation, and visualization of complex networks and graphs.</a:t>
            </a:r>
          </a:p>
          <a:p>
            <a:endParaRPr lang="en-US" sz="1700" dirty="0"/>
          </a:p>
          <a:p>
            <a:r>
              <a:rPr lang="en-US" sz="1700" dirty="0"/>
              <a:t>Use Case:</a:t>
            </a:r>
          </a:p>
          <a:p>
            <a:pPr lvl="1"/>
            <a:r>
              <a:rPr lang="en-US" sz="1700" dirty="0"/>
              <a:t>Social network analysis and visualization.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Geopandas + Folium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tx2"/>
                </a:solidFill>
              </a:rPr>
              <a:t>Libraries for geospatial data visualization and interactive maps.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Use Case: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Mapping geographical trends and spatial data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lang="en-US"/>
              <a:t>Mayavi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A 3D visualization library that integrates seamlessly with NumPy.</a:t>
            </a:r>
          </a:p>
          <a:p>
            <a:endParaRPr lang="en-US" sz="1700"/>
          </a:p>
          <a:p>
            <a:r>
              <a:rPr lang="en-US" sz="1700"/>
              <a:t>Use Case:</a:t>
            </a:r>
          </a:p>
          <a:p>
            <a:pPr lvl="1"/>
            <a:r>
              <a:rPr lang="en-US" sz="1700"/>
              <a:t>Scientific data visualization.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</p:spPr>
        <p:txBody>
          <a:bodyPr>
            <a:normAutofit/>
          </a:bodyPr>
          <a:lstStyle/>
          <a:p>
            <a:r>
              <a:t>Holoviews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13313"/>
            <a:ext cx="3714750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Provides a concise and declarative way to build visualizations with a focus on high interactivity.</a:t>
            </a:r>
          </a:p>
          <a:p>
            <a:endParaRPr lang="en-US" sz="1700"/>
          </a:p>
          <a:p>
            <a:r>
              <a:rPr lang="en-US" sz="1700"/>
              <a:t>Use Case:</a:t>
            </a:r>
          </a:p>
          <a:p>
            <a:pPr lvl="1"/>
            <a:r>
              <a:rPr lang="en-US" sz="1700"/>
              <a:t>Linked plots and large datasets.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A widely-used 2D plotting library in Python for creating static, animated, and interactive visualizations.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Use Case: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Basic plots like line charts, bar charts, scatter plots, and histograms.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Built on Matplotlib, it provides a high-level interface for creating attractive and informative statistical graphics.</a:t>
            </a:r>
          </a:p>
          <a:p>
            <a:endParaRPr lang="en-US" sz="1700"/>
          </a:p>
          <a:p>
            <a:r>
              <a:rPr lang="en-US" sz="1700"/>
              <a:t>Use Case:</a:t>
            </a:r>
          </a:p>
          <a:p>
            <a:pPr lvl="1"/>
            <a:r>
              <a:rPr lang="en-US" sz="1700"/>
              <a:t>Heatmaps, box plots, violin plots, and regression plots.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8199"/>
            <a:ext cx="3143250" cy="5338763"/>
          </a:xfrm>
        </p:spPr>
        <p:txBody>
          <a:bodyPr>
            <a:normAutofit/>
          </a:bodyPr>
          <a:lstStyle/>
          <a:p>
            <a:r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749" y="838199"/>
            <a:ext cx="4538601" cy="5338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A library for creating interactive, web-based visualizations that can be embedded in Jupyter notebooks and dashboards.</a:t>
            </a:r>
          </a:p>
          <a:p>
            <a:endParaRPr lang="en-US" sz="1700"/>
          </a:p>
          <a:p>
            <a:r>
              <a:rPr lang="en-US" sz="1700"/>
              <a:t>Use Case:</a:t>
            </a:r>
          </a:p>
          <a:p>
            <a:pPr lvl="1"/>
            <a:r>
              <a:rPr lang="en-US" sz="1700"/>
              <a:t>Interactive line charts, scatter plots, and 3D visualizations.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Bokeh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Designed for creating interactive and aesthetically pleasing visualizations for web browsers.</a:t>
            </a:r>
          </a:p>
          <a:p>
            <a:endParaRPr lang="en-US" sz="1700"/>
          </a:p>
          <a:p>
            <a:r>
              <a:rPr lang="en-US" sz="1700"/>
              <a:t>Use Case:</a:t>
            </a:r>
          </a:p>
          <a:p>
            <a:pPr lvl="1"/>
            <a:r>
              <a:rPr lang="en-US" sz="1700"/>
              <a:t>Dashboards, streaming data, and interactive plots.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Altair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tx2"/>
                </a:solidFill>
              </a:rPr>
              <a:t>A declarative statistical visualization library based on Vega and Vega-Lite.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Use Case: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Quick and intuitive generation of complex visualizations like layered and faceted plots.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ggplot (plotnine)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A Python implementation of the ggplot2 library from R, using a grammar of graphics for building plots layer by layer.</a:t>
            </a:r>
          </a:p>
          <a:p>
            <a:endParaRPr lang="en-US" sz="1700"/>
          </a:p>
          <a:p>
            <a:r>
              <a:rPr lang="en-US" sz="1700"/>
              <a:t>Use Case:</a:t>
            </a:r>
          </a:p>
          <a:p>
            <a:pPr lvl="1"/>
            <a:r>
              <a:rPr lang="en-US" sz="1700"/>
              <a:t>Elegant statistical plots with minimal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8199"/>
            <a:ext cx="3143250" cy="5338763"/>
          </a:xfrm>
        </p:spPr>
        <p:txBody>
          <a:bodyPr>
            <a:normAutofit/>
          </a:bodyPr>
          <a:lstStyle/>
          <a:p>
            <a:r>
              <a:t>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749" y="838199"/>
            <a:ext cx="4538601" cy="5338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A framework for building interactive web applications for data visualization using Plotly.</a:t>
            </a:r>
          </a:p>
          <a:p>
            <a:endParaRPr lang="en-US" sz="1700"/>
          </a:p>
          <a:p>
            <a:r>
              <a:rPr lang="en-US" sz="1700"/>
              <a:t>Use Case:</a:t>
            </a:r>
          </a:p>
          <a:p>
            <a:r>
              <a:rPr lang="en-US" sz="1700"/>
              <a:t>Real-time dashboards with callbacks and user interaction.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8199"/>
            <a:ext cx="3143250" cy="5338763"/>
          </a:xfrm>
        </p:spPr>
        <p:txBody>
          <a:bodyPr>
            <a:normAutofit/>
          </a:bodyPr>
          <a:lstStyle/>
          <a:p>
            <a:r>
              <a:t>Pygal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749" y="838199"/>
            <a:ext cx="4538601" cy="5338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A library for creating interactive SVG charts.</a:t>
            </a:r>
          </a:p>
          <a:p>
            <a:endParaRPr lang="en-US" sz="1700"/>
          </a:p>
          <a:p>
            <a:r>
              <a:rPr lang="en-US" sz="1700"/>
              <a:t>Use Case:</a:t>
            </a:r>
          </a:p>
          <a:p>
            <a:pPr lvl="1"/>
            <a:r>
              <a:rPr lang="en-US" sz="1700"/>
              <a:t>Line graphs, bar charts, and pie charts with interactivity.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340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Python Visualization Libraries</vt:lpstr>
      <vt:lpstr>Matplotlib</vt:lpstr>
      <vt:lpstr>Seaborn</vt:lpstr>
      <vt:lpstr>Plotly</vt:lpstr>
      <vt:lpstr>Bokeh</vt:lpstr>
      <vt:lpstr>Altair</vt:lpstr>
      <vt:lpstr>ggplot (plotnine)</vt:lpstr>
      <vt:lpstr>Dash</vt:lpstr>
      <vt:lpstr>Pygal</vt:lpstr>
      <vt:lpstr>NetworkX</vt:lpstr>
      <vt:lpstr>Geopandas + Folium</vt:lpstr>
      <vt:lpstr>Mayavi</vt:lpstr>
      <vt:lpstr>Holoviews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Jason Williamson</dc:creator>
  <cp:keywords/>
  <dc:description>generated using python-pptx</dc:description>
  <cp:lastModifiedBy>Williamson, Jason Patrick (jpw4ma)</cp:lastModifiedBy>
  <cp:revision>2</cp:revision>
  <dcterms:created xsi:type="dcterms:W3CDTF">2013-01-27T09:14:16Z</dcterms:created>
  <dcterms:modified xsi:type="dcterms:W3CDTF">2024-11-19T16:06:01Z</dcterms:modified>
  <cp:category/>
</cp:coreProperties>
</file>