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6825-B807-4CFF-411F-F48D79E2F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ADD06-49E4-CD98-DA29-0EFE93EA2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31486-DB7A-4339-1A6C-0CC9DA9A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65E3-B359-4C2C-8A9D-5E63DA97B01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CCBE-E431-3F43-BC57-3F218767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EEA74-C3DE-A74A-4E04-7BE0A93F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07F1-DAD8-4008-A24E-C8CBF32F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4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4B48-2B0E-B1B3-62D8-AAA96A78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512A2-1234-8A90-D655-B86012C35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8441-4879-7A91-C770-2C5F3E71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65E3-B359-4C2C-8A9D-5E63DA97B01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867DF-229D-9559-8296-CD081843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5B86-7839-4639-C906-8A93BB9D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07F1-DAD8-4008-A24E-C8CBF32F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B66B8-A3AA-1D73-F701-B83B1E87F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50ECA-27B7-634D-CA1E-7BC1710E7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03AFF-DA95-2AAD-8177-C72110B6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65E3-B359-4C2C-8A9D-5E63DA97B01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BFA7-52E5-0101-552A-F738C64B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EE38-CC61-55D0-4AD5-A21848AE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07F1-DAD8-4008-A24E-C8CBF32F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9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3254-C8E5-23F3-23E7-F9171417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CA9D-C124-AFD5-EF02-0CE30B3C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3490-09EA-1E32-6A79-0785E712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65E3-B359-4C2C-8A9D-5E63DA97B01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053A-68F4-4A83-0A48-36F28698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64CF-9056-2959-1490-A82FCF12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07F1-DAD8-4008-A24E-C8CBF32F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7DC2-EFFA-B253-654A-2ED6043B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31C2D-4B90-9638-4E0E-FC92197CB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467E2-0D3C-A704-FC97-74086452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65E3-B359-4C2C-8A9D-5E63DA97B01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A32F-5366-4745-6385-666A7DC0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4FD9-23A1-FCD2-1FD3-A93F435F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07F1-DAD8-4008-A24E-C8CBF32F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7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EC3F-9E18-9F18-CF4C-BECF9CB6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B790-5104-41AC-67C6-D26CB0664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F5481-C0F1-5799-4406-4AA27191A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77D03-B7CE-4DD1-0F7F-856DAC90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65E3-B359-4C2C-8A9D-5E63DA97B01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C97E2-1A37-35B0-0E81-291F827D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18D87-2F9E-DAC5-6694-8CF1E335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07F1-DAD8-4008-A24E-C8CBF32F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47EA-3CEA-29A4-9FBF-A5D06866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4569B-B396-52A9-BBD5-8BAD0EE9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C107B-5BDA-636F-AB68-31D28AB4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A25FA-C1D7-D33E-F900-3AAAF3886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FF1D6-C074-6906-8513-ED93E22AC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95BD7-F81F-220D-9087-D73C7721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65E3-B359-4C2C-8A9D-5E63DA97B01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5433F-ED99-24A6-3A02-E4B92B8E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F3965-DCDF-5089-356C-B3E9C9F2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07F1-DAD8-4008-A24E-C8CBF32F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4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9E58-5C21-780A-1FD3-A6ED8DC8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FEF31-DF6C-9CB3-6EF8-90C23856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65E3-B359-4C2C-8A9D-5E63DA97B01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A66C0-0277-153D-12B4-E0A41D19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897F4-3F9F-AC25-BB2D-FD79A2F6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07F1-DAD8-4008-A24E-C8CBF32F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6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E73C6-D924-E99A-E977-7CF27649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65E3-B359-4C2C-8A9D-5E63DA97B01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2A31F-5F2A-1B4A-709C-E96D9D81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29917-63DD-F2F7-981C-1A73863B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07F1-DAD8-4008-A24E-C8CBF32F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2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44D4-91D9-EB66-0428-305936F6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81DF-E55D-001A-F483-1B7ADCD8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A326D-EAFF-1338-D471-31FA9B3C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55240-F284-A579-3B61-68CF0F71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65E3-B359-4C2C-8A9D-5E63DA97B01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B394B-8521-615E-C705-EF4CBCF3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78379-ED18-1322-6EF6-2B195E94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07F1-DAD8-4008-A24E-C8CBF32F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3DDB-D140-457E-76A4-04001830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59389-FE5B-44F0-EC69-FB841753A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9B5B6-4906-4D40-25AE-B898AC552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8C2EE-E78A-AD75-D5E2-D07F42F5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65E3-B359-4C2C-8A9D-5E63DA97B01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50FDC-C35E-3F27-DCA7-B7339AA3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30D49-3EFE-0622-EE41-922761E9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07F1-DAD8-4008-A24E-C8CBF32F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5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2E64-F9DE-7B27-2290-F75FE927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5E5A5-2388-4EC6-AA18-882FCE357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181F-63D3-EB16-76E1-CA379508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865E3-B359-4C2C-8A9D-5E63DA97B01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40B66-766D-9A04-4BF7-8D46BE294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5352A-1D92-5817-8630-0B48717FD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207F1-DAD8-4008-A24E-C8CBF32F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05BF3A-DAE3-3699-6E26-53420EFE9F7C}"/>
              </a:ext>
            </a:extLst>
          </p:cNvPr>
          <p:cNvSpPr txBox="1"/>
          <p:nvPr/>
        </p:nvSpPr>
        <p:spPr>
          <a:xfrm>
            <a:off x="1611984" y="1366887"/>
            <a:ext cx="871979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5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Movie Recommendation System with Content-Based Filtering and Supervised Learning</a:t>
            </a:r>
            <a:endParaRPr lang="en-US" sz="55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1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8E80-DC81-FE04-B934-066FB58D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225F-53F1-9C7B-8F0E-6F8D354A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evaluate the performance of our supervised learning model using metrics such as Mean Squared Error (MSE) and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metrics help us assess the model's accuracy in predicting movie attributes and making recommendations.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8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0373-9328-EAAA-E783-EE54916C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367F-F363-6D07-0A30-D24BC778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project has yielded promising results, with the recommendation system effectively suggesting relevant movies to users based on their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supervised learning model has demonstrated high accuracy in predicting movie attributes, enhancing the recommendation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2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FF80-A1D2-01DB-9CD8-60EDCA7B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A49A-136E-AEB6-DD2A-3D492337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recommend further exploration into fine-tuning the model parameters and incorporating user feedback to improve recommendation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continuously refining the recommendation system, we can provide more personalized and engaging movie suggestions to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2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AE69-EFDB-9234-1344-9E7E1F5A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B2E0-FAB8-77DA-81AB-FA379FDD5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Future work includes exploring advanced machine learning techniques such as deep learning for improved recommendation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Additionally, incorporating contextual information such as user demographics and viewing history can further enhance the recommendation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4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12DA-FB9A-4C1A-E0B8-FB0A4173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14A2-47BA-6DEB-D207-45532C13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conclusion, our project showcases the implementation of a movie recommendation system that combines content-based filtering with supervised learning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leveraging movie features and user preferences, our system delivers tailored movie recommendations and accurate predictions, enhancing the overall movie-watching experience for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3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9F0C-643F-2310-89DC-F62E3146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60BD-479A-0CE5-DAE4-16D6F8D5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0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E119-CDD8-3F90-D74F-B85E59B5E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5927"/>
            <a:ext cx="9144000" cy="135746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59C8B-5A45-190D-6822-D02CA99EF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5043"/>
            <a:ext cx="9144000" cy="320275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Welcome to our presentation on the Movie Recommendation System!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today's digital age, personalized recommendations play a crucial role in enhancing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project focuses on developing a recommendation system for movies using content-based filtering and supervised learning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5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9AFB-3603-5047-5C82-9DCFFE76E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Objective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E687F-AE10-0B31-35B4-69C2994CC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objective is to build a movie recommendation system that provides personalized suggestions to users based on their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leveraging movie features and user feedback, we aim to enhance the movie-watching experience and increase user engagement.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39C3-B654-7AC9-59CE-50A51CCB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42D1-6775-27B3-D66E-25F0C548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utilize the TMDB movie dataset, a comprehensive collection of movie information including titles, genres, keywords, cast, crew, and ratings.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dataset provides the necessary foundation for our recommendation system, allowing us to analyze movie features and user preferences.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5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B0AF-88ED-E003-56E9-35CE2942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B5C8-CF69-CE9F-7DC5-F57159BC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 involves converting stringified lists to Python lists and vectorizing text data using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CountVectorizer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step ensures that our model can effectively analyze and understand the movie features, enabling accurate recommendations.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9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835F-9E71-B10E-1A7E-B4EA724D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Content-Based Filtering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8A73-FE13-8D30-BEE7-DB3162DD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Content-based filtering recommends items to users based on their preferences and item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calculate the cosine similarity between movies' feature vectors to identify similar movies and make recommendations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6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34C3-EE96-03C5-0444-F615E4E4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A6B9-9ABD-D60A-A99B-7E0375C1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engineering involves extracting relevant features from the dataset, such as genres, keywords, and cast.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features serve as inputs to our recommendation system, enabling it to understand the characteristics of each movie.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8B5B-4B0D-330B-324C-08C6089E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Supervised Learning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71D6-0B58-3E07-FD4D-0FE96631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addition to content-based filtering, we incorporate a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RandomForestRegressor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 for predicting movie attributes.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model is trained on features such as genres, keywords, and cast to predict attributes like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vote_average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revenue, or even movie titles.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5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7EE2-3C3D-5D90-E6E0-2A553AEC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562C-4E20-688B-C00B-C5D292FD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RandomForestRegressor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 is trained on the movie dataset using supervised learning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split the data into training and testing sets to evaluate the model's performance and ensure its generalizability.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4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550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Roboto</vt:lpstr>
      <vt:lpstr>Söhne</vt:lpstr>
      <vt:lpstr>Office Theme</vt:lpstr>
      <vt:lpstr>PowerPoint Presentation</vt:lpstr>
      <vt:lpstr>Introduction</vt:lpstr>
      <vt:lpstr>Objective</vt:lpstr>
      <vt:lpstr>Data Collection</vt:lpstr>
      <vt:lpstr>Data Preprocessing</vt:lpstr>
      <vt:lpstr>Content-Based Filtering</vt:lpstr>
      <vt:lpstr>Feature Engineering</vt:lpstr>
      <vt:lpstr>Supervised Learning Model</vt:lpstr>
      <vt:lpstr>Model Training</vt:lpstr>
      <vt:lpstr>Evaluation Metrics</vt:lpstr>
      <vt:lpstr>Results</vt:lpstr>
      <vt:lpstr>Recommendations</vt:lpstr>
      <vt:lpstr>Future Work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Boyapati</dc:creator>
  <cp:lastModifiedBy>Bharath Boyapati</cp:lastModifiedBy>
  <cp:revision>1</cp:revision>
  <dcterms:created xsi:type="dcterms:W3CDTF">2024-04-27T14:07:55Z</dcterms:created>
  <dcterms:modified xsi:type="dcterms:W3CDTF">2024-04-27T14:15:31Z</dcterms:modified>
</cp:coreProperties>
</file>