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61" r:id="rId5"/>
    <p:sldId id="262" r:id="rId6"/>
    <p:sldId id="259" r:id="rId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36A07-FA6E-4F06-AC7E-FD2D7170F0F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7C0451A-714A-4B6E-8376-1E58151496D7}">
      <dgm:prSet/>
      <dgm:spPr/>
      <dgm:t>
        <a:bodyPr/>
        <a:lstStyle/>
        <a:p>
          <a:r>
            <a:rPr lang="en-US" dirty="0">
              <a:latin typeface="Times New Roman" panose="02020603050405020304" pitchFamily="18" charset="0"/>
              <a:cs typeface="Times New Roman" panose="02020603050405020304" pitchFamily="18" charset="0"/>
            </a:rPr>
            <a:t>Implement a Neural Network for predicting heart failure based on clinical records.</a:t>
          </a:r>
        </a:p>
      </dgm:t>
    </dgm:pt>
    <dgm:pt modelId="{B2CB1D80-E92B-4664-87AC-69196A70ABD5}" type="parTrans" cxnId="{CF4B0880-9231-4978-A11F-B5B66210586F}">
      <dgm:prSet/>
      <dgm:spPr/>
      <dgm:t>
        <a:bodyPr/>
        <a:lstStyle/>
        <a:p>
          <a:endParaRPr lang="en-US"/>
        </a:p>
      </dgm:t>
    </dgm:pt>
    <dgm:pt modelId="{3436446A-FBA7-4B19-9CDD-473AF622476C}" type="sibTrans" cxnId="{CF4B0880-9231-4978-A11F-B5B66210586F}">
      <dgm:prSet/>
      <dgm:spPr/>
      <dgm:t>
        <a:bodyPr/>
        <a:lstStyle/>
        <a:p>
          <a:endParaRPr lang="en-US"/>
        </a:p>
      </dgm:t>
    </dgm:pt>
    <dgm:pt modelId="{2C4FB209-B3CA-4D37-B311-E78CE9F7EE47}">
      <dgm:prSet/>
      <dgm:spPr/>
      <dgm:t>
        <a:bodyPr/>
        <a:lstStyle/>
        <a:p>
          <a:r>
            <a:rPr lang="en-US" dirty="0">
              <a:latin typeface="Times New Roman" panose="02020603050405020304" pitchFamily="18" charset="0"/>
              <a:cs typeface="Times New Roman" panose="02020603050405020304" pitchFamily="18" charset="0"/>
            </a:rPr>
            <a:t>Evaluate the model's performance using relevant metrics.</a:t>
          </a:r>
        </a:p>
      </dgm:t>
    </dgm:pt>
    <dgm:pt modelId="{927DA379-EE96-4871-A81E-AB744448A137}" type="parTrans" cxnId="{123BEF62-2F74-45A2-8D6A-57531A88859F}">
      <dgm:prSet/>
      <dgm:spPr/>
      <dgm:t>
        <a:bodyPr/>
        <a:lstStyle/>
        <a:p>
          <a:endParaRPr lang="en-US"/>
        </a:p>
      </dgm:t>
    </dgm:pt>
    <dgm:pt modelId="{6F82B430-0FF5-40AB-9A44-DC90661B9871}" type="sibTrans" cxnId="{123BEF62-2F74-45A2-8D6A-57531A88859F}">
      <dgm:prSet/>
      <dgm:spPr/>
      <dgm:t>
        <a:bodyPr/>
        <a:lstStyle/>
        <a:p>
          <a:endParaRPr lang="en-US"/>
        </a:p>
      </dgm:t>
    </dgm:pt>
    <dgm:pt modelId="{D81ABEAA-DBF1-4745-B5C6-C52B4F98024E}">
      <dgm:prSet/>
      <dgm:spPr/>
      <dgm:t>
        <a:bodyPr/>
        <a:lstStyle/>
        <a:p>
          <a:r>
            <a:rPr lang="en-US" dirty="0">
              <a:latin typeface="Times New Roman" panose="02020603050405020304" pitchFamily="18" charset="0"/>
              <a:cs typeface="Times New Roman" panose="02020603050405020304" pitchFamily="18" charset="0"/>
            </a:rPr>
            <a:t>Utilize data preprocessing and standardization techniques.</a:t>
          </a:r>
        </a:p>
      </dgm:t>
    </dgm:pt>
    <dgm:pt modelId="{CB8F4185-9995-4204-8185-A61BFE37E490}" type="parTrans" cxnId="{0D15BB89-E9A1-4162-9070-C2495D7E4BB7}">
      <dgm:prSet/>
      <dgm:spPr/>
      <dgm:t>
        <a:bodyPr/>
        <a:lstStyle/>
        <a:p>
          <a:endParaRPr lang="en-US"/>
        </a:p>
      </dgm:t>
    </dgm:pt>
    <dgm:pt modelId="{05D23306-59EF-47BE-85CE-17F6422ACE27}" type="sibTrans" cxnId="{0D15BB89-E9A1-4162-9070-C2495D7E4BB7}">
      <dgm:prSet/>
      <dgm:spPr/>
      <dgm:t>
        <a:bodyPr/>
        <a:lstStyle/>
        <a:p>
          <a:endParaRPr lang="en-US"/>
        </a:p>
      </dgm:t>
    </dgm:pt>
    <dgm:pt modelId="{9DEB5D93-0B64-4543-B927-ED49D3808B03}">
      <dgm:prSet/>
      <dgm:spPr/>
      <dgm:t>
        <a:bodyPr/>
        <a:lstStyle/>
        <a:p>
          <a:r>
            <a:rPr lang="en-US" dirty="0">
              <a:latin typeface="Times New Roman" panose="02020603050405020304" pitchFamily="18" charset="0"/>
              <a:cs typeface="Times New Roman" panose="02020603050405020304" pitchFamily="18" charset="0"/>
            </a:rPr>
            <a:t>Ability to handle imbalanced data.</a:t>
          </a:r>
        </a:p>
      </dgm:t>
    </dgm:pt>
    <dgm:pt modelId="{FEC54478-6904-4CB9-B202-5426CE7BB633}" type="parTrans" cxnId="{241879FC-D107-4F94-BFCF-133175C667A9}">
      <dgm:prSet/>
      <dgm:spPr/>
      <dgm:t>
        <a:bodyPr/>
        <a:lstStyle/>
        <a:p>
          <a:endParaRPr lang="en-US"/>
        </a:p>
      </dgm:t>
    </dgm:pt>
    <dgm:pt modelId="{11DC6D5E-0539-416E-948C-3F95A61611B9}" type="sibTrans" cxnId="{241879FC-D107-4F94-BFCF-133175C667A9}">
      <dgm:prSet/>
      <dgm:spPr/>
      <dgm:t>
        <a:bodyPr/>
        <a:lstStyle/>
        <a:p>
          <a:endParaRPr lang="en-US"/>
        </a:p>
      </dgm:t>
    </dgm:pt>
    <dgm:pt modelId="{5FBDCB98-7760-4583-937B-78A128B1E47F}">
      <dgm:prSet/>
      <dgm:spPr/>
      <dgm:t>
        <a:bodyPr/>
        <a:lstStyle/>
        <a:p>
          <a:r>
            <a:rPr lang="en-US" dirty="0">
              <a:latin typeface="Times New Roman" panose="02020603050405020304" pitchFamily="18" charset="0"/>
              <a:cs typeface="Times New Roman" panose="02020603050405020304" pitchFamily="18" charset="0"/>
            </a:rPr>
            <a:t>Develop an understanding of key neural network components.</a:t>
          </a:r>
        </a:p>
      </dgm:t>
    </dgm:pt>
    <dgm:pt modelId="{BB0C1936-0941-4935-B595-CD1F152B62F8}" type="parTrans" cxnId="{075C3D9D-486A-4D8C-99BD-9DBB263E0789}">
      <dgm:prSet/>
      <dgm:spPr/>
      <dgm:t>
        <a:bodyPr/>
        <a:lstStyle/>
        <a:p>
          <a:endParaRPr lang="en-US"/>
        </a:p>
      </dgm:t>
    </dgm:pt>
    <dgm:pt modelId="{D6AE2D39-9038-41E2-9421-C19A5DAED168}" type="sibTrans" cxnId="{075C3D9D-486A-4D8C-99BD-9DBB263E0789}">
      <dgm:prSet/>
      <dgm:spPr/>
      <dgm:t>
        <a:bodyPr/>
        <a:lstStyle/>
        <a:p>
          <a:endParaRPr lang="en-US"/>
        </a:p>
      </dgm:t>
    </dgm:pt>
    <dgm:pt modelId="{74FB8C85-AC23-4DF6-BA51-B911EE708516}">
      <dgm:prSet/>
      <dgm:spPr/>
      <dgm:t>
        <a:bodyPr/>
        <a:lstStyle/>
        <a:p>
          <a:r>
            <a:rPr lang="en-US" dirty="0">
              <a:latin typeface="Times New Roman" panose="02020603050405020304" pitchFamily="18" charset="0"/>
              <a:cs typeface="Times New Roman" panose="02020603050405020304" pitchFamily="18" charset="0"/>
            </a:rPr>
            <a:t>Apply early stopping techniques for efficient model training.</a:t>
          </a:r>
        </a:p>
      </dgm:t>
    </dgm:pt>
    <dgm:pt modelId="{209D5CF5-B093-42C4-BEB8-B4F4CF0E507D}" type="parTrans" cxnId="{A05D3011-EC32-4EDB-9A32-39B782FD5A86}">
      <dgm:prSet/>
      <dgm:spPr/>
      <dgm:t>
        <a:bodyPr/>
        <a:lstStyle/>
        <a:p>
          <a:endParaRPr lang="en-US"/>
        </a:p>
      </dgm:t>
    </dgm:pt>
    <dgm:pt modelId="{081E7414-6A88-4476-9494-ECC897EBC0B2}" type="sibTrans" cxnId="{A05D3011-EC32-4EDB-9A32-39B782FD5A86}">
      <dgm:prSet/>
      <dgm:spPr/>
      <dgm:t>
        <a:bodyPr/>
        <a:lstStyle/>
        <a:p>
          <a:endParaRPr lang="en-US"/>
        </a:p>
      </dgm:t>
    </dgm:pt>
    <dgm:pt modelId="{8639FDAB-BDDF-40BB-AA1D-998AD50A1AF5}" type="pres">
      <dgm:prSet presAssocID="{E7636A07-FA6E-4F06-AC7E-FD2D7170F0FD}" presName="root" presStyleCnt="0">
        <dgm:presLayoutVars>
          <dgm:dir/>
          <dgm:resizeHandles val="exact"/>
        </dgm:presLayoutVars>
      </dgm:prSet>
      <dgm:spPr/>
    </dgm:pt>
    <dgm:pt modelId="{1B375787-F219-4657-AE83-C5416B942CF0}" type="pres">
      <dgm:prSet presAssocID="{17C0451A-714A-4B6E-8376-1E58151496D7}" presName="compNode" presStyleCnt="0"/>
      <dgm:spPr/>
    </dgm:pt>
    <dgm:pt modelId="{99FF12DD-C635-4B4C-ACB9-49A72DED21DF}" type="pres">
      <dgm:prSet presAssocID="{17C0451A-714A-4B6E-8376-1E58151496D7}" presName="bgRect" presStyleLbl="bgShp" presStyleIdx="0" presStyleCnt="6"/>
      <dgm:spPr/>
    </dgm:pt>
    <dgm:pt modelId="{563AB239-1671-4443-A479-BCCDDDFBF011}" type="pres">
      <dgm:prSet presAssocID="{17C0451A-714A-4B6E-8376-1E58151496D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E170CAB0-771B-4CF5-9D1D-D69539E69C94}" type="pres">
      <dgm:prSet presAssocID="{17C0451A-714A-4B6E-8376-1E58151496D7}" presName="spaceRect" presStyleCnt="0"/>
      <dgm:spPr/>
    </dgm:pt>
    <dgm:pt modelId="{B7A7EEB7-3791-44F5-8DDF-277660ECC3D2}" type="pres">
      <dgm:prSet presAssocID="{17C0451A-714A-4B6E-8376-1E58151496D7}" presName="parTx" presStyleLbl="revTx" presStyleIdx="0" presStyleCnt="6">
        <dgm:presLayoutVars>
          <dgm:chMax val="0"/>
          <dgm:chPref val="0"/>
        </dgm:presLayoutVars>
      </dgm:prSet>
      <dgm:spPr/>
    </dgm:pt>
    <dgm:pt modelId="{655CC287-83B8-472B-B516-3EBF50FDC9A4}" type="pres">
      <dgm:prSet presAssocID="{3436446A-FBA7-4B19-9CDD-473AF622476C}" presName="sibTrans" presStyleCnt="0"/>
      <dgm:spPr/>
    </dgm:pt>
    <dgm:pt modelId="{459165BB-3C34-46F6-9553-AD515756910B}" type="pres">
      <dgm:prSet presAssocID="{2C4FB209-B3CA-4D37-B311-E78CE9F7EE47}" presName="compNode" presStyleCnt="0"/>
      <dgm:spPr/>
    </dgm:pt>
    <dgm:pt modelId="{E48E5AA8-5409-4E61-AE68-B93C75D0FA52}" type="pres">
      <dgm:prSet presAssocID="{2C4FB209-B3CA-4D37-B311-E78CE9F7EE47}" presName="bgRect" presStyleLbl="bgShp" presStyleIdx="1" presStyleCnt="6"/>
      <dgm:spPr/>
    </dgm:pt>
    <dgm:pt modelId="{DF487F2B-C80A-490C-8625-9D913FC7E8E6}" type="pres">
      <dgm:prSet presAssocID="{2C4FB209-B3CA-4D37-B311-E78CE9F7EE4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675D426-42A3-486E-BDF9-B1693F454CF1}" type="pres">
      <dgm:prSet presAssocID="{2C4FB209-B3CA-4D37-B311-E78CE9F7EE47}" presName="spaceRect" presStyleCnt="0"/>
      <dgm:spPr/>
    </dgm:pt>
    <dgm:pt modelId="{65609284-76C2-4DF7-988F-176D056AE10F}" type="pres">
      <dgm:prSet presAssocID="{2C4FB209-B3CA-4D37-B311-E78CE9F7EE47}" presName="parTx" presStyleLbl="revTx" presStyleIdx="1" presStyleCnt="6">
        <dgm:presLayoutVars>
          <dgm:chMax val="0"/>
          <dgm:chPref val="0"/>
        </dgm:presLayoutVars>
      </dgm:prSet>
      <dgm:spPr/>
    </dgm:pt>
    <dgm:pt modelId="{251F9A54-7FEF-472B-A7C1-21E815D6507E}" type="pres">
      <dgm:prSet presAssocID="{6F82B430-0FF5-40AB-9A44-DC90661B9871}" presName="sibTrans" presStyleCnt="0"/>
      <dgm:spPr/>
    </dgm:pt>
    <dgm:pt modelId="{330C92F0-2DF6-4833-92E8-4BCFEC083E95}" type="pres">
      <dgm:prSet presAssocID="{D81ABEAA-DBF1-4745-B5C6-C52B4F98024E}" presName="compNode" presStyleCnt="0"/>
      <dgm:spPr/>
    </dgm:pt>
    <dgm:pt modelId="{C7F1A4BD-41CE-4429-867B-8C04D06B7AE6}" type="pres">
      <dgm:prSet presAssocID="{D81ABEAA-DBF1-4745-B5C6-C52B4F98024E}" presName="bgRect" presStyleLbl="bgShp" presStyleIdx="2" presStyleCnt="6"/>
      <dgm:spPr/>
    </dgm:pt>
    <dgm:pt modelId="{CE942113-95CC-4FA6-A9BC-196145732493}" type="pres">
      <dgm:prSet presAssocID="{D81ABEAA-DBF1-4745-B5C6-C52B4F9802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2E00BC12-0C95-4869-87FC-7EFE60D71E18}" type="pres">
      <dgm:prSet presAssocID="{D81ABEAA-DBF1-4745-B5C6-C52B4F98024E}" presName="spaceRect" presStyleCnt="0"/>
      <dgm:spPr/>
    </dgm:pt>
    <dgm:pt modelId="{89D80617-AF78-498C-9FA3-8CB132B6B5AC}" type="pres">
      <dgm:prSet presAssocID="{D81ABEAA-DBF1-4745-B5C6-C52B4F98024E}" presName="parTx" presStyleLbl="revTx" presStyleIdx="2" presStyleCnt="6">
        <dgm:presLayoutVars>
          <dgm:chMax val="0"/>
          <dgm:chPref val="0"/>
        </dgm:presLayoutVars>
      </dgm:prSet>
      <dgm:spPr/>
    </dgm:pt>
    <dgm:pt modelId="{84B2C33E-9027-48F2-B5FD-00C4F96535BA}" type="pres">
      <dgm:prSet presAssocID="{05D23306-59EF-47BE-85CE-17F6422ACE27}" presName="sibTrans" presStyleCnt="0"/>
      <dgm:spPr/>
    </dgm:pt>
    <dgm:pt modelId="{E70681B7-BD89-44C9-9314-23E3C960980D}" type="pres">
      <dgm:prSet presAssocID="{9DEB5D93-0B64-4543-B927-ED49D3808B03}" presName="compNode" presStyleCnt="0"/>
      <dgm:spPr/>
    </dgm:pt>
    <dgm:pt modelId="{579A7E59-6682-4C6D-8396-0CBDDF30CB1A}" type="pres">
      <dgm:prSet presAssocID="{9DEB5D93-0B64-4543-B927-ED49D3808B03}" presName="bgRect" presStyleLbl="bgShp" presStyleIdx="3" presStyleCnt="6"/>
      <dgm:spPr/>
    </dgm:pt>
    <dgm:pt modelId="{D80D7644-7027-4366-9A94-FD310A14D4F9}" type="pres">
      <dgm:prSet presAssocID="{9DEB5D93-0B64-4543-B927-ED49D3808B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CC69DC86-A1F2-49E2-90B5-A45EBF9BF096}" type="pres">
      <dgm:prSet presAssocID="{9DEB5D93-0B64-4543-B927-ED49D3808B03}" presName="spaceRect" presStyleCnt="0"/>
      <dgm:spPr/>
    </dgm:pt>
    <dgm:pt modelId="{23A71C42-DC78-4ED6-8F90-EAD2698E2232}" type="pres">
      <dgm:prSet presAssocID="{9DEB5D93-0B64-4543-B927-ED49D3808B03}" presName="parTx" presStyleLbl="revTx" presStyleIdx="3" presStyleCnt="6">
        <dgm:presLayoutVars>
          <dgm:chMax val="0"/>
          <dgm:chPref val="0"/>
        </dgm:presLayoutVars>
      </dgm:prSet>
      <dgm:spPr/>
    </dgm:pt>
    <dgm:pt modelId="{1FD24456-406A-413F-8852-BF7DAB6B0A30}" type="pres">
      <dgm:prSet presAssocID="{11DC6D5E-0539-416E-948C-3F95A61611B9}" presName="sibTrans" presStyleCnt="0"/>
      <dgm:spPr/>
    </dgm:pt>
    <dgm:pt modelId="{A735C999-9DDD-4CF4-83AB-5607FAFFB5B1}" type="pres">
      <dgm:prSet presAssocID="{5FBDCB98-7760-4583-937B-78A128B1E47F}" presName="compNode" presStyleCnt="0"/>
      <dgm:spPr/>
    </dgm:pt>
    <dgm:pt modelId="{2D41D90A-65C5-4C5D-B942-F6BDB326A4C4}" type="pres">
      <dgm:prSet presAssocID="{5FBDCB98-7760-4583-937B-78A128B1E47F}" presName="bgRect" presStyleLbl="bgShp" presStyleIdx="4" presStyleCnt="6"/>
      <dgm:spPr/>
    </dgm:pt>
    <dgm:pt modelId="{560C1F9C-BC86-4E7F-8FAD-3FBE1A38DAC8}" type="pres">
      <dgm:prSet presAssocID="{5FBDCB98-7760-4583-937B-78A128B1E47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E0BBC1C6-45B6-4356-B834-E7D8FDBA9D28}" type="pres">
      <dgm:prSet presAssocID="{5FBDCB98-7760-4583-937B-78A128B1E47F}" presName="spaceRect" presStyleCnt="0"/>
      <dgm:spPr/>
    </dgm:pt>
    <dgm:pt modelId="{00BA4A12-1F63-4EC3-BCB5-5E0177759691}" type="pres">
      <dgm:prSet presAssocID="{5FBDCB98-7760-4583-937B-78A128B1E47F}" presName="parTx" presStyleLbl="revTx" presStyleIdx="4" presStyleCnt="6">
        <dgm:presLayoutVars>
          <dgm:chMax val="0"/>
          <dgm:chPref val="0"/>
        </dgm:presLayoutVars>
      </dgm:prSet>
      <dgm:spPr/>
    </dgm:pt>
    <dgm:pt modelId="{4AD2AE13-DC00-4B5D-855C-4EA05D2F28D1}" type="pres">
      <dgm:prSet presAssocID="{D6AE2D39-9038-41E2-9421-C19A5DAED168}" presName="sibTrans" presStyleCnt="0"/>
      <dgm:spPr/>
    </dgm:pt>
    <dgm:pt modelId="{D8316BFF-79AC-478F-AE28-A3F453D4804E}" type="pres">
      <dgm:prSet presAssocID="{74FB8C85-AC23-4DF6-BA51-B911EE708516}" presName="compNode" presStyleCnt="0"/>
      <dgm:spPr/>
    </dgm:pt>
    <dgm:pt modelId="{EABDE67C-F125-4777-9F47-4BB240E5B2BE}" type="pres">
      <dgm:prSet presAssocID="{74FB8C85-AC23-4DF6-BA51-B911EE708516}" presName="bgRect" presStyleLbl="bgShp" presStyleIdx="5" presStyleCnt="6"/>
      <dgm:spPr/>
    </dgm:pt>
    <dgm:pt modelId="{4D480C80-1AEC-461F-98B4-DB8C43EE1C0A}" type="pres">
      <dgm:prSet presAssocID="{74FB8C85-AC23-4DF6-BA51-B911EE70851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nce Steps"/>
        </a:ext>
      </dgm:extLst>
    </dgm:pt>
    <dgm:pt modelId="{C4234C78-77DF-43ED-A233-CBD1544A0B92}" type="pres">
      <dgm:prSet presAssocID="{74FB8C85-AC23-4DF6-BA51-B911EE708516}" presName="spaceRect" presStyleCnt="0"/>
      <dgm:spPr/>
    </dgm:pt>
    <dgm:pt modelId="{4E22A3A3-3761-4CEF-A45A-3A4AF1C77BBF}" type="pres">
      <dgm:prSet presAssocID="{74FB8C85-AC23-4DF6-BA51-B911EE708516}" presName="parTx" presStyleLbl="revTx" presStyleIdx="5" presStyleCnt="6">
        <dgm:presLayoutVars>
          <dgm:chMax val="0"/>
          <dgm:chPref val="0"/>
        </dgm:presLayoutVars>
      </dgm:prSet>
      <dgm:spPr/>
    </dgm:pt>
  </dgm:ptLst>
  <dgm:cxnLst>
    <dgm:cxn modelId="{3FADA506-F433-4DA2-B64C-693C21E57B81}" type="presOf" srcId="{9DEB5D93-0B64-4543-B927-ED49D3808B03}" destId="{23A71C42-DC78-4ED6-8F90-EAD2698E2232}" srcOrd="0" destOrd="0" presId="urn:microsoft.com/office/officeart/2018/2/layout/IconVerticalSolidList"/>
    <dgm:cxn modelId="{A05D3011-EC32-4EDB-9A32-39B782FD5A86}" srcId="{E7636A07-FA6E-4F06-AC7E-FD2D7170F0FD}" destId="{74FB8C85-AC23-4DF6-BA51-B911EE708516}" srcOrd="5" destOrd="0" parTransId="{209D5CF5-B093-42C4-BEB8-B4F4CF0E507D}" sibTransId="{081E7414-6A88-4476-9494-ECC897EBC0B2}"/>
    <dgm:cxn modelId="{BDCBB921-2114-41FD-8634-7B28AFD17D33}" type="presOf" srcId="{5FBDCB98-7760-4583-937B-78A128B1E47F}" destId="{00BA4A12-1F63-4EC3-BCB5-5E0177759691}" srcOrd="0" destOrd="0" presId="urn:microsoft.com/office/officeart/2018/2/layout/IconVerticalSolidList"/>
    <dgm:cxn modelId="{7A145A5F-3778-4F27-99FD-0C2787C0C5F1}" type="presOf" srcId="{2C4FB209-B3CA-4D37-B311-E78CE9F7EE47}" destId="{65609284-76C2-4DF7-988F-176D056AE10F}" srcOrd="0" destOrd="0" presId="urn:microsoft.com/office/officeart/2018/2/layout/IconVerticalSolidList"/>
    <dgm:cxn modelId="{A57FCE42-EF79-49F2-B589-9A40E8CC2A65}" type="presOf" srcId="{17C0451A-714A-4B6E-8376-1E58151496D7}" destId="{B7A7EEB7-3791-44F5-8DDF-277660ECC3D2}" srcOrd="0" destOrd="0" presId="urn:microsoft.com/office/officeart/2018/2/layout/IconVerticalSolidList"/>
    <dgm:cxn modelId="{123BEF62-2F74-45A2-8D6A-57531A88859F}" srcId="{E7636A07-FA6E-4F06-AC7E-FD2D7170F0FD}" destId="{2C4FB209-B3CA-4D37-B311-E78CE9F7EE47}" srcOrd="1" destOrd="0" parTransId="{927DA379-EE96-4871-A81E-AB744448A137}" sibTransId="{6F82B430-0FF5-40AB-9A44-DC90661B9871}"/>
    <dgm:cxn modelId="{1A7A2B64-8A8A-4412-82F4-F22649ED392E}" type="presOf" srcId="{74FB8C85-AC23-4DF6-BA51-B911EE708516}" destId="{4E22A3A3-3761-4CEF-A45A-3A4AF1C77BBF}" srcOrd="0" destOrd="0" presId="urn:microsoft.com/office/officeart/2018/2/layout/IconVerticalSolidList"/>
    <dgm:cxn modelId="{CF4B0880-9231-4978-A11F-B5B66210586F}" srcId="{E7636A07-FA6E-4F06-AC7E-FD2D7170F0FD}" destId="{17C0451A-714A-4B6E-8376-1E58151496D7}" srcOrd="0" destOrd="0" parTransId="{B2CB1D80-E92B-4664-87AC-69196A70ABD5}" sibTransId="{3436446A-FBA7-4B19-9CDD-473AF622476C}"/>
    <dgm:cxn modelId="{0D15BB89-E9A1-4162-9070-C2495D7E4BB7}" srcId="{E7636A07-FA6E-4F06-AC7E-FD2D7170F0FD}" destId="{D81ABEAA-DBF1-4745-B5C6-C52B4F98024E}" srcOrd="2" destOrd="0" parTransId="{CB8F4185-9995-4204-8185-A61BFE37E490}" sibTransId="{05D23306-59EF-47BE-85CE-17F6422ACE27}"/>
    <dgm:cxn modelId="{E4F9929B-B539-4BDE-B603-11DF6F800049}" type="presOf" srcId="{E7636A07-FA6E-4F06-AC7E-FD2D7170F0FD}" destId="{8639FDAB-BDDF-40BB-AA1D-998AD50A1AF5}" srcOrd="0" destOrd="0" presId="urn:microsoft.com/office/officeart/2018/2/layout/IconVerticalSolidList"/>
    <dgm:cxn modelId="{075C3D9D-486A-4D8C-99BD-9DBB263E0789}" srcId="{E7636A07-FA6E-4F06-AC7E-FD2D7170F0FD}" destId="{5FBDCB98-7760-4583-937B-78A128B1E47F}" srcOrd="4" destOrd="0" parTransId="{BB0C1936-0941-4935-B595-CD1F152B62F8}" sibTransId="{D6AE2D39-9038-41E2-9421-C19A5DAED168}"/>
    <dgm:cxn modelId="{2EF111BB-32C7-4654-BAC8-CBD1FECFD2C4}" type="presOf" srcId="{D81ABEAA-DBF1-4745-B5C6-C52B4F98024E}" destId="{89D80617-AF78-498C-9FA3-8CB132B6B5AC}" srcOrd="0" destOrd="0" presId="urn:microsoft.com/office/officeart/2018/2/layout/IconVerticalSolidList"/>
    <dgm:cxn modelId="{241879FC-D107-4F94-BFCF-133175C667A9}" srcId="{E7636A07-FA6E-4F06-AC7E-FD2D7170F0FD}" destId="{9DEB5D93-0B64-4543-B927-ED49D3808B03}" srcOrd="3" destOrd="0" parTransId="{FEC54478-6904-4CB9-B202-5426CE7BB633}" sibTransId="{11DC6D5E-0539-416E-948C-3F95A61611B9}"/>
    <dgm:cxn modelId="{2F2369AD-E1AF-4D8F-95C2-7B65646F7BF6}" type="presParOf" srcId="{8639FDAB-BDDF-40BB-AA1D-998AD50A1AF5}" destId="{1B375787-F219-4657-AE83-C5416B942CF0}" srcOrd="0" destOrd="0" presId="urn:microsoft.com/office/officeart/2018/2/layout/IconVerticalSolidList"/>
    <dgm:cxn modelId="{91B86A42-EE27-4161-A6EC-61C190734A59}" type="presParOf" srcId="{1B375787-F219-4657-AE83-C5416B942CF0}" destId="{99FF12DD-C635-4B4C-ACB9-49A72DED21DF}" srcOrd="0" destOrd="0" presId="urn:microsoft.com/office/officeart/2018/2/layout/IconVerticalSolidList"/>
    <dgm:cxn modelId="{925DADD4-9064-491D-9465-FAFE2B2FD6F1}" type="presParOf" srcId="{1B375787-F219-4657-AE83-C5416B942CF0}" destId="{563AB239-1671-4443-A479-BCCDDDFBF011}" srcOrd="1" destOrd="0" presId="urn:microsoft.com/office/officeart/2018/2/layout/IconVerticalSolidList"/>
    <dgm:cxn modelId="{69E6509F-3847-42AF-9C22-2852791DF531}" type="presParOf" srcId="{1B375787-F219-4657-AE83-C5416B942CF0}" destId="{E170CAB0-771B-4CF5-9D1D-D69539E69C94}" srcOrd="2" destOrd="0" presId="urn:microsoft.com/office/officeart/2018/2/layout/IconVerticalSolidList"/>
    <dgm:cxn modelId="{F0F08207-74E0-40FE-B949-7B04BF0C8F97}" type="presParOf" srcId="{1B375787-F219-4657-AE83-C5416B942CF0}" destId="{B7A7EEB7-3791-44F5-8DDF-277660ECC3D2}" srcOrd="3" destOrd="0" presId="urn:microsoft.com/office/officeart/2018/2/layout/IconVerticalSolidList"/>
    <dgm:cxn modelId="{FA684465-4E19-48B2-98E3-1A4C551E7ABF}" type="presParOf" srcId="{8639FDAB-BDDF-40BB-AA1D-998AD50A1AF5}" destId="{655CC287-83B8-472B-B516-3EBF50FDC9A4}" srcOrd="1" destOrd="0" presId="urn:microsoft.com/office/officeart/2018/2/layout/IconVerticalSolidList"/>
    <dgm:cxn modelId="{B29CB40F-A822-411B-93FC-3519BC4A0E40}" type="presParOf" srcId="{8639FDAB-BDDF-40BB-AA1D-998AD50A1AF5}" destId="{459165BB-3C34-46F6-9553-AD515756910B}" srcOrd="2" destOrd="0" presId="urn:microsoft.com/office/officeart/2018/2/layout/IconVerticalSolidList"/>
    <dgm:cxn modelId="{793F9FF2-68DE-45CC-AB54-E39151F745F6}" type="presParOf" srcId="{459165BB-3C34-46F6-9553-AD515756910B}" destId="{E48E5AA8-5409-4E61-AE68-B93C75D0FA52}" srcOrd="0" destOrd="0" presId="urn:microsoft.com/office/officeart/2018/2/layout/IconVerticalSolidList"/>
    <dgm:cxn modelId="{7435C302-889B-47AB-9240-D459269C560D}" type="presParOf" srcId="{459165BB-3C34-46F6-9553-AD515756910B}" destId="{DF487F2B-C80A-490C-8625-9D913FC7E8E6}" srcOrd="1" destOrd="0" presId="urn:microsoft.com/office/officeart/2018/2/layout/IconVerticalSolidList"/>
    <dgm:cxn modelId="{B1A05AC3-251B-4E39-A86C-60C6463D612A}" type="presParOf" srcId="{459165BB-3C34-46F6-9553-AD515756910B}" destId="{F675D426-42A3-486E-BDF9-B1693F454CF1}" srcOrd="2" destOrd="0" presId="urn:microsoft.com/office/officeart/2018/2/layout/IconVerticalSolidList"/>
    <dgm:cxn modelId="{F6E88A84-004A-48F9-BD08-67EDA8B8AD83}" type="presParOf" srcId="{459165BB-3C34-46F6-9553-AD515756910B}" destId="{65609284-76C2-4DF7-988F-176D056AE10F}" srcOrd="3" destOrd="0" presId="urn:microsoft.com/office/officeart/2018/2/layout/IconVerticalSolidList"/>
    <dgm:cxn modelId="{8E2F8942-8F5C-462C-ACEB-5A0E9A819F86}" type="presParOf" srcId="{8639FDAB-BDDF-40BB-AA1D-998AD50A1AF5}" destId="{251F9A54-7FEF-472B-A7C1-21E815D6507E}" srcOrd="3" destOrd="0" presId="urn:microsoft.com/office/officeart/2018/2/layout/IconVerticalSolidList"/>
    <dgm:cxn modelId="{C8CD2014-95E6-4D68-A2B2-D9FB5007B264}" type="presParOf" srcId="{8639FDAB-BDDF-40BB-AA1D-998AD50A1AF5}" destId="{330C92F0-2DF6-4833-92E8-4BCFEC083E95}" srcOrd="4" destOrd="0" presId="urn:microsoft.com/office/officeart/2018/2/layout/IconVerticalSolidList"/>
    <dgm:cxn modelId="{BABA6747-07CE-4F6B-8BA5-A4F4AFF2B97F}" type="presParOf" srcId="{330C92F0-2DF6-4833-92E8-4BCFEC083E95}" destId="{C7F1A4BD-41CE-4429-867B-8C04D06B7AE6}" srcOrd="0" destOrd="0" presId="urn:microsoft.com/office/officeart/2018/2/layout/IconVerticalSolidList"/>
    <dgm:cxn modelId="{B36DE8DC-80D5-43AF-B228-BD21B49ABD50}" type="presParOf" srcId="{330C92F0-2DF6-4833-92E8-4BCFEC083E95}" destId="{CE942113-95CC-4FA6-A9BC-196145732493}" srcOrd="1" destOrd="0" presId="urn:microsoft.com/office/officeart/2018/2/layout/IconVerticalSolidList"/>
    <dgm:cxn modelId="{5DAF1922-1D2F-4788-BD5C-E0927B992C2F}" type="presParOf" srcId="{330C92F0-2DF6-4833-92E8-4BCFEC083E95}" destId="{2E00BC12-0C95-4869-87FC-7EFE60D71E18}" srcOrd="2" destOrd="0" presId="urn:microsoft.com/office/officeart/2018/2/layout/IconVerticalSolidList"/>
    <dgm:cxn modelId="{EB7D7401-8EF2-4BE0-ABD9-E12730CE2417}" type="presParOf" srcId="{330C92F0-2DF6-4833-92E8-4BCFEC083E95}" destId="{89D80617-AF78-498C-9FA3-8CB132B6B5AC}" srcOrd="3" destOrd="0" presId="urn:microsoft.com/office/officeart/2018/2/layout/IconVerticalSolidList"/>
    <dgm:cxn modelId="{6A1851BF-8BAF-4C96-A594-786C0FD193C4}" type="presParOf" srcId="{8639FDAB-BDDF-40BB-AA1D-998AD50A1AF5}" destId="{84B2C33E-9027-48F2-B5FD-00C4F96535BA}" srcOrd="5" destOrd="0" presId="urn:microsoft.com/office/officeart/2018/2/layout/IconVerticalSolidList"/>
    <dgm:cxn modelId="{4202B9C3-6C15-46EA-A31F-62AE890F1A88}" type="presParOf" srcId="{8639FDAB-BDDF-40BB-AA1D-998AD50A1AF5}" destId="{E70681B7-BD89-44C9-9314-23E3C960980D}" srcOrd="6" destOrd="0" presId="urn:microsoft.com/office/officeart/2018/2/layout/IconVerticalSolidList"/>
    <dgm:cxn modelId="{6890EC1B-7FC8-4F4C-B49B-9EB331EADC0E}" type="presParOf" srcId="{E70681B7-BD89-44C9-9314-23E3C960980D}" destId="{579A7E59-6682-4C6D-8396-0CBDDF30CB1A}" srcOrd="0" destOrd="0" presId="urn:microsoft.com/office/officeart/2018/2/layout/IconVerticalSolidList"/>
    <dgm:cxn modelId="{D3ADB02D-8F77-4ABF-A298-C19805FFADAC}" type="presParOf" srcId="{E70681B7-BD89-44C9-9314-23E3C960980D}" destId="{D80D7644-7027-4366-9A94-FD310A14D4F9}" srcOrd="1" destOrd="0" presId="urn:microsoft.com/office/officeart/2018/2/layout/IconVerticalSolidList"/>
    <dgm:cxn modelId="{1F9D4C6E-E9A1-4F39-9CCE-D65F6B1529D0}" type="presParOf" srcId="{E70681B7-BD89-44C9-9314-23E3C960980D}" destId="{CC69DC86-A1F2-49E2-90B5-A45EBF9BF096}" srcOrd="2" destOrd="0" presId="urn:microsoft.com/office/officeart/2018/2/layout/IconVerticalSolidList"/>
    <dgm:cxn modelId="{C5E1E0C1-2FC6-4A98-9C04-EC6314AFA291}" type="presParOf" srcId="{E70681B7-BD89-44C9-9314-23E3C960980D}" destId="{23A71C42-DC78-4ED6-8F90-EAD2698E2232}" srcOrd="3" destOrd="0" presId="urn:microsoft.com/office/officeart/2018/2/layout/IconVerticalSolidList"/>
    <dgm:cxn modelId="{C832DFA3-F58E-4B01-9998-41E8EAA846EA}" type="presParOf" srcId="{8639FDAB-BDDF-40BB-AA1D-998AD50A1AF5}" destId="{1FD24456-406A-413F-8852-BF7DAB6B0A30}" srcOrd="7" destOrd="0" presId="urn:microsoft.com/office/officeart/2018/2/layout/IconVerticalSolidList"/>
    <dgm:cxn modelId="{6324CF49-1A54-42BC-AA9C-F2B4CB74C2D0}" type="presParOf" srcId="{8639FDAB-BDDF-40BB-AA1D-998AD50A1AF5}" destId="{A735C999-9DDD-4CF4-83AB-5607FAFFB5B1}" srcOrd="8" destOrd="0" presId="urn:microsoft.com/office/officeart/2018/2/layout/IconVerticalSolidList"/>
    <dgm:cxn modelId="{4968D0BA-473A-4428-ACA9-434DB90308EA}" type="presParOf" srcId="{A735C999-9DDD-4CF4-83AB-5607FAFFB5B1}" destId="{2D41D90A-65C5-4C5D-B942-F6BDB326A4C4}" srcOrd="0" destOrd="0" presId="urn:microsoft.com/office/officeart/2018/2/layout/IconVerticalSolidList"/>
    <dgm:cxn modelId="{B378E39D-D993-4ED4-B1F9-F11B0235E1FF}" type="presParOf" srcId="{A735C999-9DDD-4CF4-83AB-5607FAFFB5B1}" destId="{560C1F9C-BC86-4E7F-8FAD-3FBE1A38DAC8}" srcOrd="1" destOrd="0" presId="urn:microsoft.com/office/officeart/2018/2/layout/IconVerticalSolidList"/>
    <dgm:cxn modelId="{84105B97-20FD-4D53-9BCC-746A49D78EF3}" type="presParOf" srcId="{A735C999-9DDD-4CF4-83AB-5607FAFFB5B1}" destId="{E0BBC1C6-45B6-4356-B834-E7D8FDBA9D28}" srcOrd="2" destOrd="0" presId="urn:microsoft.com/office/officeart/2018/2/layout/IconVerticalSolidList"/>
    <dgm:cxn modelId="{891C2759-D166-410D-A550-982CA5E21EBC}" type="presParOf" srcId="{A735C999-9DDD-4CF4-83AB-5607FAFFB5B1}" destId="{00BA4A12-1F63-4EC3-BCB5-5E0177759691}" srcOrd="3" destOrd="0" presId="urn:microsoft.com/office/officeart/2018/2/layout/IconVerticalSolidList"/>
    <dgm:cxn modelId="{1DD0890A-B11A-4AA1-A09B-772D437931D2}" type="presParOf" srcId="{8639FDAB-BDDF-40BB-AA1D-998AD50A1AF5}" destId="{4AD2AE13-DC00-4B5D-855C-4EA05D2F28D1}" srcOrd="9" destOrd="0" presId="urn:microsoft.com/office/officeart/2018/2/layout/IconVerticalSolidList"/>
    <dgm:cxn modelId="{1093B3DC-2C5C-487B-A24A-49636EA7A6BE}" type="presParOf" srcId="{8639FDAB-BDDF-40BB-AA1D-998AD50A1AF5}" destId="{D8316BFF-79AC-478F-AE28-A3F453D4804E}" srcOrd="10" destOrd="0" presId="urn:microsoft.com/office/officeart/2018/2/layout/IconVerticalSolidList"/>
    <dgm:cxn modelId="{2E71FCB2-D894-425D-9E2B-4C9480E2A4A7}" type="presParOf" srcId="{D8316BFF-79AC-478F-AE28-A3F453D4804E}" destId="{EABDE67C-F125-4777-9F47-4BB240E5B2BE}" srcOrd="0" destOrd="0" presId="urn:microsoft.com/office/officeart/2018/2/layout/IconVerticalSolidList"/>
    <dgm:cxn modelId="{E9027FFC-F59D-4179-AE87-C0837DD8DF9F}" type="presParOf" srcId="{D8316BFF-79AC-478F-AE28-A3F453D4804E}" destId="{4D480C80-1AEC-461F-98B4-DB8C43EE1C0A}" srcOrd="1" destOrd="0" presId="urn:microsoft.com/office/officeart/2018/2/layout/IconVerticalSolidList"/>
    <dgm:cxn modelId="{0AA1D853-2AC1-447B-8753-845268AB819D}" type="presParOf" srcId="{D8316BFF-79AC-478F-AE28-A3F453D4804E}" destId="{C4234C78-77DF-43ED-A233-CBD1544A0B92}" srcOrd="2" destOrd="0" presId="urn:microsoft.com/office/officeart/2018/2/layout/IconVerticalSolidList"/>
    <dgm:cxn modelId="{2740CFB6-260F-4C9B-8F64-0475D3C17570}" type="presParOf" srcId="{D8316BFF-79AC-478F-AE28-A3F453D4804E}" destId="{4E22A3A3-3761-4CEF-A45A-3A4AF1C77B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F9632-194A-4336-BE57-6F1EAF02A8F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7BA3BB2C-BC1E-45B3-BD4B-2899722942BC}">
      <dgm:prSet/>
      <dgm:spPr>
        <a:solidFill>
          <a:schemeClr val="accent2">
            <a:lumMod val="60000"/>
            <a:lumOff val="40000"/>
          </a:schemeClr>
        </a:solidFill>
      </dgm:spPr>
      <dgm:t>
        <a:bodyPr/>
        <a:lstStyle/>
        <a:p>
          <a:r>
            <a:rPr lang="en-IN" b="0" i="0" dirty="0">
              <a:solidFill>
                <a:schemeClr val="tx1"/>
              </a:solidFill>
            </a:rPr>
            <a:t>Data Collection </a:t>
          </a:r>
          <a:endParaRPr lang="en-IN" dirty="0">
            <a:solidFill>
              <a:schemeClr val="tx1"/>
            </a:solidFill>
          </a:endParaRPr>
        </a:p>
      </dgm:t>
    </dgm:pt>
    <dgm:pt modelId="{F0CC67E7-BD74-44B1-98D3-8DFF6AA69A48}" type="parTrans" cxnId="{F7F744B0-E7B2-4AB2-A2A5-DD30159A587C}">
      <dgm:prSet/>
      <dgm:spPr/>
      <dgm:t>
        <a:bodyPr/>
        <a:lstStyle/>
        <a:p>
          <a:endParaRPr lang="en-IN"/>
        </a:p>
      </dgm:t>
    </dgm:pt>
    <dgm:pt modelId="{D76FB951-6F5E-4B24-B0B2-07CCFF244D46}" type="sibTrans" cxnId="{F7F744B0-E7B2-4AB2-A2A5-DD30159A587C}">
      <dgm:prSet/>
      <dgm:spPr>
        <a:solidFill>
          <a:schemeClr val="accent2">
            <a:lumMod val="60000"/>
            <a:lumOff val="40000"/>
          </a:schemeClr>
        </a:solidFill>
      </dgm:spPr>
      <dgm:t>
        <a:bodyPr/>
        <a:lstStyle/>
        <a:p>
          <a:endParaRPr lang="en-IN">
            <a:solidFill>
              <a:schemeClr val="tx1"/>
            </a:solidFill>
          </a:endParaRPr>
        </a:p>
      </dgm:t>
    </dgm:pt>
    <dgm:pt modelId="{4BC5D5B0-322D-49D4-B564-B867116E979E}">
      <dgm:prSet/>
      <dgm:spPr>
        <a:solidFill>
          <a:schemeClr val="accent2">
            <a:lumMod val="60000"/>
            <a:lumOff val="40000"/>
          </a:schemeClr>
        </a:solidFill>
      </dgm:spPr>
      <dgm:t>
        <a:bodyPr/>
        <a:lstStyle/>
        <a:p>
          <a:r>
            <a:rPr lang="en-IN" b="0" i="0" dirty="0">
              <a:solidFill>
                <a:schemeClr val="tx1"/>
              </a:solidFill>
            </a:rPr>
            <a:t>Data Preprocessing </a:t>
          </a:r>
          <a:endParaRPr lang="en-IN" dirty="0">
            <a:solidFill>
              <a:schemeClr val="tx1"/>
            </a:solidFill>
          </a:endParaRPr>
        </a:p>
      </dgm:t>
    </dgm:pt>
    <dgm:pt modelId="{D9A774CE-4141-45DC-B42B-C011290B40CB}" type="parTrans" cxnId="{B9E726EE-6D5F-4E60-B849-7C1C2B8F90AC}">
      <dgm:prSet/>
      <dgm:spPr/>
      <dgm:t>
        <a:bodyPr/>
        <a:lstStyle/>
        <a:p>
          <a:endParaRPr lang="en-IN"/>
        </a:p>
      </dgm:t>
    </dgm:pt>
    <dgm:pt modelId="{F0FEBB46-750B-4DF1-9962-671060FCF112}" type="sibTrans" cxnId="{B9E726EE-6D5F-4E60-B849-7C1C2B8F90AC}">
      <dgm:prSet/>
      <dgm:spPr>
        <a:solidFill>
          <a:schemeClr val="accent2">
            <a:lumMod val="60000"/>
            <a:lumOff val="40000"/>
          </a:schemeClr>
        </a:solidFill>
      </dgm:spPr>
      <dgm:t>
        <a:bodyPr/>
        <a:lstStyle/>
        <a:p>
          <a:endParaRPr lang="en-IN">
            <a:solidFill>
              <a:schemeClr val="tx1"/>
            </a:solidFill>
          </a:endParaRPr>
        </a:p>
      </dgm:t>
    </dgm:pt>
    <dgm:pt modelId="{DB40EC78-BDC3-4E67-A12F-EDCA8F631868}">
      <dgm:prSet/>
      <dgm:spPr>
        <a:solidFill>
          <a:schemeClr val="accent2">
            <a:lumMod val="60000"/>
            <a:lumOff val="40000"/>
          </a:schemeClr>
        </a:solidFill>
      </dgm:spPr>
      <dgm:t>
        <a:bodyPr/>
        <a:lstStyle/>
        <a:p>
          <a:r>
            <a:rPr lang="en-IN" b="0" i="0" dirty="0">
              <a:solidFill>
                <a:schemeClr val="tx1"/>
              </a:solidFill>
            </a:rPr>
            <a:t>Data splitting </a:t>
          </a:r>
          <a:endParaRPr lang="en-IN" dirty="0">
            <a:solidFill>
              <a:schemeClr val="tx1"/>
            </a:solidFill>
          </a:endParaRPr>
        </a:p>
      </dgm:t>
    </dgm:pt>
    <dgm:pt modelId="{BCC51FB4-F005-484C-97E8-D92D884F6B38}" type="parTrans" cxnId="{F2D32B6D-D2E1-4B92-8E7B-EF47416A488C}">
      <dgm:prSet/>
      <dgm:spPr/>
      <dgm:t>
        <a:bodyPr/>
        <a:lstStyle/>
        <a:p>
          <a:endParaRPr lang="en-IN"/>
        </a:p>
      </dgm:t>
    </dgm:pt>
    <dgm:pt modelId="{D152E437-569B-4442-8233-33D490B48702}" type="sibTrans" cxnId="{F2D32B6D-D2E1-4B92-8E7B-EF47416A488C}">
      <dgm:prSet/>
      <dgm:spPr>
        <a:solidFill>
          <a:schemeClr val="accent2">
            <a:lumMod val="60000"/>
            <a:lumOff val="40000"/>
          </a:schemeClr>
        </a:solidFill>
      </dgm:spPr>
      <dgm:t>
        <a:bodyPr/>
        <a:lstStyle/>
        <a:p>
          <a:endParaRPr lang="en-IN">
            <a:solidFill>
              <a:schemeClr val="tx1"/>
            </a:solidFill>
          </a:endParaRPr>
        </a:p>
      </dgm:t>
    </dgm:pt>
    <dgm:pt modelId="{59173FAA-A63A-4DFF-A01D-7AA44229A23A}">
      <dgm:prSet/>
      <dgm:spPr>
        <a:solidFill>
          <a:schemeClr val="accent2">
            <a:lumMod val="60000"/>
            <a:lumOff val="40000"/>
          </a:schemeClr>
        </a:solidFill>
      </dgm:spPr>
      <dgm:t>
        <a:bodyPr/>
        <a:lstStyle/>
        <a:p>
          <a:r>
            <a:rPr lang="en-IN" dirty="0">
              <a:solidFill>
                <a:schemeClr val="tx1"/>
              </a:solidFill>
            </a:rPr>
            <a:t>Feature selection</a:t>
          </a:r>
        </a:p>
      </dgm:t>
    </dgm:pt>
    <dgm:pt modelId="{4E9A30FB-782E-4CB0-8C92-B32D9FAB598B}" type="parTrans" cxnId="{D8F98E05-D0EF-43D4-BB53-2231F11A32BE}">
      <dgm:prSet/>
      <dgm:spPr/>
      <dgm:t>
        <a:bodyPr/>
        <a:lstStyle/>
        <a:p>
          <a:endParaRPr lang="en-IN"/>
        </a:p>
      </dgm:t>
    </dgm:pt>
    <dgm:pt modelId="{4EB09CB0-CD63-4703-9542-C97CE8F0B42E}" type="sibTrans" cxnId="{D8F98E05-D0EF-43D4-BB53-2231F11A32BE}">
      <dgm:prSet/>
      <dgm:spPr>
        <a:solidFill>
          <a:schemeClr val="accent2">
            <a:lumMod val="60000"/>
            <a:lumOff val="40000"/>
          </a:schemeClr>
        </a:solidFill>
      </dgm:spPr>
      <dgm:t>
        <a:bodyPr/>
        <a:lstStyle/>
        <a:p>
          <a:endParaRPr lang="en-IN">
            <a:solidFill>
              <a:schemeClr val="tx1"/>
            </a:solidFill>
          </a:endParaRPr>
        </a:p>
      </dgm:t>
    </dgm:pt>
    <dgm:pt modelId="{8088D25F-3871-481A-A0D9-057F9F814FEE}">
      <dgm:prSet/>
      <dgm:spPr>
        <a:solidFill>
          <a:schemeClr val="accent2">
            <a:lumMod val="60000"/>
            <a:lumOff val="40000"/>
          </a:schemeClr>
        </a:solidFill>
      </dgm:spPr>
      <dgm:t>
        <a:bodyPr/>
        <a:lstStyle/>
        <a:p>
          <a:r>
            <a:rPr lang="en-IN" b="0" i="0" dirty="0">
              <a:solidFill>
                <a:schemeClr val="tx1"/>
              </a:solidFill>
            </a:rPr>
            <a:t>Model Development </a:t>
          </a:r>
          <a:endParaRPr lang="en-IN" dirty="0">
            <a:solidFill>
              <a:schemeClr val="tx1"/>
            </a:solidFill>
          </a:endParaRPr>
        </a:p>
      </dgm:t>
    </dgm:pt>
    <dgm:pt modelId="{07CD528A-E3BC-49D4-8364-FE16AD355017}" type="parTrans" cxnId="{F13D8CE8-C887-4ADF-930A-DA3EF62F4A8B}">
      <dgm:prSet/>
      <dgm:spPr/>
      <dgm:t>
        <a:bodyPr/>
        <a:lstStyle/>
        <a:p>
          <a:endParaRPr lang="en-IN"/>
        </a:p>
      </dgm:t>
    </dgm:pt>
    <dgm:pt modelId="{A7871C69-5132-46BA-BB3E-D90C06344BEB}" type="sibTrans" cxnId="{F13D8CE8-C887-4ADF-930A-DA3EF62F4A8B}">
      <dgm:prSet/>
      <dgm:spPr>
        <a:solidFill>
          <a:schemeClr val="accent2">
            <a:lumMod val="60000"/>
            <a:lumOff val="40000"/>
          </a:schemeClr>
        </a:solidFill>
      </dgm:spPr>
      <dgm:t>
        <a:bodyPr/>
        <a:lstStyle/>
        <a:p>
          <a:endParaRPr lang="en-IN">
            <a:solidFill>
              <a:schemeClr val="tx1"/>
            </a:solidFill>
          </a:endParaRPr>
        </a:p>
      </dgm:t>
    </dgm:pt>
    <dgm:pt modelId="{F704B9E0-6DAE-43C0-8193-F0140A36155C}">
      <dgm:prSet/>
      <dgm:spPr>
        <a:solidFill>
          <a:schemeClr val="accent2">
            <a:lumMod val="60000"/>
            <a:lumOff val="40000"/>
          </a:schemeClr>
        </a:solidFill>
      </dgm:spPr>
      <dgm:t>
        <a:bodyPr/>
        <a:lstStyle/>
        <a:p>
          <a:r>
            <a:rPr lang="en-IN" b="0" i="0" dirty="0">
              <a:solidFill>
                <a:schemeClr val="tx1"/>
              </a:solidFill>
            </a:rPr>
            <a:t>Model Training </a:t>
          </a:r>
          <a:endParaRPr lang="en-IN" dirty="0">
            <a:solidFill>
              <a:schemeClr val="tx1"/>
            </a:solidFill>
          </a:endParaRPr>
        </a:p>
      </dgm:t>
    </dgm:pt>
    <dgm:pt modelId="{BB848512-EF4E-4B92-9D22-EDC00994E285}" type="parTrans" cxnId="{2F8E4A82-7178-4A4C-AAA9-E39D5D40CC79}">
      <dgm:prSet/>
      <dgm:spPr/>
      <dgm:t>
        <a:bodyPr/>
        <a:lstStyle/>
        <a:p>
          <a:endParaRPr lang="en-IN"/>
        </a:p>
      </dgm:t>
    </dgm:pt>
    <dgm:pt modelId="{B1CE211D-9BC5-40D3-9691-B67484D4B554}" type="sibTrans" cxnId="{2F8E4A82-7178-4A4C-AAA9-E39D5D40CC79}">
      <dgm:prSet/>
      <dgm:spPr>
        <a:solidFill>
          <a:schemeClr val="accent2">
            <a:lumMod val="60000"/>
            <a:lumOff val="40000"/>
          </a:schemeClr>
        </a:solidFill>
      </dgm:spPr>
      <dgm:t>
        <a:bodyPr/>
        <a:lstStyle/>
        <a:p>
          <a:endParaRPr lang="en-IN">
            <a:solidFill>
              <a:schemeClr val="tx1"/>
            </a:solidFill>
          </a:endParaRPr>
        </a:p>
      </dgm:t>
    </dgm:pt>
    <dgm:pt modelId="{A08DBFCB-7151-4C2F-8C61-893506C71EA8}">
      <dgm:prSet/>
      <dgm:spPr>
        <a:solidFill>
          <a:schemeClr val="accent2">
            <a:lumMod val="60000"/>
            <a:lumOff val="40000"/>
          </a:schemeClr>
        </a:solidFill>
      </dgm:spPr>
      <dgm:t>
        <a:bodyPr/>
        <a:lstStyle/>
        <a:p>
          <a:r>
            <a:rPr lang="en-IN" b="0" i="0" dirty="0">
              <a:solidFill>
                <a:schemeClr val="tx1"/>
              </a:solidFill>
            </a:rPr>
            <a:t>Model Evaluation </a:t>
          </a:r>
          <a:endParaRPr lang="en-IN" dirty="0">
            <a:solidFill>
              <a:schemeClr val="tx1"/>
            </a:solidFill>
          </a:endParaRPr>
        </a:p>
      </dgm:t>
    </dgm:pt>
    <dgm:pt modelId="{694FACF4-FDFE-485E-8679-31711A015715}" type="parTrans" cxnId="{AD6063DE-9ACD-468A-A4D4-2AC6B90AAA83}">
      <dgm:prSet/>
      <dgm:spPr/>
      <dgm:t>
        <a:bodyPr/>
        <a:lstStyle/>
        <a:p>
          <a:endParaRPr lang="en-IN"/>
        </a:p>
      </dgm:t>
    </dgm:pt>
    <dgm:pt modelId="{C4AF0DD8-2532-42EF-A296-ED3AD27F464E}" type="sibTrans" cxnId="{AD6063DE-9ACD-468A-A4D4-2AC6B90AAA83}">
      <dgm:prSet/>
      <dgm:spPr>
        <a:solidFill>
          <a:schemeClr val="accent2">
            <a:lumMod val="60000"/>
            <a:lumOff val="40000"/>
          </a:schemeClr>
        </a:solidFill>
      </dgm:spPr>
      <dgm:t>
        <a:bodyPr/>
        <a:lstStyle/>
        <a:p>
          <a:endParaRPr lang="en-IN">
            <a:solidFill>
              <a:schemeClr val="tx1"/>
            </a:solidFill>
          </a:endParaRPr>
        </a:p>
      </dgm:t>
    </dgm:pt>
    <dgm:pt modelId="{45CD8B23-BA72-49CE-9E5F-702640E0A819}">
      <dgm:prSet/>
      <dgm:spPr>
        <a:solidFill>
          <a:schemeClr val="accent2">
            <a:lumMod val="60000"/>
            <a:lumOff val="40000"/>
          </a:schemeClr>
        </a:solidFill>
      </dgm:spPr>
      <dgm:t>
        <a:bodyPr/>
        <a:lstStyle/>
        <a:p>
          <a:r>
            <a:rPr lang="en-IN" b="0" i="0">
              <a:solidFill>
                <a:schemeClr val="tx1"/>
              </a:solidFill>
            </a:rPr>
            <a:t>Optimization</a:t>
          </a:r>
          <a:endParaRPr lang="en-IN">
            <a:solidFill>
              <a:schemeClr val="tx1"/>
            </a:solidFill>
          </a:endParaRPr>
        </a:p>
      </dgm:t>
    </dgm:pt>
    <dgm:pt modelId="{EFAB2F37-FBBA-4BD9-843E-B3412C5176DF}" type="parTrans" cxnId="{63D1DFAC-EBB9-4ECA-8ECA-AE8662E75231}">
      <dgm:prSet/>
      <dgm:spPr/>
      <dgm:t>
        <a:bodyPr/>
        <a:lstStyle/>
        <a:p>
          <a:endParaRPr lang="en-IN"/>
        </a:p>
      </dgm:t>
    </dgm:pt>
    <dgm:pt modelId="{D07730A1-31F2-4EEF-ABAF-225785368A6E}" type="sibTrans" cxnId="{63D1DFAC-EBB9-4ECA-8ECA-AE8662E75231}">
      <dgm:prSet/>
      <dgm:spPr/>
      <dgm:t>
        <a:bodyPr/>
        <a:lstStyle/>
        <a:p>
          <a:endParaRPr lang="en-IN"/>
        </a:p>
      </dgm:t>
    </dgm:pt>
    <dgm:pt modelId="{1EEB154B-34E0-481C-9D09-54DD82DE4210}" type="pres">
      <dgm:prSet presAssocID="{303F9632-194A-4336-BE57-6F1EAF02A8F5}" presName="Name0" presStyleCnt="0">
        <dgm:presLayoutVars>
          <dgm:dir/>
          <dgm:resizeHandles val="exact"/>
        </dgm:presLayoutVars>
      </dgm:prSet>
      <dgm:spPr/>
    </dgm:pt>
    <dgm:pt modelId="{28A71AF2-6898-4231-9E89-A674DD8F1349}" type="pres">
      <dgm:prSet presAssocID="{7BA3BB2C-BC1E-45B3-BD4B-2899722942BC}" presName="node" presStyleLbl="node1" presStyleIdx="0" presStyleCnt="8">
        <dgm:presLayoutVars>
          <dgm:bulletEnabled val="1"/>
        </dgm:presLayoutVars>
      </dgm:prSet>
      <dgm:spPr/>
    </dgm:pt>
    <dgm:pt modelId="{043D10B3-C951-4F85-8C34-0513E97DA2CB}" type="pres">
      <dgm:prSet presAssocID="{D76FB951-6F5E-4B24-B0B2-07CCFF244D46}" presName="sibTrans" presStyleLbl="sibTrans2D1" presStyleIdx="0" presStyleCnt="7"/>
      <dgm:spPr/>
    </dgm:pt>
    <dgm:pt modelId="{ABA30DC5-A44E-45BC-9D40-4E0A37F88820}" type="pres">
      <dgm:prSet presAssocID="{D76FB951-6F5E-4B24-B0B2-07CCFF244D46}" presName="connectorText" presStyleLbl="sibTrans2D1" presStyleIdx="0" presStyleCnt="7"/>
      <dgm:spPr/>
    </dgm:pt>
    <dgm:pt modelId="{4780F23B-0975-4F88-9D47-3FC7D5F0FDBB}" type="pres">
      <dgm:prSet presAssocID="{4BC5D5B0-322D-49D4-B564-B867116E979E}" presName="node" presStyleLbl="node1" presStyleIdx="1" presStyleCnt="8">
        <dgm:presLayoutVars>
          <dgm:bulletEnabled val="1"/>
        </dgm:presLayoutVars>
      </dgm:prSet>
      <dgm:spPr/>
    </dgm:pt>
    <dgm:pt modelId="{F5A3014E-2AB4-4235-9D67-57D424417D94}" type="pres">
      <dgm:prSet presAssocID="{F0FEBB46-750B-4DF1-9962-671060FCF112}" presName="sibTrans" presStyleLbl="sibTrans2D1" presStyleIdx="1" presStyleCnt="7"/>
      <dgm:spPr/>
    </dgm:pt>
    <dgm:pt modelId="{2295FB11-EE70-4CCF-8929-9DCD0CEA3D7E}" type="pres">
      <dgm:prSet presAssocID="{F0FEBB46-750B-4DF1-9962-671060FCF112}" presName="connectorText" presStyleLbl="sibTrans2D1" presStyleIdx="1" presStyleCnt="7"/>
      <dgm:spPr/>
    </dgm:pt>
    <dgm:pt modelId="{0F1491F4-7345-4934-95C7-EEF09F70AE22}" type="pres">
      <dgm:prSet presAssocID="{DB40EC78-BDC3-4E67-A12F-EDCA8F631868}" presName="node" presStyleLbl="node1" presStyleIdx="2" presStyleCnt="8">
        <dgm:presLayoutVars>
          <dgm:bulletEnabled val="1"/>
        </dgm:presLayoutVars>
      </dgm:prSet>
      <dgm:spPr/>
    </dgm:pt>
    <dgm:pt modelId="{B4A3EB95-A9DD-4A85-B603-AE6691CDD1C5}" type="pres">
      <dgm:prSet presAssocID="{D152E437-569B-4442-8233-33D490B48702}" presName="sibTrans" presStyleLbl="sibTrans2D1" presStyleIdx="2" presStyleCnt="7"/>
      <dgm:spPr/>
    </dgm:pt>
    <dgm:pt modelId="{0ADDAEFB-C6E4-4AB2-8162-8A2385713A02}" type="pres">
      <dgm:prSet presAssocID="{D152E437-569B-4442-8233-33D490B48702}" presName="connectorText" presStyleLbl="sibTrans2D1" presStyleIdx="2" presStyleCnt="7"/>
      <dgm:spPr/>
    </dgm:pt>
    <dgm:pt modelId="{AF68EE72-E400-4875-A0A3-0BE44A21A461}" type="pres">
      <dgm:prSet presAssocID="{59173FAA-A63A-4DFF-A01D-7AA44229A23A}" presName="node" presStyleLbl="node1" presStyleIdx="3" presStyleCnt="8">
        <dgm:presLayoutVars>
          <dgm:bulletEnabled val="1"/>
        </dgm:presLayoutVars>
      </dgm:prSet>
      <dgm:spPr/>
    </dgm:pt>
    <dgm:pt modelId="{A3320618-8303-42A4-81D4-DC8A7E388A1C}" type="pres">
      <dgm:prSet presAssocID="{4EB09CB0-CD63-4703-9542-C97CE8F0B42E}" presName="sibTrans" presStyleLbl="sibTrans2D1" presStyleIdx="3" presStyleCnt="7"/>
      <dgm:spPr/>
    </dgm:pt>
    <dgm:pt modelId="{774955CC-D39E-430B-A631-05221F96239E}" type="pres">
      <dgm:prSet presAssocID="{4EB09CB0-CD63-4703-9542-C97CE8F0B42E}" presName="connectorText" presStyleLbl="sibTrans2D1" presStyleIdx="3" presStyleCnt="7"/>
      <dgm:spPr/>
    </dgm:pt>
    <dgm:pt modelId="{FDAC4496-2C80-4FA1-9A6C-C8F6979A38F8}" type="pres">
      <dgm:prSet presAssocID="{8088D25F-3871-481A-A0D9-057F9F814FEE}" presName="node" presStyleLbl="node1" presStyleIdx="4" presStyleCnt="8">
        <dgm:presLayoutVars>
          <dgm:bulletEnabled val="1"/>
        </dgm:presLayoutVars>
      </dgm:prSet>
      <dgm:spPr/>
    </dgm:pt>
    <dgm:pt modelId="{9847B1C8-24CD-4A8C-976D-055AABA0290A}" type="pres">
      <dgm:prSet presAssocID="{A7871C69-5132-46BA-BB3E-D90C06344BEB}" presName="sibTrans" presStyleLbl="sibTrans2D1" presStyleIdx="4" presStyleCnt="7"/>
      <dgm:spPr/>
    </dgm:pt>
    <dgm:pt modelId="{4354C563-49F1-4473-A74D-657F84E55714}" type="pres">
      <dgm:prSet presAssocID="{A7871C69-5132-46BA-BB3E-D90C06344BEB}" presName="connectorText" presStyleLbl="sibTrans2D1" presStyleIdx="4" presStyleCnt="7"/>
      <dgm:spPr/>
    </dgm:pt>
    <dgm:pt modelId="{6E7AC05E-43FE-4578-BEE1-5991A3FDFC2F}" type="pres">
      <dgm:prSet presAssocID="{F704B9E0-6DAE-43C0-8193-F0140A36155C}" presName="node" presStyleLbl="node1" presStyleIdx="5" presStyleCnt="8">
        <dgm:presLayoutVars>
          <dgm:bulletEnabled val="1"/>
        </dgm:presLayoutVars>
      </dgm:prSet>
      <dgm:spPr/>
    </dgm:pt>
    <dgm:pt modelId="{5EA6D961-D09E-4422-A53E-145C445AAB34}" type="pres">
      <dgm:prSet presAssocID="{B1CE211D-9BC5-40D3-9691-B67484D4B554}" presName="sibTrans" presStyleLbl="sibTrans2D1" presStyleIdx="5" presStyleCnt="7"/>
      <dgm:spPr/>
    </dgm:pt>
    <dgm:pt modelId="{537D17B0-B33B-4A4C-8FCB-FCA015D66C9A}" type="pres">
      <dgm:prSet presAssocID="{B1CE211D-9BC5-40D3-9691-B67484D4B554}" presName="connectorText" presStyleLbl="sibTrans2D1" presStyleIdx="5" presStyleCnt="7"/>
      <dgm:spPr/>
    </dgm:pt>
    <dgm:pt modelId="{459E63C4-8122-4E8D-846F-836421B7A57D}" type="pres">
      <dgm:prSet presAssocID="{A08DBFCB-7151-4C2F-8C61-893506C71EA8}" presName="node" presStyleLbl="node1" presStyleIdx="6" presStyleCnt="8">
        <dgm:presLayoutVars>
          <dgm:bulletEnabled val="1"/>
        </dgm:presLayoutVars>
      </dgm:prSet>
      <dgm:spPr/>
    </dgm:pt>
    <dgm:pt modelId="{F572A592-7E3C-4350-B88B-E249E4ACB221}" type="pres">
      <dgm:prSet presAssocID="{C4AF0DD8-2532-42EF-A296-ED3AD27F464E}" presName="sibTrans" presStyleLbl="sibTrans2D1" presStyleIdx="6" presStyleCnt="7"/>
      <dgm:spPr/>
    </dgm:pt>
    <dgm:pt modelId="{206C9EDB-89DC-4B4F-BBB8-8B94A4734DF5}" type="pres">
      <dgm:prSet presAssocID="{C4AF0DD8-2532-42EF-A296-ED3AD27F464E}" presName="connectorText" presStyleLbl="sibTrans2D1" presStyleIdx="6" presStyleCnt="7"/>
      <dgm:spPr/>
    </dgm:pt>
    <dgm:pt modelId="{0F394009-C895-40B3-9865-3F11E1C80089}" type="pres">
      <dgm:prSet presAssocID="{45CD8B23-BA72-49CE-9E5F-702640E0A819}" presName="node" presStyleLbl="node1" presStyleIdx="7" presStyleCnt="8">
        <dgm:presLayoutVars>
          <dgm:bulletEnabled val="1"/>
        </dgm:presLayoutVars>
      </dgm:prSet>
      <dgm:spPr/>
    </dgm:pt>
  </dgm:ptLst>
  <dgm:cxnLst>
    <dgm:cxn modelId="{61CA4C05-F632-464A-880C-C3483177F22F}" type="presOf" srcId="{B1CE211D-9BC5-40D3-9691-B67484D4B554}" destId="{537D17B0-B33B-4A4C-8FCB-FCA015D66C9A}" srcOrd="1" destOrd="0" presId="urn:microsoft.com/office/officeart/2005/8/layout/process1"/>
    <dgm:cxn modelId="{D8F98E05-D0EF-43D4-BB53-2231F11A32BE}" srcId="{303F9632-194A-4336-BE57-6F1EAF02A8F5}" destId="{59173FAA-A63A-4DFF-A01D-7AA44229A23A}" srcOrd="3" destOrd="0" parTransId="{4E9A30FB-782E-4CB0-8C92-B32D9FAB598B}" sibTransId="{4EB09CB0-CD63-4703-9542-C97CE8F0B42E}"/>
    <dgm:cxn modelId="{35109F22-47BA-44EB-9930-D4EF3E9A93AB}" type="presOf" srcId="{4BC5D5B0-322D-49D4-B564-B867116E979E}" destId="{4780F23B-0975-4F88-9D47-3FC7D5F0FDBB}" srcOrd="0" destOrd="0" presId="urn:microsoft.com/office/officeart/2005/8/layout/process1"/>
    <dgm:cxn modelId="{679E1129-E2E8-4677-9829-664CCBA1F567}" type="presOf" srcId="{F0FEBB46-750B-4DF1-9962-671060FCF112}" destId="{2295FB11-EE70-4CCF-8929-9DCD0CEA3D7E}" srcOrd="1" destOrd="0" presId="urn:microsoft.com/office/officeart/2005/8/layout/process1"/>
    <dgm:cxn modelId="{810DC729-1687-498A-9B94-6D11C295D870}" type="presOf" srcId="{59173FAA-A63A-4DFF-A01D-7AA44229A23A}" destId="{AF68EE72-E400-4875-A0A3-0BE44A21A461}" srcOrd="0" destOrd="0" presId="urn:microsoft.com/office/officeart/2005/8/layout/process1"/>
    <dgm:cxn modelId="{F2D32B6D-D2E1-4B92-8E7B-EF47416A488C}" srcId="{303F9632-194A-4336-BE57-6F1EAF02A8F5}" destId="{DB40EC78-BDC3-4E67-A12F-EDCA8F631868}" srcOrd="2" destOrd="0" parTransId="{BCC51FB4-F005-484C-97E8-D92D884F6B38}" sibTransId="{D152E437-569B-4442-8233-33D490B48702}"/>
    <dgm:cxn modelId="{1E7E1B77-8B42-4CF7-A882-1F6511E2AFE2}" type="presOf" srcId="{303F9632-194A-4336-BE57-6F1EAF02A8F5}" destId="{1EEB154B-34E0-481C-9D09-54DD82DE4210}" srcOrd="0" destOrd="0" presId="urn:microsoft.com/office/officeart/2005/8/layout/process1"/>
    <dgm:cxn modelId="{35C45257-B28F-4233-B325-B4A3D9713D7F}" type="presOf" srcId="{B1CE211D-9BC5-40D3-9691-B67484D4B554}" destId="{5EA6D961-D09E-4422-A53E-145C445AAB34}" srcOrd="0" destOrd="0" presId="urn:microsoft.com/office/officeart/2005/8/layout/process1"/>
    <dgm:cxn modelId="{41D7C47B-1CD9-4D4F-AFBB-96233B9C50C7}" type="presOf" srcId="{D152E437-569B-4442-8233-33D490B48702}" destId="{0ADDAEFB-C6E4-4AB2-8162-8A2385713A02}" srcOrd="1" destOrd="0" presId="urn:microsoft.com/office/officeart/2005/8/layout/process1"/>
    <dgm:cxn modelId="{0B537C7F-D9DB-43CB-BED8-17D0D4E668F2}" type="presOf" srcId="{A7871C69-5132-46BA-BB3E-D90C06344BEB}" destId="{4354C563-49F1-4473-A74D-657F84E55714}" srcOrd="1" destOrd="0" presId="urn:microsoft.com/office/officeart/2005/8/layout/process1"/>
    <dgm:cxn modelId="{2F8E4A82-7178-4A4C-AAA9-E39D5D40CC79}" srcId="{303F9632-194A-4336-BE57-6F1EAF02A8F5}" destId="{F704B9E0-6DAE-43C0-8193-F0140A36155C}" srcOrd="5" destOrd="0" parTransId="{BB848512-EF4E-4B92-9D22-EDC00994E285}" sibTransId="{B1CE211D-9BC5-40D3-9691-B67484D4B554}"/>
    <dgm:cxn modelId="{14D6D289-0CC0-435B-8368-8BB2286F0E49}" type="presOf" srcId="{A7871C69-5132-46BA-BB3E-D90C06344BEB}" destId="{9847B1C8-24CD-4A8C-976D-055AABA0290A}" srcOrd="0" destOrd="0" presId="urn:microsoft.com/office/officeart/2005/8/layout/process1"/>
    <dgm:cxn modelId="{15AB0D8B-DBF0-4083-AB1D-BB45A0B2A9B1}" type="presOf" srcId="{C4AF0DD8-2532-42EF-A296-ED3AD27F464E}" destId="{206C9EDB-89DC-4B4F-BBB8-8B94A4734DF5}" srcOrd="1" destOrd="0" presId="urn:microsoft.com/office/officeart/2005/8/layout/process1"/>
    <dgm:cxn modelId="{0C31C094-2E6A-4EE9-8BFE-DDD42A036F2D}" type="presOf" srcId="{C4AF0DD8-2532-42EF-A296-ED3AD27F464E}" destId="{F572A592-7E3C-4350-B88B-E249E4ACB221}" srcOrd="0" destOrd="0" presId="urn:microsoft.com/office/officeart/2005/8/layout/process1"/>
    <dgm:cxn modelId="{115A689E-A5C7-4592-96F6-57189849EB56}" type="presOf" srcId="{4EB09CB0-CD63-4703-9542-C97CE8F0B42E}" destId="{A3320618-8303-42A4-81D4-DC8A7E388A1C}" srcOrd="0" destOrd="0" presId="urn:microsoft.com/office/officeart/2005/8/layout/process1"/>
    <dgm:cxn modelId="{660408A0-3C94-40D5-819B-2DF02D12946E}" type="presOf" srcId="{7BA3BB2C-BC1E-45B3-BD4B-2899722942BC}" destId="{28A71AF2-6898-4231-9E89-A674DD8F1349}" srcOrd="0" destOrd="0" presId="urn:microsoft.com/office/officeart/2005/8/layout/process1"/>
    <dgm:cxn modelId="{48F677A3-4AF0-44CB-A7F6-F38D2B4B63EB}" type="presOf" srcId="{D76FB951-6F5E-4B24-B0B2-07CCFF244D46}" destId="{043D10B3-C951-4F85-8C34-0513E97DA2CB}" srcOrd="0" destOrd="0" presId="urn:microsoft.com/office/officeart/2005/8/layout/process1"/>
    <dgm:cxn modelId="{63D1DFAC-EBB9-4ECA-8ECA-AE8662E75231}" srcId="{303F9632-194A-4336-BE57-6F1EAF02A8F5}" destId="{45CD8B23-BA72-49CE-9E5F-702640E0A819}" srcOrd="7" destOrd="0" parTransId="{EFAB2F37-FBBA-4BD9-843E-B3412C5176DF}" sibTransId="{D07730A1-31F2-4EEF-ABAF-225785368A6E}"/>
    <dgm:cxn modelId="{DD4027AD-1428-4E24-B5DB-2ED0FD777DD8}" type="presOf" srcId="{F704B9E0-6DAE-43C0-8193-F0140A36155C}" destId="{6E7AC05E-43FE-4578-BEE1-5991A3FDFC2F}" srcOrd="0" destOrd="0" presId="urn:microsoft.com/office/officeart/2005/8/layout/process1"/>
    <dgm:cxn modelId="{F7F744B0-E7B2-4AB2-A2A5-DD30159A587C}" srcId="{303F9632-194A-4336-BE57-6F1EAF02A8F5}" destId="{7BA3BB2C-BC1E-45B3-BD4B-2899722942BC}" srcOrd="0" destOrd="0" parTransId="{F0CC67E7-BD74-44B1-98D3-8DFF6AA69A48}" sibTransId="{D76FB951-6F5E-4B24-B0B2-07CCFF244D46}"/>
    <dgm:cxn modelId="{B3B0D5C3-FDC0-4AC5-B460-B35E77497C61}" type="presOf" srcId="{A08DBFCB-7151-4C2F-8C61-893506C71EA8}" destId="{459E63C4-8122-4E8D-846F-836421B7A57D}" srcOrd="0" destOrd="0" presId="urn:microsoft.com/office/officeart/2005/8/layout/process1"/>
    <dgm:cxn modelId="{FBAA9AC8-1567-405D-80F6-8DCC844C8D7F}" type="presOf" srcId="{4EB09CB0-CD63-4703-9542-C97CE8F0B42E}" destId="{774955CC-D39E-430B-A631-05221F96239E}" srcOrd="1" destOrd="0" presId="urn:microsoft.com/office/officeart/2005/8/layout/process1"/>
    <dgm:cxn modelId="{201804C9-8D0D-4051-BE0A-CD4590C47B67}" type="presOf" srcId="{8088D25F-3871-481A-A0D9-057F9F814FEE}" destId="{FDAC4496-2C80-4FA1-9A6C-C8F6979A38F8}" srcOrd="0" destOrd="0" presId="urn:microsoft.com/office/officeart/2005/8/layout/process1"/>
    <dgm:cxn modelId="{3F9626CF-E438-4E36-BD0C-1E4C93109165}" type="presOf" srcId="{F0FEBB46-750B-4DF1-9962-671060FCF112}" destId="{F5A3014E-2AB4-4235-9D67-57D424417D94}" srcOrd="0" destOrd="0" presId="urn:microsoft.com/office/officeart/2005/8/layout/process1"/>
    <dgm:cxn modelId="{AD6063DE-9ACD-468A-A4D4-2AC6B90AAA83}" srcId="{303F9632-194A-4336-BE57-6F1EAF02A8F5}" destId="{A08DBFCB-7151-4C2F-8C61-893506C71EA8}" srcOrd="6" destOrd="0" parTransId="{694FACF4-FDFE-485E-8679-31711A015715}" sibTransId="{C4AF0DD8-2532-42EF-A296-ED3AD27F464E}"/>
    <dgm:cxn modelId="{343E75DF-60A2-4E76-85D3-FFAD361FC905}" type="presOf" srcId="{D152E437-569B-4442-8233-33D490B48702}" destId="{B4A3EB95-A9DD-4A85-B603-AE6691CDD1C5}" srcOrd="0" destOrd="0" presId="urn:microsoft.com/office/officeart/2005/8/layout/process1"/>
    <dgm:cxn modelId="{EC35AFDF-A377-4D62-BE87-7DBAD0A13BAC}" type="presOf" srcId="{45CD8B23-BA72-49CE-9E5F-702640E0A819}" destId="{0F394009-C895-40B3-9865-3F11E1C80089}" srcOrd="0" destOrd="0" presId="urn:microsoft.com/office/officeart/2005/8/layout/process1"/>
    <dgm:cxn modelId="{378DB1E4-25E8-42F1-9717-A69EE5889684}" type="presOf" srcId="{D76FB951-6F5E-4B24-B0B2-07CCFF244D46}" destId="{ABA30DC5-A44E-45BC-9D40-4E0A37F88820}" srcOrd="1" destOrd="0" presId="urn:microsoft.com/office/officeart/2005/8/layout/process1"/>
    <dgm:cxn modelId="{F13D8CE8-C887-4ADF-930A-DA3EF62F4A8B}" srcId="{303F9632-194A-4336-BE57-6F1EAF02A8F5}" destId="{8088D25F-3871-481A-A0D9-057F9F814FEE}" srcOrd="4" destOrd="0" parTransId="{07CD528A-E3BC-49D4-8364-FE16AD355017}" sibTransId="{A7871C69-5132-46BA-BB3E-D90C06344BEB}"/>
    <dgm:cxn modelId="{B9E726EE-6D5F-4E60-B849-7C1C2B8F90AC}" srcId="{303F9632-194A-4336-BE57-6F1EAF02A8F5}" destId="{4BC5D5B0-322D-49D4-B564-B867116E979E}" srcOrd="1" destOrd="0" parTransId="{D9A774CE-4141-45DC-B42B-C011290B40CB}" sibTransId="{F0FEBB46-750B-4DF1-9962-671060FCF112}"/>
    <dgm:cxn modelId="{A04455F3-66E5-443E-A208-66744D618BDE}" type="presOf" srcId="{DB40EC78-BDC3-4E67-A12F-EDCA8F631868}" destId="{0F1491F4-7345-4934-95C7-EEF09F70AE22}" srcOrd="0" destOrd="0" presId="urn:microsoft.com/office/officeart/2005/8/layout/process1"/>
    <dgm:cxn modelId="{B996AEA3-6A07-4A5C-9B9D-02B09B1B8D3C}" type="presParOf" srcId="{1EEB154B-34E0-481C-9D09-54DD82DE4210}" destId="{28A71AF2-6898-4231-9E89-A674DD8F1349}" srcOrd="0" destOrd="0" presId="urn:microsoft.com/office/officeart/2005/8/layout/process1"/>
    <dgm:cxn modelId="{FA027A04-472E-48A4-BABF-F3172E6A47A1}" type="presParOf" srcId="{1EEB154B-34E0-481C-9D09-54DD82DE4210}" destId="{043D10B3-C951-4F85-8C34-0513E97DA2CB}" srcOrd="1" destOrd="0" presId="urn:microsoft.com/office/officeart/2005/8/layout/process1"/>
    <dgm:cxn modelId="{4298BF6E-83FE-4C70-BB1E-A5FAA2AD4A05}" type="presParOf" srcId="{043D10B3-C951-4F85-8C34-0513E97DA2CB}" destId="{ABA30DC5-A44E-45BC-9D40-4E0A37F88820}" srcOrd="0" destOrd="0" presId="urn:microsoft.com/office/officeart/2005/8/layout/process1"/>
    <dgm:cxn modelId="{A642E62A-5942-40AA-8171-9FA18063DAC3}" type="presParOf" srcId="{1EEB154B-34E0-481C-9D09-54DD82DE4210}" destId="{4780F23B-0975-4F88-9D47-3FC7D5F0FDBB}" srcOrd="2" destOrd="0" presId="urn:microsoft.com/office/officeart/2005/8/layout/process1"/>
    <dgm:cxn modelId="{B33DC6B6-D48D-47F1-BADB-C983CB88B874}" type="presParOf" srcId="{1EEB154B-34E0-481C-9D09-54DD82DE4210}" destId="{F5A3014E-2AB4-4235-9D67-57D424417D94}" srcOrd="3" destOrd="0" presId="urn:microsoft.com/office/officeart/2005/8/layout/process1"/>
    <dgm:cxn modelId="{600391EE-F3D1-4DF4-9043-22905860A3BF}" type="presParOf" srcId="{F5A3014E-2AB4-4235-9D67-57D424417D94}" destId="{2295FB11-EE70-4CCF-8929-9DCD0CEA3D7E}" srcOrd="0" destOrd="0" presId="urn:microsoft.com/office/officeart/2005/8/layout/process1"/>
    <dgm:cxn modelId="{F1C31533-B06B-4530-B4D0-69FAF1D0B5AF}" type="presParOf" srcId="{1EEB154B-34E0-481C-9D09-54DD82DE4210}" destId="{0F1491F4-7345-4934-95C7-EEF09F70AE22}" srcOrd="4" destOrd="0" presId="urn:microsoft.com/office/officeart/2005/8/layout/process1"/>
    <dgm:cxn modelId="{8C6B7979-0E6F-4BB9-A823-E458A871F039}" type="presParOf" srcId="{1EEB154B-34E0-481C-9D09-54DD82DE4210}" destId="{B4A3EB95-A9DD-4A85-B603-AE6691CDD1C5}" srcOrd="5" destOrd="0" presId="urn:microsoft.com/office/officeart/2005/8/layout/process1"/>
    <dgm:cxn modelId="{C7FB5159-E4D6-49DD-A2D9-26DCD88D12EA}" type="presParOf" srcId="{B4A3EB95-A9DD-4A85-B603-AE6691CDD1C5}" destId="{0ADDAEFB-C6E4-4AB2-8162-8A2385713A02}" srcOrd="0" destOrd="0" presId="urn:microsoft.com/office/officeart/2005/8/layout/process1"/>
    <dgm:cxn modelId="{B4F3F880-4AAE-4A66-BD73-CFD23466ACA0}" type="presParOf" srcId="{1EEB154B-34E0-481C-9D09-54DD82DE4210}" destId="{AF68EE72-E400-4875-A0A3-0BE44A21A461}" srcOrd="6" destOrd="0" presId="urn:microsoft.com/office/officeart/2005/8/layout/process1"/>
    <dgm:cxn modelId="{2304636E-7935-43D6-A902-32318484F227}" type="presParOf" srcId="{1EEB154B-34E0-481C-9D09-54DD82DE4210}" destId="{A3320618-8303-42A4-81D4-DC8A7E388A1C}" srcOrd="7" destOrd="0" presId="urn:microsoft.com/office/officeart/2005/8/layout/process1"/>
    <dgm:cxn modelId="{8C386F40-EBC1-491F-9451-5C04E273AB85}" type="presParOf" srcId="{A3320618-8303-42A4-81D4-DC8A7E388A1C}" destId="{774955CC-D39E-430B-A631-05221F96239E}" srcOrd="0" destOrd="0" presId="urn:microsoft.com/office/officeart/2005/8/layout/process1"/>
    <dgm:cxn modelId="{6D933E91-5B4B-4FD8-91A4-E4E50E92B0F1}" type="presParOf" srcId="{1EEB154B-34E0-481C-9D09-54DD82DE4210}" destId="{FDAC4496-2C80-4FA1-9A6C-C8F6979A38F8}" srcOrd="8" destOrd="0" presId="urn:microsoft.com/office/officeart/2005/8/layout/process1"/>
    <dgm:cxn modelId="{3ED0D490-EB26-4444-80CB-0993ED41754F}" type="presParOf" srcId="{1EEB154B-34E0-481C-9D09-54DD82DE4210}" destId="{9847B1C8-24CD-4A8C-976D-055AABA0290A}" srcOrd="9" destOrd="0" presId="urn:microsoft.com/office/officeart/2005/8/layout/process1"/>
    <dgm:cxn modelId="{C4E70BA9-A33D-4628-9968-58A762F588B9}" type="presParOf" srcId="{9847B1C8-24CD-4A8C-976D-055AABA0290A}" destId="{4354C563-49F1-4473-A74D-657F84E55714}" srcOrd="0" destOrd="0" presId="urn:microsoft.com/office/officeart/2005/8/layout/process1"/>
    <dgm:cxn modelId="{6DFA7D39-514B-4B72-A68B-DED63C8E226C}" type="presParOf" srcId="{1EEB154B-34E0-481C-9D09-54DD82DE4210}" destId="{6E7AC05E-43FE-4578-BEE1-5991A3FDFC2F}" srcOrd="10" destOrd="0" presId="urn:microsoft.com/office/officeart/2005/8/layout/process1"/>
    <dgm:cxn modelId="{0FA13937-6429-4B36-863E-7E8BC6774111}" type="presParOf" srcId="{1EEB154B-34E0-481C-9D09-54DD82DE4210}" destId="{5EA6D961-D09E-4422-A53E-145C445AAB34}" srcOrd="11" destOrd="0" presId="urn:microsoft.com/office/officeart/2005/8/layout/process1"/>
    <dgm:cxn modelId="{3DC3CAC7-2D9A-4041-8A25-5F5151126E76}" type="presParOf" srcId="{5EA6D961-D09E-4422-A53E-145C445AAB34}" destId="{537D17B0-B33B-4A4C-8FCB-FCA015D66C9A}" srcOrd="0" destOrd="0" presId="urn:microsoft.com/office/officeart/2005/8/layout/process1"/>
    <dgm:cxn modelId="{4A3AC270-4E00-4FB0-8ED3-4D9839009CDA}" type="presParOf" srcId="{1EEB154B-34E0-481C-9D09-54DD82DE4210}" destId="{459E63C4-8122-4E8D-846F-836421B7A57D}" srcOrd="12" destOrd="0" presId="urn:microsoft.com/office/officeart/2005/8/layout/process1"/>
    <dgm:cxn modelId="{1A1E55FC-2EB7-4451-AB84-A3755EA0AEB3}" type="presParOf" srcId="{1EEB154B-34E0-481C-9D09-54DD82DE4210}" destId="{F572A592-7E3C-4350-B88B-E249E4ACB221}" srcOrd="13" destOrd="0" presId="urn:microsoft.com/office/officeart/2005/8/layout/process1"/>
    <dgm:cxn modelId="{85B33A6F-7925-4217-8ACA-49C9F2F965EC}" type="presParOf" srcId="{F572A592-7E3C-4350-B88B-E249E4ACB221}" destId="{206C9EDB-89DC-4B4F-BBB8-8B94A4734DF5}" srcOrd="0" destOrd="0" presId="urn:microsoft.com/office/officeart/2005/8/layout/process1"/>
    <dgm:cxn modelId="{C552EADD-F1B4-40D3-84CB-FE40FCB369D7}" type="presParOf" srcId="{1EEB154B-34E0-481C-9D09-54DD82DE4210}" destId="{0F394009-C895-40B3-9865-3F11E1C80089}"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F12DD-C635-4B4C-ACB9-49A72DED21DF}">
      <dsp:nvSpPr>
        <dsp:cNvPr id="0" name=""/>
        <dsp:cNvSpPr/>
      </dsp:nvSpPr>
      <dsp:spPr>
        <a:xfrm>
          <a:off x="0" y="1593"/>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AB239-1671-4443-A479-BCCDDDFBF011}">
      <dsp:nvSpPr>
        <dsp:cNvPr id="0" name=""/>
        <dsp:cNvSpPr/>
      </dsp:nvSpPr>
      <dsp:spPr>
        <a:xfrm>
          <a:off x="205374" y="154351"/>
          <a:ext cx="373408" cy="373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A7EEB7-3791-44F5-8DDF-277660ECC3D2}">
      <dsp:nvSpPr>
        <dsp:cNvPr id="0" name=""/>
        <dsp:cNvSpPr/>
      </dsp:nvSpPr>
      <dsp:spPr>
        <a:xfrm>
          <a:off x="784158" y="1593"/>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Implement a Neural Network for predicting heart failure based on clinical records.</a:t>
          </a:r>
        </a:p>
      </dsp:txBody>
      <dsp:txXfrm>
        <a:off x="784158" y="1593"/>
        <a:ext cx="7750760" cy="678924"/>
      </dsp:txXfrm>
    </dsp:sp>
    <dsp:sp modelId="{E48E5AA8-5409-4E61-AE68-B93C75D0FA52}">
      <dsp:nvSpPr>
        <dsp:cNvPr id="0" name=""/>
        <dsp:cNvSpPr/>
      </dsp:nvSpPr>
      <dsp:spPr>
        <a:xfrm>
          <a:off x="0" y="850249"/>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87F2B-C80A-490C-8625-9D913FC7E8E6}">
      <dsp:nvSpPr>
        <dsp:cNvPr id="0" name=""/>
        <dsp:cNvSpPr/>
      </dsp:nvSpPr>
      <dsp:spPr>
        <a:xfrm>
          <a:off x="205374" y="1003007"/>
          <a:ext cx="373408" cy="373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09284-76C2-4DF7-988F-176D056AE10F}">
      <dsp:nvSpPr>
        <dsp:cNvPr id="0" name=""/>
        <dsp:cNvSpPr/>
      </dsp:nvSpPr>
      <dsp:spPr>
        <a:xfrm>
          <a:off x="784158" y="850249"/>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Evaluate the model's performance using relevant metrics.</a:t>
          </a:r>
        </a:p>
      </dsp:txBody>
      <dsp:txXfrm>
        <a:off x="784158" y="850249"/>
        <a:ext cx="7750760" cy="678924"/>
      </dsp:txXfrm>
    </dsp:sp>
    <dsp:sp modelId="{C7F1A4BD-41CE-4429-867B-8C04D06B7AE6}">
      <dsp:nvSpPr>
        <dsp:cNvPr id="0" name=""/>
        <dsp:cNvSpPr/>
      </dsp:nvSpPr>
      <dsp:spPr>
        <a:xfrm>
          <a:off x="0" y="1698905"/>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42113-95CC-4FA6-A9BC-196145732493}">
      <dsp:nvSpPr>
        <dsp:cNvPr id="0" name=""/>
        <dsp:cNvSpPr/>
      </dsp:nvSpPr>
      <dsp:spPr>
        <a:xfrm>
          <a:off x="205374" y="1851663"/>
          <a:ext cx="373408" cy="373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80617-AF78-498C-9FA3-8CB132B6B5AC}">
      <dsp:nvSpPr>
        <dsp:cNvPr id="0" name=""/>
        <dsp:cNvSpPr/>
      </dsp:nvSpPr>
      <dsp:spPr>
        <a:xfrm>
          <a:off x="784158" y="1698905"/>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Utilize data preprocessing and standardization techniques.</a:t>
          </a:r>
        </a:p>
      </dsp:txBody>
      <dsp:txXfrm>
        <a:off x="784158" y="1698905"/>
        <a:ext cx="7750760" cy="678924"/>
      </dsp:txXfrm>
    </dsp:sp>
    <dsp:sp modelId="{579A7E59-6682-4C6D-8396-0CBDDF30CB1A}">
      <dsp:nvSpPr>
        <dsp:cNvPr id="0" name=""/>
        <dsp:cNvSpPr/>
      </dsp:nvSpPr>
      <dsp:spPr>
        <a:xfrm>
          <a:off x="0" y="2547561"/>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D7644-7027-4366-9A94-FD310A14D4F9}">
      <dsp:nvSpPr>
        <dsp:cNvPr id="0" name=""/>
        <dsp:cNvSpPr/>
      </dsp:nvSpPr>
      <dsp:spPr>
        <a:xfrm>
          <a:off x="205374" y="2700319"/>
          <a:ext cx="373408" cy="3734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71C42-DC78-4ED6-8F90-EAD2698E2232}">
      <dsp:nvSpPr>
        <dsp:cNvPr id="0" name=""/>
        <dsp:cNvSpPr/>
      </dsp:nvSpPr>
      <dsp:spPr>
        <a:xfrm>
          <a:off x="784158" y="2547561"/>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Ability to handle imbalanced data.</a:t>
          </a:r>
        </a:p>
      </dsp:txBody>
      <dsp:txXfrm>
        <a:off x="784158" y="2547561"/>
        <a:ext cx="7750760" cy="678924"/>
      </dsp:txXfrm>
    </dsp:sp>
    <dsp:sp modelId="{2D41D90A-65C5-4C5D-B942-F6BDB326A4C4}">
      <dsp:nvSpPr>
        <dsp:cNvPr id="0" name=""/>
        <dsp:cNvSpPr/>
      </dsp:nvSpPr>
      <dsp:spPr>
        <a:xfrm>
          <a:off x="0" y="3396217"/>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C1F9C-BC86-4E7F-8FAD-3FBE1A38DAC8}">
      <dsp:nvSpPr>
        <dsp:cNvPr id="0" name=""/>
        <dsp:cNvSpPr/>
      </dsp:nvSpPr>
      <dsp:spPr>
        <a:xfrm>
          <a:off x="205374" y="3548975"/>
          <a:ext cx="373408" cy="3734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BA4A12-1F63-4EC3-BCB5-5E0177759691}">
      <dsp:nvSpPr>
        <dsp:cNvPr id="0" name=""/>
        <dsp:cNvSpPr/>
      </dsp:nvSpPr>
      <dsp:spPr>
        <a:xfrm>
          <a:off x="784158" y="3396217"/>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Develop an understanding of key neural network components.</a:t>
          </a:r>
        </a:p>
      </dsp:txBody>
      <dsp:txXfrm>
        <a:off x="784158" y="3396217"/>
        <a:ext cx="7750760" cy="678924"/>
      </dsp:txXfrm>
    </dsp:sp>
    <dsp:sp modelId="{EABDE67C-F125-4777-9F47-4BB240E5B2BE}">
      <dsp:nvSpPr>
        <dsp:cNvPr id="0" name=""/>
        <dsp:cNvSpPr/>
      </dsp:nvSpPr>
      <dsp:spPr>
        <a:xfrm>
          <a:off x="0" y="4244873"/>
          <a:ext cx="8534919" cy="6789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80C80-1AEC-461F-98B4-DB8C43EE1C0A}">
      <dsp:nvSpPr>
        <dsp:cNvPr id="0" name=""/>
        <dsp:cNvSpPr/>
      </dsp:nvSpPr>
      <dsp:spPr>
        <a:xfrm>
          <a:off x="205374" y="4397631"/>
          <a:ext cx="373408" cy="3734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22A3A3-3761-4CEF-A45A-3A4AF1C77BBF}">
      <dsp:nvSpPr>
        <dsp:cNvPr id="0" name=""/>
        <dsp:cNvSpPr/>
      </dsp:nvSpPr>
      <dsp:spPr>
        <a:xfrm>
          <a:off x="784158" y="4244873"/>
          <a:ext cx="7750760" cy="678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53" tIns="71853" rIns="71853" bIns="71853"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Apply early stopping techniques for efficient model training.</a:t>
          </a:r>
        </a:p>
      </dsp:txBody>
      <dsp:txXfrm>
        <a:off x="784158" y="4244873"/>
        <a:ext cx="7750760" cy="678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71AF2-6898-4231-9E89-A674DD8F1349}">
      <dsp:nvSpPr>
        <dsp:cNvPr id="0" name=""/>
        <dsp:cNvSpPr/>
      </dsp:nvSpPr>
      <dsp:spPr>
        <a:xfrm>
          <a:off x="2901"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Data Collection </a:t>
          </a:r>
          <a:endParaRPr lang="en-IN" sz="900" kern="1200" dirty="0">
            <a:solidFill>
              <a:schemeClr val="tx1"/>
            </a:solidFill>
          </a:endParaRPr>
        </a:p>
      </dsp:txBody>
      <dsp:txXfrm>
        <a:off x="16702" y="487893"/>
        <a:ext cx="757743" cy="443605"/>
      </dsp:txXfrm>
    </dsp:sp>
    <dsp:sp modelId="{043D10B3-C951-4F85-8C34-0513E97DA2CB}">
      <dsp:nvSpPr>
        <dsp:cNvPr id="0" name=""/>
        <dsp:cNvSpPr/>
      </dsp:nvSpPr>
      <dsp:spPr>
        <a:xfrm>
          <a:off x="866781"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866781" y="651266"/>
        <a:ext cx="116545" cy="116859"/>
      </dsp:txXfrm>
    </dsp:sp>
    <dsp:sp modelId="{4780F23B-0975-4F88-9D47-3FC7D5F0FDBB}">
      <dsp:nvSpPr>
        <dsp:cNvPr id="0" name=""/>
        <dsp:cNvSpPr/>
      </dsp:nvSpPr>
      <dsp:spPr>
        <a:xfrm>
          <a:off x="1102385"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Data Preprocessing </a:t>
          </a:r>
          <a:endParaRPr lang="en-IN" sz="900" kern="1200" dirty="0">
            <a:solidFill>
              <a:schemeClr val="tx1"/>
            </a:solidFill>
          </a:endParaRPr>
        </a:p>
      </dsp:txBody>
      <dsp:txXfrm>
        <a:off x="1116186" y="487893"/>
        <a:ext cx="757743" cy="443605"/>
      </dsp:txXfrm>
    </dsp:sp>
    <dsp:sp modelId="{F5A3014E-2AB4-4235-9D67-57D424417D94}">
      <dsp:nvSpPr>
        <dsp:cNvPr id="0" name=""/>
        <dsp:cNvSpPr/>
      </dsp:nvSpPr>
      <dsp:spPr>
        <a:xfrm>
          <a:off x="1966265"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1966265" y="651266"/>
        <a:ext cx="116545" cy="116859"/>
      </dsp:txXfrm>
    </dsp:sp>
    <dsp:sp modelId="{0F1491F4-7345-4934-95C7-EEF09F70AE22}">
      <dsp:nvSpPr>
        <dsp:cNvPr id="0" name=""/>
        <dsp:cNvSpPr/>
      </dsp:nvSpPr>
      <dsp:spPr>
        <a:xfrm>
          <a:off x="2201869"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Data splitting </a:t>
          </a:r>
          <a:endParaRPr lang="en-IN" sz="900" kern="1200" dirty="0">
            <a:solidFill>
              <a:schemeClr val="tx1"/>
            </a:solidFill>
          </a:endParaRPr>
        </a:p>
      </dsp:txBody>
      <dsp:txXfrm>
        <a:off x="2215670" y="487893"/>
        <a:ext cx="757743" cy="443605"/>
      </dsp:txXfrm>
    </dsp:sp>
    <dsp:sp modelId="{B4A3EB95-A9DD-4A85-B603-AE6691CDD1C5}">
      <dsp:nvSpPr>
        <dsp:cNvPr id="0" name=""/>
        <dsp:cNvSpPr/>
      </dsp:nvSpPr>
      <dsp:spPr>
        <a:xfrm>
          <a:off x="3065750"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3065750" y="651266"/>
        <a:ext cx="116545" cy="116859"/>
      </dsp:txXfrm>
    </dsp:sp>
    <dsp:sp modelId="{AF68EE72-E400-4875-A0A3-0BE44A21A461}">
      <dsp:nvSpPr>
        <dsp:cNvPr id="0" name=""/>
        <dsp:cNvSpPr/>
      </dsp:nvSpPr>
      <dsp:spPr>
        <a:xfrm>
          <a:off x="3301353"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chemeClr val="tx1"/>
              </a:solidFill>
            </a:rPr>
            <a:t>Feature selection</a:t>
          </a:r>
        </a:p>
      </dsp:txBody>
      <dsp:txXfrm>
        <a:off x="3315154" y="487893"/>
        <a:ext cx="757743" cy="443605"/>
      </dsp:txXfrm>
    </dsp:sp>
    <dsp:sp modelId="{A3320618-8303-42A4-81D4-DC8A7E388A1C}">
      <dsp:nvSpPr>
        <dsp:cNvPr id="0" name=""/>
        <dsp:cNvSpPr/>
      </dsp:nvSpPr>
      <dsp:spPr>
        <a:xfrm>
          <a:off x="4165234"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4165234" y="651266"/>
        <a:ext cx="116545" cy="116859"/>
      </dsp:txXfrm>
    </dsp:sp>
    <dsp:sp modelId="{FDAC4496-2C80-4FA1-9A6C-C8F6979A38F8}">
      <dsp:nvSpPr>
        <dsp:cNvPr id="0" name=""/>
        <dsp:cNvSpPr/>
      </dsp:nvSpPr>
      <dsp:spPr>
        <a:xfrm>
          <a:off x="4400838"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Model Development </a:t>
          </a:r>
          <a:endParaRPr lang="en-IN" sz="900" kern="1200" dirty="0">
            <a:solidFill>
              <a:schemeClr val="tx1"/>
            </a:solidFill>
          </a:endParaRPr>
        </a:p>
      </dsp:txBody>
      <dsp:txXfrm>
        <a:off x="4414639" y="487893"/>
        <a:ext cx="757743" cy="443605"/>
      </dsp:txXfrm>
    </dsp:sp>
    <dsp:sp modelId="{9847B1C8-24CD-4A8C-976D-055AABA0290A}">
      <dsp:nvSpPr>
        <dsp:cNvPr id="0" name=""/>
        <dsp:cNvSpPr/>
      </dsp:nvSpPr>
      <dsp:spPr>
        <a:xfrm>
          <a:off x="5264718"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5264718" y="651266"/>
        <a:ext cx="116545" cy="116859"/>
      </dsp:txXfrm>
    </dsp:sp>
    <dsp:sp modelId="{6E7AC05E-43FE-4578-BEE1-5991A3FDFC2F}">
      <dsp:nvSpPr>
        <dsp:cNvPr id="0" name=""/>
        <dsp:cNvSpPr/>
      </dsp:nvSpPr>
      <dsp:spPr>
        <a:xfrm>
          <a:off x="5500322"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Model Training </a:t>
          </a:r>
          <a:endParaRPr lang="en-IN" sz="900" kern="1200" dirty="0">
            <a:solidFill>
              <a:schemeClr val="tx1"/>
            </a:solidFill>
          </a:endParaRPr>
        </a:p>
      </dsp:txBody>
      <dsp:txXfrm>
        <a:off x="5514123" y="487893"/>
        <a:ext cx="757743" cy="443605"/>
      </dsp:txXfrm>
    </dsp:sp>
    <dsp:sp modelId="{5EA6D961-D09E-4422-A53E-145C445AAB34}">
      <dsp:nvSpPr>
        <dsp:cNvPr id="0" name=""/>
        <dsp:cNvSpPr/>
      </dsp:nvSpPr>
      <dsp:spPr>
        <a:xfrm>
          <a:off x="6364202"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6364202" y="651266"/>
        <a:ext cx="116545" cy="116859"/>
      </dsp:txXfrm>
    </dsp:sp>
    <dsp:sp modelId="{459E63C4-8122-4E8D-846F-836421B7A57D}">
      <dsp:nvSpPr>
        <dsp:cNvPr id="0" name=""/>
        <dsp:cNvSpPr/>
      </dsp:nvSpPr>
      <dsp:spPr>
        <a:xfrm>
          <a:off x="6599806"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dirty="0">
              <a:solidFill>
                <a:schemeClr val="tx1"/>
              </a:solidFill>
            </a:rPr>
            <a:t>Model Evaluation </a:t>
          </a:r>
          <a:endParaRPr lang="en-IN" sz="900" kern="1200" dirty="0">
            <a:solidFill>
              <a:schemeClr val="tx1"/>
            </a:solidFill>
          </a:endParaRPr>
        </a:p>
      </dsp:txBody>
      <dsp:txXfrm>
        <a:off x="6613607" y="487893"/>
        <a:ext cx="757743" cy="443605"/>
      </dsp:txXfrm>
    </dsp:sp>
    <dsp:sp modelId="{F572A592-7E3C-4350-B88B-E249E4ACB221}">
      <dsp:nvSpPr>
        <dsp:cNvPr id="0" name=""/>
        <dsp:cNvSpPr/>
      </dsp:nvSpPr>
      <dsp:spPr>
        <a:xfrm>
          <a:off x="7463687" y="612313"/>
          <a:ext cx="166493" cy="19476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solidFill>
              <a:schemeClr val="tx1"/>
            </a:solidFill>
          </a:endParaRPr>
        </a:p>
      </dsp:txBody>
      <dsp:txXfrm>
        <a:off x="7463687" y="651266"/>
        <a:ext cx="116545" cy="116859"/>
      </dsp:txXfrm>
    </dsp:sp>
    <dsp:sp modelId="{0F394009-C895-40B3-9865-3F11E1C80089}">
      <dsp:nvSpPr>
        <dsp:cNvPr id="0" name=""/>
        <dsp:cNvSpPr/>
      </dsp:nvSpPr>
      <dsp:spPr>
        <a:xfrm>
          <a:off x="7699291" y="474092"/>
          <a:ext cx="785345" cy="471207"/>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b="0" i="0" kern="1200">
              <a:solidFill>
                <a:schemeClr val="tx1"/>
              </a:solidFill>
            </a:rPr>
            <a:t>Optimization</a:t>
          </a:r>
          <a:endParaRPr lang="en-IN" sz="900" kern="1200">
            <a:solidFill>
              <a:schemeClr val="tx1"/>
            </a:solidFill>
          </a:endParaRPr>
        </a:p>
      </dsp:txBody>
      <dsp:txXfrm>
        <a:off x="7713092" y="487893"/>
        <a:ext cx="757743" cy="4436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9F9CD-E30D-423A-B495-FC8F3BB2646D}" type="datetimeFigureOut">
              <a:rPr lang="en-US" smtClean="0"/>
              <a:t>11/30/2023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64FFB-ED31-4D51-995F-038D3FEA8AC6}" type="slidenum">
              <a:rPr lang="en-US" smtClean="0"/>
              <a:t>‹#›</a:t>
            </a:fld>
            <a:endParaRPr lang="en-US"/>
          </a:p>
        </p:txBody>
      </p:sp>
    </p:spTree>
    <p:extLst>
      <p:ext uri="{BB962C8B-B14F-4D97-AF65-F5344CB8AC3E}">
        <p14:creationId xmlns:p14="http://schemas.microsoft.com/office/powerpoint/2010/main" val="308457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181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254125" y="719138"/>
            <a:ext cx="4794250" cy="3595687"/>
          </a:xfrm>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George Box: All models are wrong; some of them are useful</a:t>
            </a:r>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ea typeface="ＭＳ Ｐゴシック" charset="0"/>
              </a:defRPr>
            </a:lvl1pPr>
            <a:lvl2pPr marL="742950" indent="-285750" defTabSz="965200" eaLnBrk="0" hangingPunct="0">
              <a:defRPr>
                <a:solidFill>
                  <a:schemeClr val="tx1"/>
                </a:solidFill>
                <a:latin typeface="Arial" charset="0"/>
                <a:ea typeface="ＭＳ Ｐゴシック" charset="0"/>
              </a:defRPr>
            </a:lvl2pPr>
            <a:lvl3pPr marL="1143000" indent="-228600" defTabSz="965200" eaLnBrk="0" hangingPunct="0">
              <a:defRPr>
                <a:solidFill>
                  <a:schemeClr val="tx1"/>
                </a:solidFill>
                <a:latin typeface="Arial" charset="0"/>
                <a:ea typeface="ＭＳ Ｐゴシック" charset="0"/>
              </a:defRPr>
            </a:lvl3pPr>
            <a:lvl4pPr marL="1600200" indent="-228600" defTabSz="965200" eaLnBrk="0" hangingPunct="0">
              <a:defRPr>
                <a:solidFill>
                  <a:schemeClr val="tx1"/>
                </a:solidFill>
                <a:latin typeface="Arial" charset="0"/>
                <a:ea typeface="ＭＳ Ｐゴシック" charset="0"/>
              </a:defRPr>
            </a:lvl4pPr>
            <a:lvl5pPr marL="2057400" indent="-228600" defTabSz="965200" eaLnBrk="0" hangingPunct="0">
              <a:defRPr>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91B7EDC-D532-E64C-A88A-8EDD91AF94E9}" type="slidenum">
              <a:rPr lang="en-US"/>
              <a:pPr eaLnBrk="1" hangingPunct="1"/>
              <a:t>2</a:t>
            </a:fld>
            <a:endParaRPr lang="en-US"/>
          </a:p>
        </p:txBody>
      </p:sp>
    </p:spTree>
    <p:extLst>
      <p:ext uri="{BB962C8B-B14F-4D97-AF65-F5344CB8AC3E}">
        <p14:creationId xmlns:p14="http://schemas.microsoft.com/office/powerpoint/2010/main" val="384042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7289F-6A14-44CB-86B9-E4598BD9FC8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 y="6482492"/>
            <a:ext cx="385391" cy="395416"/>
          </a:xfrm>
        </p:spPr>
        <p:txBody>
          <a:bodyPr/>
          <a:lstStyle>
            <a:lvl1pPr algn="ctr">
              <a:defRPr/>
            </a:lvl1pPr>
          </a:lstStyle>
          <a:p>
            <a:fld id="{264C89B2-2ABF-4779-9234-A2B3FC23D598}" type="slidenum">
              <a:rPr lang="en-US" smtClean="0"/>
              <a:pPr/>
              <a:t>‹#›</a:t>
            </a:fld>
            <a:endParaRPr lang="en-US" dirty="0"/>
          </a:p>
        </p:txBody>
      </p:sp>
    </p:spTree>
    <p:extLst>
      <p:ext uri="{BB962C8B-B14F-4D97-AF65-F5344CB8AC3E}">
        <p14:creationId xmlns:p14="http://schemas.microsoft.com/office/powerpoint/2010/main" val="28844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FA022-D2F2-47C3-8319-FE0681622400}"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34136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E06D7-E909-4DB4-A096-6A557ABD6205}"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296780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1EABC-23E3-4011-9759-EE7AA7F80E08}"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383946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5F637-6312-4046-B7F3-E7262A3FCBDD}"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138836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28D66-C139-4F66-95FC-998CEDD1DDFD}"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408224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CD386-B420-4E8F-B0F4-CE6C12058DBC}"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134053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0B416D-CC8F-454B-81F8-EA05C780A840}"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344556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E7662-CEE4-419B-908E-DD5B40AB9D41}"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179386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4FDC3D-A90E-4BFE-A321-F48CD21242E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359543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998833-2256-4C28-990F-07E17813854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C89B2-2ABF-4779-9234-A2B3FC23D598}" type="slidenum">
              <a:rPr lang="en-US" smtClean="0"/>
              <a:t>‹#›</a:t>
            </a:fld>
            <a:endParaRPr lang="en-US"/>
          </a:p>
        </p:txBody>
      </p:sp>
    </p:spTree>
    <p:extLst>
      <p:ext uri="{BB962C8B-B14F-4D97-AF65-F5344CB8AC3E}">
        <p14:creationId xmlns:p14="http://schemas.microsoft.com/office/powerpoint/2010/main" val="215022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8634" y="1253331"/>
            <a:ext cx="8534919" cy="492539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5"/>
          <p:cNvSpPr>
            <a:spLocks noChangeArrowheads="1"/>
          </p:cNvSpPr>
          <p:nvPr/>
        </p:nvSpPr>
        <p:spPr bwMode="auto">
          <a:xfrm rot="10800000">
            <a:off x="0" y="7022"/>
            <a:ext cx="9144000" cy="939340"/>
          </a:xfrm>
          <a:prstGeom prst="rect">
            <a:avLst/>
          </a:prstGeom>
          <a:gradFill flip="none" rotWithShape="1">
            <a:gsLst>
              <a:gs pos="0">
                <a:schemeClr val="bg1">
                  <a:lumMod val="85000"/>
                </a:schemeClr>
              </a:gs>
              <a:gs pos="100000">
                <a:srgbClr val="FFFFFF"/>
              </a:gs>
            </a:gsLst>
            <a:lin ang="10800000" scaled="1"/>
            <a:tileRect/>
          </a:gradFill>
          <a:ln>
            <a:noFill/>
          </a:ln>
        </p:spPr>
        <p:txBody>
          <a:bodyPr wrap="none" lIns="45720" rIns="45720" anchor="ctr"/>
          <a:lstStyle/>
          <a:p>
            <a:pPr eaLnBrk="0" latinLnBrk="0" hangingPunct="0">
              <a:buClr>
                <a:srgbClr val="328030"/>
              </a:buClr>
              <a:buFontTx/>
              <a:buChar char="•"/>
            </a:pPr>
            <a:endParaRPr kumimoji="0" lang="en-GB" sz="1200" b="1" dirty="0"/>
          </a:p>
        </p:txBody>
      </p:sp>
      <p:sp>
        <p:nvSpPr>
          <p:cNvPr id="14" name="Rectangle 13"/>
          <p:cNvSpPr/>
          <p:nvPr userDrawn="1"/>
        </p:nvSpPr>
        <p:spPr>
          <a:xfrm>
            <a:off x="0" y="6502400"/>
            <a:ext cx="9144000" cy="355600"/>
          </a:xfrm>
          <a:prstGeom prst="rect">
            <a:avLst/>
          </a:prstGeom>
          <a:solidFill>
            <a:srgbClr val="043D6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Rectangle 5"/>
          <p:cNvSpPr>
            <a:spLocks noChangeArrowheads="1"/>
          </p:cNvSpPr>
          <p:nvPr userDrawn="1"/>
        </p:nvSpPr>
        <p:spPr bwMode="auto">
          <a:xfrm rot="10800000">
            <a:off x="0" y="-1"/>
            <a:ext cx="9144000" cy="955963"/>
          </a:xfrm>
          <a:prstGeom prst="rect">
            <a:avLst/>
          </a:prstGeom>
          <a:gradFill flip="none" rotWithShape="1">
            <a:gsLst>
              <a:gs pos="0">
                <a:srgbClr val="FFC000"/>
              </a:gs>
              <a:gs pos="100000">
                <a:srgbClr val="FFFFFF"/>
              </a:gs>
            </a:gsLst>
            <a:lin ang="10800000" scaled="1"/>
            <a:tileRect/>
          </a:gradFill>
          <a:ln>
            <a:noFill/>
          </a:ln>
        </p:spPr>
        <p:txBody>
          <a:bodyPr wrap="none" lIns="45720" rIns="45720" anchor="ctr"/>
          <a:lstStyle/>
          <a:p>
            <a:pPr eaLnBrk="0" latinLnBrk="0" hangingPunct="0">
              <a:buClr>
                <a:srgbClr val="328030"/>
              </a:buClr>
              <a:buFontTx/>
              <a:buChar char="•"/>
            </a:pPr>
            <a:endParaRPr kumimoji="0" lang="en-GB" sz="1200" b="1" dirty="0"/>
          </a:p>
        </p:txBody>
      </p:sp>
      <p:grpSp>
        <p:nvGrpSpPr>
          <p:cNvPr id="12" name="Group 11">
            <a:extLst>
              <a:ext uri="{FF2B5EF4-FFF2-40B4-BE49-F238E27FC236}">
                <a16:creationId xmlns:a16="http://schemas.microsoft.com/office/drawing/2014/main" id="{43442992-3AA3-431F-BDF4-A4BFAD6CF1BE}"/>
              </a:ext>
            </a:extLst>
          </p:cNvPr>
          <p:cNvGrpSpPr/>
          <p:nvPr userDrawn="1"/>
        </p:nvGrpSpPr>
        <p:grpSpPr>
          <a:xfrm>
            <a:off x="-1" y="133005"/>
            <a:ext cx="9143997" cy="822960"/>
            <a:chOff x="-1" y="133005"/>
            <a:chExt cx="9143997" cy="822960"/>
          </a:xfrm>
        </p:grpSpPr>
        <p:sp>
          <p:nvSpPr>
            <p:cNvPr id="18" name="Line 5"/>
            <p:cNvSpPr>
              <a:spLocks noChangeShapeType="1"/>
            </p:cNvSpPr>
            <p:nvPr userDrawn="1"/>
          </p:nvSpPr>
          <p:spPr bwMode="auto">
            <a:xfrm rot="10800000" flipH="1" flipV="1">
              <a:off x="8382631" y="133005"/>
              <a:ext cx="761365" cy="0"/>
            </a:xfrm>
            <a:prstGeom prst="line">
              <a:avLst/>
            </a:prstGeom>
            <a:noFill/>
            <a:ln w="12700">
              <a:solidFill>
                <a:srgbClr val="043D63"/>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 name="Line 6"/>
            <p:cNvSpPr>
              <a:spLocks noChangeShapeType="1"/>
            </p:cNvSpPr>
            <p:nvPr userDrawn="1"/>
          </p:nvSpPr>
          <p:spPr bwMode="auto">
            <a:xfrm rot="10800000" flipH="1" flipV="1">
              <a:off x="-1" y="955965"/>
              <a:ext cx="8008040" cy="0"/>
            </a:xfrm>
            <a:prstGeom prst="line">
              <a:avLst/>
            </a:prstGeom>
            <a:noFill/>
            <a:ln w="12700">
              <a:solidFill>
                <a:srgbClr val="043D63"/>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Line 7"/>
            <p:cNvSpPr>
              <a:spLocks noChangeShapeType="1"/>
            </p:cNvSpPr>
            <p:nvPr userDrawn="1"/>
          </p:nvSpPr>
          <p:spPr bwMode="auto">
            <a:xfrm rot="10800000" flipH="1">
              <a:off x="8008039" y="133005"/>
              <a:ext cx="374592" cy="822960"/>
            </a:xfrm>
            <a:prstGeom prst="line">
              <a:avLst/>
            </a:prstGeom>
            <a:noFill/>
            <a:ln w="12700">
              <a:solidFill>
                <a:srgbClr val="043D63"/>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21" name="Oval 20"/>
          <p:cNvSpPr/>
          <p:nvPr userDrawn="1"/>
        </p:nvSpPr>
        <p:spPr>
          <a:xfrm>
            <a:off x="77673" y="6557875"/>
            <a:ext cx="247696" cy="249578"/>
          </a:xfrm>
          <a:prstGeom prst="ellipse">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Slide Number Placeholder 5"/>
          <p:cNvSpPr>
            <a:spLocks noGrp="1"/>
          </p:cNvSpPr>
          <p:nvPr userDrawn="1">
            <p:ph type="sldNum" sz="quarter" idx="4"/>
          </p:nvPr>
        </p:nvSpPr>
        <p:spPr>
          <a:xfrm>
            <a:off x="-47683" y="6482492"/>
            <a:ext cx="433074" cy="395416"/>
          </a:xfrm>
          <a:prstGeom prst="rect">
            <a:avLst/>
          </a:prstGeom>
        </p:spPr>
        <p:txBody>
          <a:bodyPr vert="horz" lIns="91440" tIns="45720" rIns="91440" bIns="45720" rtlCol="0" anchor="ctr"/>
          <a:lstStyle>
            <a:lvl1pPr algn="r">
              <a:defRPr sz="1200" b="1">
                <a:solidFill>
                  <a:srgbClr val="E6E6E6"/>
                </a:solidFill>
              </a:defRPr>
            </a:lvl1pPr>
          </a:lstStyle>
          <a:p>
            <a:fld id="{264C89B2-2ABF-4779-9234-A2B3FC23D598}" type="slidenum">
              <a:rPr lang="en-US" smtClean="0"/>
              <a:pPr/>
              <a:t>‹#›</a:t>
            </a:fld>
            <a:endParaRPr lang="en-US" dirty="0"/>
          </a:p>
        </p:txBody>
      </p:sp>
      <p:sp>
        <p:nvSpPr>
          <p:cNvPr id="4" name="Date Placeholder 3"/>
          <p:cNvSpPr>
            <a:spLocks noGrp="1"/>
          </p:cNvSpPr>
          <p:nvPr userDrawn="1">
            <p:ph type="dt" sz="half" idx="2"/>
          </p:nvPr>
        </p:nvSpPr>
        <p:spPr>
          <a:xfrm>
            <a:off x="8167396" y="6507160"/>
            <a:ext cx="895739" cy="365125"/>
          </a:xfrm>
          <a:prstGeom prst="rect">
            <a:avLst/>
          </a:prstGeom>
        </p:spPr>
        <p:txBody>
          <a:bodyPr vert="horz" lIns="91440" tIns="45720" rIns="91440" bIns="45720" rtlCol="0" anchor="ctr"/>
          <a:lstStyle>
            <a:lvl1pPr algn="l">
              <a:defRPr sz="1200" b="1">
                <a:solidFill>
                  <a:schemeClr val="bg1"/>
                </a:solidFill>
              </a:defRPr>
            </a:lvl1pPr>
          </a:lstStyle>
          <a:p>
            <a:fld id="{0DEC23ED-C57D-4EFE-A17B-EC5221632601}" type="datetime1">
              <a:rPr lang="en-US" smtClean="0"/>
              <a:pPr/>
              <a:t>11/30/2023</a:t>
            </a:fld>
            <a:endParaRPr lang="en-US" dirty="0"/>
          </a:p>
        </p:txBody>
      </p:sp>
      <p:sp>
        <p:nvSpPr>
          <p:cNvPr id="5" name="Footer Placeholder 4"/>
          <p:cNvSpPr>
            <a:spLocks noGrp="1"/>
          </p:cNvSpPr>
          <p:nvPr userDrawn="1">
            <p:ph type="ftr" sz="quarter" idx="3"/>
          </p:nvPr>
        </p:nvSpPr>
        <p:spPr>
          <a:xfrm>
            <a:off x="2677341" y="6504028"/>
            <a:ext cx="3920696" cy="365125"/>
          </a:xfrm>
          <a:prstGeom prst="rect">
            <a:avLst/>
          </a:prstGeom>
        </p:spPr>
        <p:txBody>
          <a:bodyPr vert="horz" lIns="91440" tIns="45720" rIns="91440" bIns="45720" rtlCol="0" anchor="ctr"/>
          <a:lstStyle>
            <a:lvl1pPr algn="ctr">
              <a:defRPr sz="1200" b="1">
                <a:solidFill>
                  <a:schemeClr val="bg1"/>
                </a:solidFill>
              </a:defRPr>
            </a:lvl1pPr>
          </a:lstStyle>
          <a:p>
            <a:endParaRPr lang="en-US" dirty="0"/>
          </a:p>
        </p:txBody>
      </p:sp>
      <p:pic>
        <p:nvPicPr>
          <p:cNvPr id="1026" name="Picture 2" descr="Image result for university of new haven logo">
            <a:extLst>
              <a:ext uri="{FF2B5EF4-FFF2-40B4-BE49-F238E27FC236}">
                <a16:creationId xmlns:a16="http://schemas.microsoft.com/office/drawing/2014/main" id="{80312952-9AF2-4302-8448-111D45AD9F97}"/>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08540" y="219125"/>
            <a:ext cx="750257" cy="7502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5369" y="99368"/>
            <a:ext cx="8189981" cy="856244"/>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121791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b="1" kern="1200">
          <a:solidFill>
            <a:srgbClr val="043D6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ctrTitle"/>
          </p:nvPr>
        </p:nvSpPr>
        <p:spPr>
          <a:xfrm>
            <a:off x="428501" y="2122219"/>
            <a:ext cx="7772400" cy="116378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43D63"/>
              </a:buClr>
              <a:buSzPts val="6000"/>
              <a:buFont typeface="Calibri"/>
              <a:buNone/>
            </a:pPr>
            <a:r>
              <a:rPr lang="en-US" sz="5400" dirty="0">
                <a:latin typeface="Times New Roman"/>
                <a:cs typeface="Times New Roman"/>
              </a:rPr>
              <a:t>Term Project</a:t>
            </a:r>
            <a:br>
              <a:rPr lang="en-US" sz="5400" dirty="0">
                <a:latin typeface="Times New Roman"/>
              </a:rPr>
            </a:br>
            <a:r>
              <a:rPr lang="en-US" sz="5400" dirty="0">
                <a:latin typeface="Times New Roman"/>
                <a:cs typeface="Times New Roman"/>
              </a:rPr>
              <a:t>on</a:t>
            </a:r>
            <a:endParaRPr lang="en-US" sz="5400">
              <a:latin typeface="Times New Roman"/>
              <a:cs typeface="Times New Roman"/>
            </a:endParaRPr>
          </a:p>
        </p:txBody>
      </p:sp>
      <p:sp>
        <p:nvSpPr>
          <p:cNvPr id="174" name="Google Shape;174;p25"/>
          <p:cNvSpPr txBox="1">
            <a:spLocks noGrp="1"/>
          </p:cNvSpPr>
          <p:nvPr>
            <p:ph type="subTitle" idx="1"/>
          </p:nvPr>
        </p:nvSpPr>
        <p:spPr>
          <a:xfrm>
            <a:off x="679999" y="5032806"/>
            <a:ext cx="3536730" cy="971159"/>
          </a:xfrm>
          <a:prstGeom prst="rect">
            <a:avLst/>
          </a:prstGeom>
          <a:noFill/>
          <a:ln>
            <a:noFill/>
          </a:ln>
        </p:spPr>
        <p:txBody>
          <a:bodyPr spcFirstLastPara="1" wrap="square" lIns="91425" tIns="45700" rIns="91425" bIns="45700" anchor="t" anchorCtr="0">
            <a:noAutofit/>
          </a:bodyPr>
          <a:lstStyle/>
          <a:p>
            <a:pPr>
              <a:spcBef>
                <a:spcPts val="0"/>
              </a:spcBef>
              <a:buClr>
                <a:schemeClr val="dk1"/>
              </a:buClr>
              <a:buSzPts val="2400"/>
            </a:pPr>
            <a:r>
              <a:rPr lang="en-US" dirty="0">
                <a:latin typeface="Times New Roman"/>
                <a:cs typeface="Times New Roman"/>
              </a:rPr>
              <a:t>Submitted by:</a:t>
            </a:r>
            <a:endParaRPr lang="en-US" dirty="0">
              <a:latin typeface="Times New Roman"/>
              <a:ea typeface="Calibri"/>
              <a:cs typeface="Times New Roman"/>
            </a:endParaRPr>
          </a:p>
          <a:p>
            <a:pPr>
              <a:spcBef>
                <a:spcPts val="0"/>
              </a:spcBef>
              <a:buSzPts val="2400"/>
            </a:pPr>
            <a:r>
              <a:rPr lang="en-US" dirty="0">
                <a:latin typeface="Times New Roman"/>
                <a:cs typeface="Times New Roman"/>
              </a:rPr>
              <a:t>Chaganti Veda </a:t>
            </a:r>
            <a:r>
              <a:rPr lang="en-US" dirty="0" err="1">
                <a:latin typeface="Times New Roman"/>
                <a:cs typeface="Times New Roman"/>
              </a:rPr>
              <a:t>Samohitha</a:t>
            </a:r>
            <a:r>
              <a:rPr lang="en-US" dirty="0">
                <a:latin typeface="Times New Roman"/>
                <a:cs typeface="Times New Roman"/>
              </a:rPr>
              <a:t> </a:t>
            </a:r>
            <a:endParaRPr lang="en-US" dirty="0">
              <a:latin typeface="Times New Roman"/>
              <a:ea typeface="Calibri"/>
              <a:cs typeface="Times New Roman"/>
            </a:endParaRPr>
          </a:p>
          <a:p>
            <a:pPr>
              <a:spcBef>
                <a:spcPts val="0"/>
              </a:spcBef>
              <a:buSzPts val="2400"/>
            </a:pPr>
            <a:r>
              <a:rPr lang="en-US" dirty="0">
                <a:latin typeface="Times New Roman"/>
                <a:cs typeface="Times New Roman"/>
              </a:rPr>
              <a:t> Harikrishna</a:t>
            </a:r>
            <a:r>
              <a:rPr lang="en-US" dirty="0">
                <a:latin typeface="Times New Roman" panose="02020603050405020304" pitchFamily="18" charset="0"/>
                <a:cs typeface="Times New Roman" panose="02020603050405020304" pitchFamily="18" charset="0"/>
              </a:rPr>
              <a:t>  Para                                                 </a:t>
            </a:r>
            <a:endParaRPr lang="en-US" dirty="0">
              <a:latin typeface="Times New Roman" panose="02020603050405020304" pitchFamily="18" charset="0"/>
              <a:ea typeface="Calibri"/>
              <a:cs typeface="Times New Roman" panose="02020603050405020304" pitchFamily="18" charset="0"/>
            </a:endParaRPr>
          </a:p>
        </p:txBody>
      </p:sp>
      <p:sp>
        <p:nvSpPr>
          <p:cNvPr id="3" name="Google Shape;173;p25">
            <a:extLst>
              <a:ext uri="{FF2B5EF4-FFF2-40B4-BE49-F238E27FC236}">
                <a16:creationId xmlns:a16="http://schemas.microsoft.com/office/drawing/2014/main" id="{0D99A474-D392-01ED-7220-9DEE152B8B34}"/>
              </a:ext>
            </a:extLst>
          </p:cNvPr>
          <p:cNvSpPr txBox="1">
            <a:spLocks/>
          </p:cNvSpPr>
          <p:nvPr/>
        </p:nvSpPr>
        <p:spPr>
          <a:xfrm>
            <a:off x="500495" y="3242733"/>
            <a:ext cx="7836230" cy="1052923"/>
          </a:xfrm>
          <a:prstGeom prst="rect">
            <a:avLst/>
          </a:prstGeom>
          <a:noFill/>
          <a:ln>
            <a:noFill/>
          </a:ln>
        </p:spPr>
        <p:txBody>
          <a:bodyPr spcFirstLastPara="1" vert="horz" wrap="square" lIns="91425" tIns="45700" rIns="91425" bIns="45700" rtlCol="0" anchor="b" anchorCtr="0">
            <a:noAutofit/>
          </a:bodyPr>
          <a:lstStyle>
            <a:lvl1pPr algn="ctr" defTabSz="914400" rtl="0" eaLnBrk="1" latinLnBrk="0" hangingPunct="1">
              <a:lnSpc>
                <a:spcPct val="90000"/>
              </a:lnSpc>
              <a:spcBef>
                <a:spcPct val="0"/>
              </a:spcBef>
              <a:buNone/>
              <a:defRPr sz="6000" b="1" kern="1200">
                <a:solidFill>
                  <a:srgbClr val="043D63"/>
                </a:solidFill>
                <a:latin typeface="+mj-lt"/>
                <a:ea typeface="+mj-ea"/>
                <a:cs typeface="+mj-cs"/>
              </a:defRPr>
            </a:lvl1pPr>
          </a:lstStyle>
          <a:p>
            <a:pPr>
              <a:spcBef>
                <a:spcPts val="0"/>
              </a:spcBef>
              <a:buClr>
                <a:srgbClr val="043D63"/>
              </a:buClr>
              <a:buSzPts val="6000"/>
            </a:pPr>
            <a:r>
              <a:rPr lang="en-US" sz="4000" dirty="0">
                <a:latin typeface="Times New Roman"/>
                <a:ea typeface="Calibri Light"/>
                <a:cs typeface="Calibri Light"/>
              </a:rPr>
              <a:t>Heart Failure Prediction Using ANN</a:t>
            </a:r>
          </a:p>
        </p:txBody>
      </p:sp>
      <p:sp>
        <p:nvSpPr>
          <p:cNvPr id="4" name="Google Shape;173;p25">
            <a:extLst>
              <a:ext uri="{FF2B5EF4-FFF2-40B4-BE49-F238E27FC236}">
                <a16:creationId xmlns:a16="http://schemas.microsoft.com/office/drawing/2014/main" id="{CD131B94-26B4-FC37-9C16-22491E695FBE}"/>
              </a:ext>
            </a:extLst>
          </p:cNvPr>
          <p:cNvSpPr txBox="1">
            <a:spLocks/>
          </p:cNvSpPr>
          <p:nvPr/>
        </p:nvSpPr>
        <p:spPr>
          <a:xfrm>
            <a:off x="838200" y="1039091"/>
            <a:ext cx="7772400" cy="907614"/>
          </a:xfrm>
          <a:prstGeom prst="rect">
            <a:avLst/>
          </a:prstGeom>
          <a:noFill/>
          <a:ln>
            <a:noFill/>
          </a:ln>
        </p:spPr>
        <p:txBody>
          <a:bodyPr spcFirstLastPara="1" vert="horz" wrap="square" lIns="91425" tIns="45700" rIns="91425" bIns="45700" rtlCol="0" anchor="b" anchorCtr="0">
            <a:noAutofit/>
          </a:bodyPr>
          <a:lstStyle>
            <a:lvl1pPr algn="ctr" defTabSz="914400" rtl="0" eaLnBrk="1" latinLnBrk="0" hangingPunct="1">
              <a:lnSpc>
                <a:spcPct val="90000"/>
              </a:lnSpc>
              <a:spcBef>
                <a:spcPct val="0"/>
              </a:spcBef>
              <a:buNone/>
              <a:defRPr sz="6000" b="1" kern="1200">
                <a:solidFill>
                  <a:srgbClr val="043D63"/>
                </a:solidFill>
                <a:latin typeface="+mj-lt"/>
                <a:ea typeface="+mj-ea"/>
                <a:cs typeface="+mj-cs"/>
              </a:defRPr>
            </a:lvl1pPr>
          </a:lstStyle>
          <a:p>
            <a:pPr>
              <a:spcBef>
                <a:spcPts val="0"/>
              </a:spcBef>
              <a:buClr>
                <a:srgbClr val="043D63"/>
              </a:buClr>
              <a:buSzPts val="6000"/>
              <a:buFont typeface="Calibri"/>
              <a:buNone/>
            </a:pPr>
            <a:r>
              <a:rPr lang="en-US" sz="5400" dirty="0">
                <a:latin typeface="Times New Roman"/>
                <a:cs typeface="Times New Roman"/>
              </a:rPr>
              <a:t>Artificial Intelligence</a:t>
            </a:r>
          </a:p>
        </p:txBody>
      </p:sp>
      <p:sp>
        <p:nvSpPr>
          <p:cNvPr id="5" name="Google Shape;174;p25">
            <a:extLst>
              <a:ext uri="{FF2B5EF4-FFF2-40B4-BE49-F238E27FC236}">
                <a16:creationId xmlns:a16="http://schemas.microsoft.com/office/drawing/2014/main" id="{213DABF0-BCCA-6432-CEB2-C53BAB2ACAE4}"/>
              </a:ext>
            </a:extLst>
          </p:cNvPr>
          <p:cNvSpPr txBox="1">
            <a:spLocks/>
          </p:cNvSpPr>
          <p:nvPr/>
        </p:nvSpPr>
        <p:spPr>
          <a:xfrm>
            <a:off x="5028387" y="5047398"/>
            <a:ext cx="4536853" cy="971159"/>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ts val="2400"/>
            </a:pPr>
            <a:r>
              <a:rPr lang="en-US" dirty="0">
                <a:latin typeface="Times New Roman" panose="02020603050405020304" pitchFamily="18" charset="0"/>
                <a:cs typeface="Times New Roman" panose="02020603050405020304" pitchFamily="18" charset="0"/>
              </a:rPr>
              <a:t>                 Submitted to:                 </a:t>
            </a:r>
          </a:p>
          <a:p>
            <a:pPr algn="l">
              <a:spcBef>
                <a:spcPts val="0"/>
              </a:spcBef>
              <a:buClr>
                <a:schemeClr val="dk1"/>
              </a:buClr>
              <a:buSzPts val="2400"/>
            </a:pPr>
            <a:r>
              <a:rPr lang="en-US" dirty="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Dr. Vahid Behzadan</a:t>
            </a:r>
          </a:p>
          <a:p>
            <a:pPr>
              <a:spcBef>
                <a:spcPts val="0"/>
              </a:spcBef>
              <a:buClr>
                <a:schemeClr val="dk1"/>
              </a:buClr>
              <a:buSzPts val="2400"/>
            </a:pPr>
            <a:r>
              <a:rPr lang="fi-FI" dirty="0">
                <a:latin typeface="Times New Roman" panose="02020603050405020304" pitchFamily="18" charset="0"/>
                <a:cs typeface="Times New Roman" panose="02020603050405020304" pitchFamily="18" charset="0"/>
              </a:rPr>
              <a:t>vbehzadan@newhaven.edu</a:t>
            </a:r>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85198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5369" y="99368"/>
            <a:ext cx="8189981" cy="856244"/>
          </a:xfrm>
        </p:spPr>
        <p:txBody>
          <a:bodyPr anchor="ctr">
            <a:normAutofit/>
          </a:bodyPr>
          <a:lstStyle/>
          <a:p>
            <a:pPr eaLnBrk="1" hangingPunct="1"/>
            <a:r>
              <a:rPr lang="en-US" sz="4400" b="0" i="0" u="none" strike="noStrike" dirty="0">
                <a:solidFill>
                  <a:srgbClr val="000000"/>
                </a:solidFill>
                <a:effectLst/>
                <a:latin typeface="League Spartan"/>
              </a:rPr>
              <a:t>Project Topic:</a:t>
            </a:r>
            <a:endParaRPr lang="en-US" dirty="0"/>
          </a:p>
        </p:txBody>
      </p:sp>
      <p:sp>
        <p:nvSpPr>
          <p:cNvPr id="4120" name="Slide Number Placeholder 3">
            <a:extLst>
              <a:ext uri="{FF2B5EF4-FFF2-40B4-BE49-F238E27FC236}">
                <a16:creationId xmlns:a16="http://schemas.microsoft.com/office/drawing/2014/main" id="{2344EE89-7F1A-D9CD-992C-446419E7AC62}"/>
              </a:ext>
            </a:extLst>
          </p:cNvPr>
          <p:cNvSpPr>
            <a:spLocks noGrp="1"/>
          </p:cNvSpPr>
          <p:nvPr>
            <p:ph type="sldNum" sz="quarter" idx="12"/>
          </p:nvPr>
        </p:nvSpPr>
        <p:spPr>
          <a:xfrm>
            <a:off x="-47683" y="6482492"/>
            <a:ext cx="433074" cy="395416"/>
          </a:xfrm>
        </p:spPr>
        <p:txBody>
          <a:bodyPr/>
          <a:lstStyle/>
          <a:p>
            <a:pPr>
              <a:spcAft>
                <a:spcPts val="600"/>
              </a:spcAft>
            </a:pPr>
            <a:fld id="{264C89B2-2ABF-4779-9234-A2B3FC23D598}"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3BAF751E-5922-AF0A-4CD3-21BFB2D73F78}"/>
              </a:ext>
            </a:extLst>
          </p:cNvPr>
          <p:cNvSpPr>
            <a:spLocks noGrp="1"/>
          </p:cNvSpPr>
          <p:nvPr>
            <p:ph idx="1"/>
          </p:nvPr>
        </p:nvSpPr>
        <p:spPr/>
        <p:txBody>
          <a:bodyPr>
            <a:normAutofit/>
          </a:bodyPr>
          <a:lstStyle/>
          <a:p>
            <a:pPr marL="0" indent="0" rtl="0">
              <a:spcBef>
                <a:spcPts val="0"/>
              </a:spcBef>
              <a:spcAft>
                <a:spcPts val="0"/>
              </a:spcAft>
              <a:buNone/>
            </a:pPr>
            <a:r>
              <a:rPr lang="en-US" sz="2400" b="1" i="0" u="none" strike="noStrike" dirty="0">
                <a:effectLst/>
                <a:latin typeface="Times New Roman" panose="02020603050405020304" pitchFamily="18" charset="0"/>
                <a:cs typeface="Times New Roman" panose="02020603050405020304" pitchFamily="18" charset="0"/>
              </a:rPr>
              <a:t>Heart Failure Prediction Using ANN</a:t>
            </a:r>
          </a:p>
          <a:p>
            <a:pPr marL="0" indent="0" rtl="0">
              <a:spcBef>
                <a:spcPts val="0"/>
              </a:spcBef>
              <a:spcAft>
                <a:spcPts val="0"/>
              </a:spcAft>
              <a:buNone/>
            </a:pPr>
            <a:endParaRPr lang="en-US" sz="2000" b="0" dirty="0">
              <a:effectLst/>
              <a:latin typeface="Times New Roman" panose="02020603050405020304" pitchFamily="18" charset="0"/>
              <a:cs typeface="Times New Roman" panose="02020603050405020304" pitchFamily="18" charset="0"/>
            </a:endParaRPr>
          </a:p>
          <a:p>
            <a:r>
              <a:rPr lang="en-US" sz="2000" b="0" i="0" u="none" strike="noStrike" dirty="0">
                <a:effectLst/>
                <a:latin typeface="Times New Roman" panose="02020603050405020304" pitchFamily="18" charset="0"/>
                <a:cs typeface="Times New Roman" panose="02020603050405020304" pitchFamily="18" charset="0"/>
              </a:rPr>
              <a:t>Our project aims to develop an Artificial Neural Network (ANN) model to predict heart failure. With the rising prevalence of cardiovascular diseases, an accurate prediction system can assist in early intervention and improved patient health.</a:t>
            </a:r>
          </a:p>
          <a:p>
            <a:pPr marL="0" indent="0">
              <a:buNone/>
            </a:pPr>
            <a:endParaRPr lang="en-US"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US" sz="2000" b="0" i="0" u="none" strike="noStrike" dirty="0">
                <a:effectLst/>
                <a:latin typeface="Times New Roman" panose="02020603050405020304" pitchFamily="18" charset="0"/>
                <a:cs typeface="Times New Roman" panose="02020603050405020304" pitchFamily="18" charset="0"/>
              </a:rPr>
              <a:t>Early detection can lead to proactive medical measures, reducing the impact of heart failure and improving patient care.</a:t>
            </a:r>
            <a:endParaRPr lang="en-US" sz="2000" b="0" dirty="0">
              <a:effectLst/>
              <a:latin typeface="Times New Roman" panose="02020603050405020304" pitchFamily="18" charset="0"/>
              <a:cs typeface="Times New Roman" panose="02020603050405020304" pitchFamily="18" charset="0"/>
            </a:endParaRPr>
          </a:p>
          <a:p>
            <a:pPr marL="0" indent="0">
              <a:buNone/>
            </a:pP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About Dataset</a:t>
            </a:r>
          </a:p>
          <a:p>
            <a:r>
              <a:rPr lang="en-US" sz="2000" dirty="0">
                <a:latin typeface="Times New Roman" panose="02020603050405020304" pitchFamily="18" charset="0"/>
                <a:cs typeface="Times New Roman" panose="02020603050405020304" pitchFamily="18" charset="0"/>
              </a:rPr>
              <a:t>The dataset is preprocessed and available on Kaggle.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87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5369" y="99368"/>
            <a:ext cx="8189981" cy="856244"/>
          </a:xfrm>
        </p:spPr>
        <p:txBody>
          <a:bodyPr anchor="ctr">
            <a:normAutofit/>
          </a:bodyPr>
          <a:lstStyle/>
          <a:p>
            <a:r>
              <a:rPr lang="en-US"/>
              <a:t>Project Objectives</a:t>
            </a:r>
          </a:p>
        </p:txBody>
      </p:sp>
      <p:sp>
        <p:nvSpPr>
          <p:cNvPr id="1014808" name="Slide Number Placeholder 3">
            <a:extLst>
              <a:ext uri="{FF2B5EF4-FFF2-40B4-BE49-F238E27FC236}">
                <a16:creationId xmlns:a16="http://schemas.microsoft.com/office/drawing/2014/main" id="{836343F6-3E16-E2C8-53A0-6F7F81CA5AFD}"/>
              </a:ext>
            </a:extLst>
          </p:cNvPr>
          <p:cNvSpPr>
            <a:spLocks noGrp="1"/>
          </p:cNvSpPr>
          <p:nvPr>
            <p:ph type="sldNum" sz="quarter" idx="12"/>
          </p:nvPr>
        </p:nvSpPr>
        <p:spPr>
          <a:xfrm>
            <a:off x="-47683" y="6482492"/>
            <a:ext cx="433074" cy="395416"/>
          </a:xfrm>
        </p:spPr>
        <p:txBody>
          <a:bodyPr anchor="ctr">
            <a:normAutofit/>
          </a:bodyPr>
          <a:lstStyle/>
          <a:p>
            <a:pPr>
              <a:spcAft>
                <a:spcPts val="600"/>
              </a:spcAft>
            </a:pPr>
            <a:fld id="{264C89B2-2ABF-4779-9234-A2B3FC23D598}" type="slidenum">
              <a:rPr lang="en-US" smtClean="0"/>
              <a:pPr>
                <a:spcAft>
                  <a:spcPts val="600"/>
                </a:spcAft>
              </a:pPr>
              <a:t>3</a:t>
            </a:fld>
            <a:endParaRPr lang="en-US"/>
          </a:p>
        </p:txBody>
      </p:sp>
      <p:graphicFrame>
        <p:nvGraphicFramePr>
          <p:cNvPr id="1014809" name="Rectangle 3">
            <a:extLst>
              <a:ext uri="{FF2B5EF4-FFF2-40B4-BE49-F238E27FC236}">
                <a16:creationId xmlns:a16="http://schemas.microsoft.com/office/drawing/2014/main" id="{BE6ED933-B0CE-F114-662B-AA288A7055BC}"/>
              </a:ext>
            </a:extLst>
          </p:cNvPr>
          <p:cNvGraphicFramePr>
            <a:graphicFrameLocks noGrp="1"/>
          </p:cNvGraphicFramePr>
          <p:nvPr>
            <p:ph idx="1"/>
            <p:extLst>
              <p:ext uri="{D42A27DB-BD31-4B8C-83A1-F6EECF244321}">
                <p14:modId xmlns:p14="http://schemas.microsoft.com/office/powerpoint/2010/main" val="412049629"/>
              </p:ext>
            </p:extLst>
          </p:nvPr>
        </p:nvGraphicFramePr>
        <p:xfrm>
          <a:off x="308634" y="1253331"/>
          <a:ext cx="8534919" cy="492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78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5369" y="99368"/>
            <a:ext cx="8189981" cy="856244"/>
          </a:xfrm>
        </p:spPr>
        <p:txBody>
          <a:bodyPr anchor="ctr">
            <a:normAutofit/>
          </a:bodyPr>
          <a:lstStyle/>
          <a:p>
            <a:pPr eaLnBrk="1" hangingPunct="1"/>
            <a:r>
              <a:rPr lang="en-US" dirty="0"/>
              <a:t>Approach</a:t>
            </a:r>
          </a:p>
        </p:txBody>
      </p:sp>
      <p:sp>
        <p:nvSpPr>
          <p:cNvPr id="1014794" name="Slide Number Placeholder 4">
            <a:extLst>
              <a:ext uri="{FF2B5EF4-FFF2-40B4-BE49-F238E27FC236}">
                <a16:creationId xmlns:a16="http://schemas.microsoft.com/office/drawing/2014/main" id="{2E165583-726C-FEE5-936F-E0E99D5D8313}"/>
              </a:ext>
            </a:extLst>
          </p:cNvPr>
          <p:cNvSpPr>
            <a:spLocks noGrp="1"/>
          </p:cNvSpPr>
          <p:nvPr>
            <p:ph type="sldNum" sz="quarter" idx="12"/>
          </p:nvPr>
        </p:nvSpPr>
        <p:spPr>
          <a:xfrm>
            <a:off x="-47683" y="6482492"/>
            <a:ext cx="433074" cy="395416"/>
          </a:xfrm>
        </p:spPr>
        <p:txBody>
          <a:bodyPr/>
          <a:lstStyle/>
          <a:p>
            <a:pPr>
              <a:spcAft>
                <a:spcPts val="600"/>
              </a:spcAft>
            </a:pPr>
            <a:fld id="{264C89B2-2ABF-4779-9234-A2B3FC23D598}" type="slidenum">
              <a:rPr lang="en-US" smtClean="0"/>
              <a:pPr>
                <a:spcAft>
                  <a:spcPts val="600"/>
                </a:spcAft>
              </a:pPr>
              <a:t>4</a:t>
            </a:fld>
            <a:endParaRPr lang="en-US"/>
          </a:p>
        </p:txBody>
      </p:sp>
      <p:sp>
        <p:nvSpPr>
          <p:cNvPr id="3" name="TextBox 2">
            <a:extLst>
              <a:ext uri="{FF2B5EF4-FFF2-40B4-BE49-F238E27FC236}">
                <a16:creationId xmlns:a16="http://schemas.microsoft.com/office/drawing/2014/main" id="{34613B8B-65AC-8BCE-17C0-1B31DA83C015}"/>
              </a:ext>
            </a:extLst>
          </p:cNvPr>
          <p:cNvSpPr txBox="1"/>
          <p:nvPr/>
        </p:nvSpPr>
        <p:spPr>
          <a:xfrm>
            <a:off x="300327" y="2454442"/>
            <a:ext cx="3729806" cy="3231654"/>
          </a:xfrm>
          <a:prstGeom prst="rect">
            <a:avLst/>
          </a:prstGeom>
          <a:noFill/>
        </p:spPr>
        <p:txBody>
          <a:bodyPr wrap="square">
            <a:spAutoFit/>
          </a:bodyPr>
          <a:lstStyle/>
          <a:p>
            <a:pPr marL="0" indent="0">
              <a:buNone/>
            </a:pPr>
            <a:r>
              <a:rPr lang="en-US" sz="2400" b="1" u="sng" dirty="0">
                <a:latin typeface="Times New Roman"/>
                <a:cs typeface="Times New Roman"/>
              </a:rPr>
              <a:t>Tools and Technologies:</a:t>
            </a:r>
          </a:p>
          <a:p>
            <a:pPr marL="342900" indent="-342900">
              <a:buFont typeface="Arial" panose="020B0604020202020204" pitchFamily="34" charset="0"/>
              <a:buChar char="•"/>
            </a:pPr>
            <a:r>
              <a:rPr lang="en-US" sz="2000" dirty="0" err="1">
                <a:latin typeface="Times New Roman"/>
                <a:cs typeface="Times New Roman"/>
              </a:rPr>
              <a:t>Jupyter</a:t>
            </a:r>
            <a:r>
              <a:rPr lang="en-US" sz="2000" dirty="0">
                <a:latin typeface="Times New Roman"/>
                <a:cs typeface="Times New Roman"/>
              </a:rPr>
              <a:t> Notebook</a:t>
            </a:r>
          </a:p>
          <a:p>
            <a:pPr marL="342900" indent="-342900">
              <a:buFont typeface="Arial" panose="020B0604020202020204" pitchFamily="34" charset="0"/>
              <a:buChar char="•"/>
            </a:pPr>
            <a:r>
              <a:rPr lang="en-US" sz="2000" dirty="0">
                <a:latin typeface="Times New Roman"/>
                <a:cs typeface="Times New Roman"/>
              </a:rPr>
              <a:t>Python</a:t>
            </a:r>
          </a:p>
          <a:p>
            <a:pPr marL="342900" indent="-342900">
              <a:buFont typeface="Arial" panose="020B0604020202020204" pitchFamily="34" charset="0"/>
              <a:buChar char="•"/>
            </a:pPr>
            <a:r>
              <a:rPr lang="en-US" sz="2000" dirty="0">
                <a:latin typeface="Times New Roman"/>
                <a:cs typeface="Times New Roman"/>
              </a:rPr>
              <a:t>Visual studio</a:t>
            </a:r>
          </a:p>
          <a:p>
            <a:pPr marL="342900" indent="-342900">
              <a:buFont typeface="Arial" panose="020B0604020202020204" pitchFamily="34" charset="0"/>
              <a:buChar char="•"/>
            </a:pPr>
            <a:r>
              <a:rPr lang="en-US" sz="2000" dirty="0" err="1">
                <a:latin typeface="Times New Roman"/>
                <a:cs typeface="Times New Roman"/>
              </a:rPr>
              <a:t>Keras</a:t>
            </a:r>
            <a:r>
              <a:rPr lang="en-US" sz="2000" dirty="0">
                <a:latin typeface="Times New Roman"/>
                <a:cs typeface="Times New Roman"/>
              </a:rPr>
              <a:t> </a:t>
            </a:r>
          </a:p>
          <a:p>
            <a:pPr marL="342900" indent="-342900">
              <a:buFont typeface="Arial" panose="020B0604020202020204" pitchFamily="34" charset="0"/>
              <a:buChar char="•"/>
            </a:pPr>
            <a:r>
              <a:rPr lang="en-US" sz="2000" dirty="0">
                <a:latin typeface="Times New Roman"/>
                <a:cs typeface="Times New Roman"/>
              </a:rPr>
              <a:t>scikit-learn</a:t>
            </a:r>
          </a:p>
          <a:p>
            <a:pPr marL="342900" indent="-342900">
              <a:buFont typeface="Arial" panose="020B0604020202020204" pitchFamily="34" charset="0"/>
              <a:buChar char="•"/>
            </a:pPr>
            <a:r>
              <a:rPr lang="en-US" sz="2000" dirty="0">
                <a:latin typeface="Times New Roman"/>
                <a:cs typeface="Times New Roman"/>
              </a:rPr>
              <a:t>Pandas</a:t>
            </a:r>
          </a:p>
          <a:p>
            <a:pPr marL="342900" indent="-342900">
              <a:buFont typeface="Arial" panose="020B0604020202020204" pitchFamily="34" charset="0"/>
              <a:buChar char="•"/>
            </a:pPr>
            <a:r>
              <a:rPr lang="en-US" sz="2000" dirty="0">
                <a:latin typeface="Times New Roman"/>
                <a:cs typeface="Times New Roman"/>
              </a:rPr>
              <a:t>Matplotlib</a:t>
            </a:r>
          </a:p>
          <a:p>
            <a:pPr marL="342900" indent="-342900">
              <a:buFont typeface="Arial" panose="020B0604020202020204" pitchFamily="34" charset="0"/>
              <a:buChar char="•"/>
            </a:pPr>
            <a:r>
              <a:rPr lang="en-US" sz="2000" dirty="0">
                <a:latin typeface="Times New Roman"/>
                <a:cs typeface="Times New Roman"/>
              </a:rPr>
              <a:t>seaborn</a:t>
            </a:r>
          </a:p>
          <a:p>
            <a:endParaRPr lang="en-US" sz="2000" dirty="0">
              <a:latin typeface="Times New Roman"/>
              <a:ea typeface="Calibri"/>
              <a:cs typeface="Times New Roman"/>
            </a:endParaRPr>
          </a:p>
        </p:txBody>
      </p:sp>
      <p:graphicFrame>
        <p:nvGraphicFramePr>
          <p:cNvPr id="9" name="Diagram 8">
            <a:extLst>
              <a:ext uri="{FF2B5EF4-FFF2-40B4-BE49-F238E27FC236}">
                <a16:creationId xmlns:a16="http://schemas.microsoft.com/office/drawing/2014/main" id="{DEDC6A98-08A5-BC3A-B9D6-8FD1C46F3825}"/>
              </a:ext>
            </a:extLst>
          </p:cNvPr>
          <p:cNvGraphicFramePr/>
          <p:nvPr>
            <p:extLst>
              <p:ext uri="{D42A27DB-BD31-4B8C-83A1-F6EECF244321}">
                <p14:modId xmlns:p14="http://schemas.microsoft.com/office/powerpoint/2010/main" val="3906666322"/>
              </p:ext>
            </p:extLst>
          </p:nvPr>
        </p:nvGraphicFramePr>
        <p:xfrm>
          <a:off x="300327" y="1035049"/>
          <a:ext cx="8487538" cy="1419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F24AF219-B873-7281-2C4E-E11E6A65DD8D}"/>
              </a:ext>
            </a:extLst>
          </p:cNvPr>
          <p:cNvSpPr txBox="1"/>
          <p:nvPr/>
        </p:nvSpPr>
        <p:spPr>
          <a:xfrm>
            <a:off x="4378143" y="2476614"/>
            <a:ext cx="3729806" cy="3539430"/>
          </a:xfrm>
          <a:prstGeom prst="rect">
            <a:avLst/>
          </a:prstGeom>
          <a:noFill/>
        </p:spPr>
        <p:txBody>
          <a:bodyPr wrap="square">
            <a:spAutoFit/>
          </a:bodyPr>
          <a:lstStyle/>
          <a:p>
            <a:pPr marL="0" indent="0" eaLnBrk="1" hangingPunct="1">
              <a:buNone/>
            </a:pPr>
            <a:r>
              <a:rPr lang="en-US" sz="2400" b="1" u="sng" dirty="0">
                <a:latin typeface="Times New Roman"/>
                <a:cs typeface="Times New Roman"/>
              </a:rPr>
              <a:t>Techniques:</a:t>
            </a:r>
            <a:endParaRPr lang="en-US" sz="2400" dirty="0">
              <a:latin typeface="Times New Roman"/>
              <a:cs typeface="Times New Roman"/>
            </a:endParaRPr>
          </a:p>
          <a:p>
            <a:pPr marL="342900" indent="-342900">
              <a:buFont typeface="Arial" panose="020B0604020202020204" pitchFamily="34" charset="0"/>
              <a:buChar char="•"/>
            </a:pPr>
            <a:r>
              <a:rPr lang="en-US" sz="2000" dirty="0">
                <a:latin typeface="Times New Roman"/>
                <a:ea typeface="Calibri"/>
                <a:cs typeface="Times New Roman"/>
              </a:rPr>
              <a:t>ANN</a:t>
            </a:r>
          </a:p>
          <a:p>
            <a:pPr marL="342900" indent="-342900">
              <a:buFont typeface="Arial" panose="020B0604020202020204" pitchFamily="34" charset="0"/>
              <a:buChar char="•"/>
            </a:pPr>
            <a:r>
              <a:rPr lang="en-US" sz="2000" dirty="0">
                <a:latin typeface="Times New Roman"/>
                <a:ea typeface="Calibri"/>
                <a:cs typeface="Times New Roman"/>
              </a:rPr>
              <a:t>Data preprocessing and standardization</a:t>
            </a:r>
          </a:p>
          <a:p>
            <a:pPr marL="342900" indent="-342900">
              <a:buFont typeface="Arial" panose="020B0604020202020204" pitchFamily="34" charset="0"/>
              <a:buChar char="•"/>
            </a:pPr>
            <a:r>
              <a:rPr lang="en-US" sz="2000" dirty="0">
                <a:latin typeface="Times New Roman"/>
                <a:ea typeface="Calibri"/>
                <a:cs typeface="Times New Roman"/>
              </a:rPr>
              <a:t>Imbalanced data handling</a:t>
            </a:r>
          </a:p>
          <a:p>
            <a:pPr marL="342900" indent="-342900">
              <a:buFont typeface="Arial" panose="020B0604020202020204" pitchFamily="34" charset="0"/>
              <a:buChar char="•"/>
            </a:pPr>
            <a:r>
              <a:rPr lang="en-US" sz="2000" dirty="0">
                <a:latin typeface="Times New Roman"/>
                <a:ea typeface="Calibri"/>
                <a:cs typeface="Times New Roman"/>
              </a:rPr>
              <a:t>Neural Network architecture with layers and activation functions</a:t>
            </a:r>
          </a:p>
          <a:p>
            <a:pPr marL="342900" indent="-342900">
              <a:buFont typeface="Arial" panose="020B0604020202020204" pitchFamily="34" charset="0"/>
              <a:buChar char="•"/>
            </a:pPr>
            <a:r>
              <a:rPr lang="en-US" sz="2000" dirty="0">
                <a:latin typeface="Times New Roman"/>
                <a:ea typeface="Calibri"/>
                <a:cs typeface="Times New Roman"/>
              </a:rPr>
              <a:t>Early stopping for efficient model training</a:t>
            </a:r>
          </a:p>
          <a:p>
            <a:endParaRPr lang="en-US" sz="2000" dirty="0">
              <a:latin typeface="Times New Roman"/>
              <a:ea typeface="Calibri"/>
              <a:cs typeface="Times New Roman"/>
            </a:endParaRPr>
          </a:p>
        </p:txBody>
      </p:sp>
    </p:spTree>
    <p:extLst>
      <p:ext uri="{BB962C8B-B14F-4D97-AF65-F5344CB8AC3E}">
        <p14:creationId xmlns:p14="http://schemas.microsoft.com/office/powerpoint/2010/main" val="194397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7" name="Rectangle 3"/>
          <p:cNvSpPr>
            <a:spLocks noGrp="1" noChangeArrowheads="1"/>
          </p:cNvSpPr>
          <p:nvPr>
            <p:ph idx="1"/>
          </p:nvPr>
        </p:nvSpPr>
        <p:spPr>
          <a:xfrm>
            <a:off x="228600" y="1509899"/>
            <a:ext cx="8796867" cy="2574272"/>
          </a:xfrm>
        </p:spPr>
        <p:txBody>
          <a:bodyPr vert="horz" lIns="91440" tIns="45720" rIns="91440" bIns="45720" rtlCol="0" anchor="t">
            <a:normAutofit/>
          </a:bodyPr>
          <a:lstStyle/>
          <a:p>
            <a:pPr marL="0" indent="0" algn="just">
              <a:lnSpc>
                <a:spcPct val="80000"/>
              </a:lnSpc>
              <a:buNone/>
            </a:pPr>
            <a:endParaRPr lang="en-US" sz="1600" dirty="0">
              <a:latin typeface="Times New Roman"/>
              <a:cs typeface="Times New Roman"/>
            </a:endParaRPr>
          </a:p>
          <a:p>
            <a:pPr marL="0" indent="0">
              <a:lnSpc>
                <a:spcPct val="80000"/>
              </a:lnSpc>
              <a:buNone/>
            </a:pPr>
            <a:endParaRPr lang="en-US" sz="1500" dirty="0">
              <a:cs typeface="Calibri"/>
            </a:endParaRPr>
          </a:p>
          <a:p>
            <a:pPr marL="342900" indent="-342900" eaLnBrk="1" hangingPunct="1">
              <a:lnSpc>
                <a:spcPct val="80000"/>
              </a:lnSpc>
              <a:buAutoNum type="arabicPeriod"/>
            </a:pPr>
            <a:endParaRPr lang="en-US" sz="1500" dirty="0">
              <a:latin typeface="Calibri"/>
              <a:cs typeface="Calibri"/>
            </a:endParaRPr>
          </a:p>
          <a:p>
            <a:pPr marL="342900" indent="-342900" eaLnBrk="1" hangingPunct="1">
              <a:lnSpc>
                <a:spcPct val="80000"/>
              </a:lnSpc>
              <a:buAutoNum type="arabicPeriod"/>
            </a:pPr>
            <a:endParaRPr lang="en-US" sz="1500" dirty="0">
              <a:latin typeface="Calibri"/>
              <a:cs typeface="Calibri"/>
            </a:endParaRPr>
          </a:p>
        </p:txBody>
      </p:sp>
      <p:sp>
        <p:nvSpPr>
          <p:cNvPr id="7170" name="Rectangle 2"/>
          <p:cNvSpPr>
            <a:spLocks noGrp="1" noChangeArrowheads="1"/>
          </p:cNvSpPr>
          <p:nvPr>
            <p:ph type="title"/>
          </p:nvPr>
        </p:nvSpPr>
        <p:spPr/>
        <p:txBody>
          <a:bodyPr/>
          <a:lstStyle/>
          <a:p>
            <a:pPr eaLnBrk="1" hangingPunct="1"/>
            <a:r>
              <a:rPr lang="en-US" b="0" i="0" dirty="0">
                <a:solidFill>
                  <a:srgbClr val="2D3B45"/>
                </a:solidFill>
                <a:effectLst/>
                <a:latin typeface="LatoWeb"/>
              </a:rPr>
              <a:t>Deliverables</a:t>
            </a:r>
            <a:endParaRPr lang="en-US" dirty="0">
              <a:latin typeface="Calibri"/>
              <a:cs typeface="Calibri"/>
            </a:endParaRPr>
          </a:p>
        </p:txBody>
      </p:sp>
      <p:sp>
        <p:nvSpPr>
          <p:cNvPr id="2" name="TextBox 1">
            <a:extLst>
              <a:ext uri="{FF2B5EF4-FFF2-40B4-BE49-F238E27FC236}">
                <a16:creationId xmlns:a16="http://schemas.microsoft.com/office/drawing/2014/main" id="{95452C2A-A6DD-71B5-7665-5FB63D77BAF6}"/>
              </a:ext>
            </a:extLst>
          </p:cNvPr>
          <p:cNvSpPr txBox="1"/>
          <p:nvPr/>
        </p:nvSpPr>
        <p:spPr>
          <a:xfrm>
            <a:off x="325369" y="1194594"/>
            <a:ext cx="8235536"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spcBef>
                <a:spcPts val="0"/>
              </a:spcBef>
              <a:spcAft>
                <a:spcPts val="1200"/>
              </a:spcAf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Trained ANN Model: </a:t>
            </a:r>
            <a:r>
              <a:rPr lang="en-US" sz="2000" b="0" i="0" dirty="0">
                <a:effectLst/>
                <a:latin typeface="Times New Roman" panose="02020603050405020304" pitchFamily="18" charset="0"/>
                <a:cs typeface="Times New Roman" panose="02020603050405020304" pitchFamily="18" charset="0"/>
              </a:rPr>
              <a:t>This deliverable directly addresses the primary objective of the project. The trained ANN model will serve as the practical outcome of our efforts, capable of making predictions based on clinical records.</a:t>
            </a:r>
            <a:endParaRPr lang="en-US" sz="2000" b="0" i="0" u="none" strike="noStrike" dirty="0">
              <a:effectLst/>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rtl="0">
              <a:spcBef>
                <a:spcPts val="0"/>
              </a:spcBef>
              <a:spcAft>
                <a:spcPts val="1200"/>
              </a:spcAf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Model Evaluation Report: </a:t>
            </a:r>
            <a:r>
              <a:rPr lang="en-US" sz="2000" b="0" i="0" dirty="0">
                <a:effectLst/>
                <a:latin typeface="Times New Roman" panose="02020603050405020304" pitchFamily="18" charset="0"/>
                <a:cs typeface="Times New Roman" panose="02020603050405020304" pitchFamily="18" charset="0"/>
              </a:rPr>
              <a:t>The Model Evaluation Report is a critical deliverable as it aligns with the objective of assessing the model's performance using relevant metrics. This report will include metrics such as accuracy, precision, recall, and other relevant measures, providing a comprehensive understanding of the model's efficiency.</a:t>
            </a:r>
            <a:endParaRPr lang="en-US" sz="2000" b="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i="0" u="none" strike="noStrike" dirty="0">
                <a:effectLst/>
                <a:latin typeface="Times New Roman" panose="02020603050405020304" pitchFamily="18" charset="0"/>
                <a:cs typeface="Times New Roman" panose="02020603050405020304" pitchFamily="18" charset="0"/>
              </a:rPr>
              <a:t>Documentation: </a:t>
            </a:r>
            <a:r>
              <a:rPr lang="en-IN" sz="2000" b="0" i="0" u="none" strike="noStrike" dirty="0">
                <a:effectLst/>
                <a:latin typeface="Times New Roman" panose="02020603050405020304" pitchFamily="18" charset="0"/>
                <a:cs typeface="Times New Roman" panose="02020603050405020304" pitchFamily="18" charset="0"/>
              </a:rPr>
              <a:t>Comprehensive documentation on model architecture and usage guidelines.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6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5369" y="99368"/>
            <a:ext cx="8189981" cy="856244"/>
          </a:xfrm>
        </p:spPr>
        <p:txBody>
          <a:bodyPr anchor="ctr">
            <a:normAutofit/>
          </a:bodyPr>
          <a:lstStyle/>
          <a:p>
            <a:pPr eaLnBrk="1" hangingPunct="1"/>
            <a:r>
              <a:rPr lang="en-US" dirty="0"/>
              <a:t>Evaluation Methodologies</a:t>
            </a:r>
          </a:p>
        </p:txBody>
      </p:sp>
      <p:sp>
        <p:nvSpPr>
          <p:cNvPr id="1014808" name="Rectangle 3"/>
          <p:cNvSpPr>
            <a:spLocks noGrp="1" noChangeArrowheads="1"/>
          </p:cNvSpPr>
          <p:nvPr>
            <p:ph idx="1"/>
          </p:nvPr>
        </p:nvSpPr>
        <p:spPr>
          <a:xfrm>
            <a:off x="304540" y="1754808"/>
            <a:ext cx="8534919" cy="4925392"/>
          </a:xfrm>
        </p:spPr>
        <p:txBody>
          <a:bodyPr vert="horz" lIns="91440" tIns="45720" rIns="91440" bIns="45720" rtlCol="0" anchor="t">
            <a:normAutofit/>
          </a:bodyPr>
          <a:lstStyle/>
          <a:p>
            <a:pPr marL="0" indent="0" rtl="0" fontAlgn="base">
              <a:spcBef>
                <a:spcPts val="0"/>
              </a:spcBef>
              <a:spcAft>
                <a:spcPts val="1200"/>
              </a:spcAft>
              <a:buNone/>
            </a:pPr>
            <a:r>
              <a:rPr lang="en-IN" sz="2400" i="0" u="none" strike="noStrike" dirty="0">
                <a:effectLst/>
                <a:latin typeface="Times New Roman" panose="02020603050405020304" pitchFamily="18" charset="0"/>
                <a:cs typeface="Times New Roman" panose="02020603050405020304" pitchFamily="18" charset="0"/>
              </a:rPr>
              <a:t>To Evaluate the model prediction we are referring to the below Metrics:</a:t>
            </a:r>
          </a:p>
          <a:p>
            <a:pPr marL="0" indent="0" rtl="0" fontAlgn="base">
              <a:spcBef>
                <a:spcPts val="0"/>
              </a:spcBef>
              <a:spcAft>
                <a:spcPts val="1200"/>
              </a:spcAft>
              <a:buNone/>
            </a:pPr>
            <a:endParaRPr lang="en-IN" sz="2000" i="0" u="none" strike="noStrike" dirty="0">
              <a:effectLst/>
              <a:latin typeface="Times New Roman" panose="02020603050405020304" pitchFamily="18" charset="0"/>
              <a:cs typeface="Times New Roman" panose="02020603050405020304" pitchFamily="18" charset="0"/>
            </a:endParaRPr>
          </a:p>
          <a:p>
            <a:pPr marL="457200" indent="-457200" rtl="0" fontAlgn="base">
              <a:spcBef>
                <a:spcPts val="0"/>
              </a:spcBef>
              <a:spcAft>
                <a:spcPts val="1200"/>
              </a:spcAft>
              <a:buFont typeface="+mj-lt"/>
              <a:buAutoNum type="arabicPeriod"/>
            </a:pPr>
            <a:r>
              <a:rPr lang="en-IN" sz="2000" i="0" dirty="0">
                <a:effectLst/>
                <a:latin typeface="Times New Roman" panose="02020603050405020304" pitchFamily="18" charset="0"/>
                <a:cs typeface="Times New Roman" panose="02020603050405020304" pitchFamily="18" charset="0"/>
              </a:rPr>
              <a:t>Confusion Matrix (</a:t>
            </a:r>
            <a:r>
              <a:rPr lang="en-US" sz="2000" i="0" dirty="0">
                <a:solidFill>
                  <a:srgbClr val="2E2F30"/>
                </a:solidFill>
                <a:effectLst/>
                <a:latin typeface="Times New Roman" panose="02020603050405020304" pitchFamily="18" charset="0"/>
                <a:cs typeface="Times New Roman" panose="02020603050405020304" pitchFamily="18" charset="0"/>
              </a:rPr>
              <a:t>accuracy, precision </a:t>
            </a:r>
            <a:r>
              <a:rPr lang="en-US" sz="2000" dirty="0">
                <a:solidFill>
                  <a:srgbClr val="2E2F30"/>
                </a:solidFill>
                <a:latin typeface="Times New Roman" panose="02020603050405020304" pitchFamily="18" charset="0"/>
                <a:cs typeface="Times New Roman" panose="02020603050405020304" pitchFamily="18" charset="0"/>
              </a:rPr>
              <a:t>&amp;</a:t>
            </a:r>
            <a:r>
              <a:rPr lang="en-US" sz="2000" i="0" dirty="0">
                <a:solidFill>
                  <a:srgbClr val="2E2F30"/>
                </a:solidFill>
                <a:effectLst/>
                <a:latin typeface="Times New Roman" panose="02020603050405020304" pitchFamily="18" charset="0"/>
                <a:cs typeface="Times New Roman" panose="02020603050405020304" pitchFamily="18" charset="0"/>
              </a:rPr>
              <a:t> recall)</a:t>
            </a:r>
          </a:p>
          <a:p>
            <a:pPr marL="457200" indent="-457200" algn="l">
              <a:buFont typeface="+mj-lt"/>
              <a:buAutoNum type="arabicPeriod"/>
            </a:pPr>
            <a:r>
              <a:rPr lang="en-US" sz="2000" dirty="0">
                <a:solidFill>
                  <a:srgbClr val="2E2F30"/>
                </a:solidFill>
                <a:latin typeface="Times New Roman" panose="02020603050405020304" pitchFamily="18" charset="0"/>
                <a:cs typeface="Times New Roman" panose="02020603050405020304" pitchFamily="18" charset="0"/>
              </a:rPr>
              <a:t>A</a:t>
            </a:r>
            <a:r>
              <a:rPr lang="en-US" sz="2000" i="0" dirty="0">
                <a:solidFill>
                  <a:srgbClr val="2E2F30"/>
                </a:solidFill>
                <a:effectLst/>
                <a:latin typeface="Times New Roman" panose="02020603050405020304" pitchFamily="18" charset="0"/>
                <a:cs typeface="Times New Roman" panose="02020603050405020304" pitchFamily="18" charset="0"/>
              </a:rPr>
              <a:t>rea under the receiver operating characteristic curve (AUC-ROC) are commonly used.</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1014794" name="Slide Number Placeholder 4">
            <a:extLst>
              <a:ext uri="{FF2B5EF4-FFF2-40B4-BE49-F238E27FC236}">
                <a16:creationId xmlns:a16="http://schemas.microsoft.com/office/drawing/2014/main" id="{05363576-42A2-8380-BF44-50E5D20F596E}"/>
              </a:ext>
            </a:extLst>
          </p:cNvPr>
          <p:cNvSpPr>
            <a:spLocks noGrp="1"/>
          </p:cNvSpPr>
          <p:nvPr>
            <p:ph type="sldNum" sz="quarter" idx="12"/>
          </p:nvPr>
        </p:nvSpPr>
        <p:spPr>
          <a:xfrm>
            <a:off x="-47683" y="6482492"/>
            <a:ext cx="433074" cy="395416"/>
          </a:xfrm>
        </p:spPr>
        <p:txBody>
          <a:bodyPr anchor="ctr">
            <a:normAutofit/>
          </a:bodyPr>
          <a:lstStyle/>
          <a:p>
            <a:pPr>
              <a:spcAft>
                <a:spcPts val="600"/>
              </a:spcAft>
            </a:pPr>
            <a:fld id="{264C89B2-2ABF-4779-9234-A2B3FC23D598}" type="slidenum">
              <a:rPr lang="en-US" smtClean="0"/>
              <a:pPr>
                <a:spcAft>
                  <a:spcPts val="600"/>
                </a:spcAft>
              </a:pPr>
              <a:t>6</a:t>
            </a:fld>
            <a:endParaRPr lang="en-US"/>
          </a:p>
        </p:txBody>
      </p:sp>
    </p:spTree>
    <p:extLst>
      <p:ext uri="{BB962C8B-B14F-4D97-AF65-F5344CB8AC3E}">
        <p14:creationId xmlns:p14="http://schemas.microsoft.com/office/powerpoint/2010/main" val="1287627453"/>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A033829-8471-4F2E-96AF-13C09E1D4B57}" vid="{E8B8B860-78D1-4091-8DEA-79D0B7A19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BF28D7-5312-46FF-89CC-80F57C4902A0}">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296</TotalTime>
  <Words>383</Words>
  <Application>Microsoft Office PowerPoint</Application>
  <PresentationFormat>On-screen Show (4:3)</PresentationFormat>
  <Paragraphs>67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LatoWeb</vt:lpstr>
      <vt:lpstr>League Spartan</vt:lpstr>
      <vt:lpstr>Times New Roman</vt:lpstr>
      <vt:lpstr>Theme1</vt:lpstr>
      <vt:lpstr>Term Project on</vt:lpstr>
      <vt:lpstr>Project Topic:</vt:lpstr>
      <vt:lpstr>Project Objectives</vt:lpstr>
      <vt:lpstr>Approach</vt:lpstr>
      <vt:lpstr>Deliverables</vt:lpstr>
      <vt:lpstr>Evaluation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on</dc:title>
  <dc:creator>HARIKRISHNA PARA</dc:creator>
  <cp:lastModifiedBy>Harikrishna</cp:lastModifiedBy>
  <cp:revision>7</cp:revision>
  <dcterms:modified xsi:type="dcterms:W3CDTF">2023-11-30T18:27:09Z</dcterms:modified>
</cp:coreProperties>
</file>