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2"/>
  </p:notesMasterIdLst>
  <p:sldIdLst>
    <p:sldId id="267" r:id="rId2"/>
    <p:sldId id="259" r:id="rId3"/>
    <p:sldId id="262" r:id="rId4"/>
    <p:sldId id="268" r:id="rId5"/>
    <p:sldId id="263" r:id="rId6"/>
    <p:sldId id="264" r:id="rId7"/>
    <p:sldId id="265" r:id="rId8"/>
    <p:sldId id="266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19C0A-97FF-D05A-FA31-CDF2B0C81AAB}" v="200" dt="2024-12-06T19:25:38.731"/>
    <p1510:client id="{CA3F819D-7855-DA7C-CB2E-F77006F1F3CA}" v="8" dt="2024-12-06T19:41:10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ganti, Veda Samohitha" userId="S::vchag1@unh.newhaven.edu::b76e7977-f244-4757-a5a0-cf9d159f2db2" providerId="AD" clId="Web-{08019C0A-97FF-D05A-FA31-CDF2B0C81AAB}"/>
    <pc:docChg chg="addSld delSld modSld modMainMaster">
      <pc:chgData name="Chaganti, Veda Samohitha" userId="S::vchag1@unh.newhaven.edu::b76e7977-f244-4757-a5a0-cf9d159f2db2" providerId="AD" clId="Web-{08019C0A-97FF-D05A-FA31-CDF2B0C81AAB}" dt="2024-12-06T19:25:38.731" v="201" actId="20577"/>
      <pc:docMkLst>
        <pc:docMk/>
      </pc:docMkLst>
      <pc:sldChg chg="addSp delSp modSp mod setBg setClrOvrMap">
        <pc:chgData name="Chaganti, Veda Samohitha" userId="S::vchag1@unh.newhaven.edu::b76e7977-f244-4757-a5a0-cf9d159f2db2" providerId="AD" clId="Web-{08019C0A-97FF-D05A-FA31-CDF2B0C81AAB}" dt="2024-12-06T19:24:08.744" v="188"/>
        <pc:sldMkLst>
          <pc:docMk/>
          <pc:sldMk cId="1024699038" sldId="259"/>
        </pc:sldMkLst>
        <pc:spChg chg="mod">
          <ac:chgData name="Chaganti, Veda Samohitha" userId="S::vchag1@unh.newhaven.edu::b76e7977-f244-4757-a5a0-cf9d159f2db2" providerId="AD" clId="Web-{08019C0A-97FF-D05A-FA31-CDF2B0C81AAB}" dt="2024-12-06T19:14:27.258" v="110" actId="20577"/>
          <ac:spMkLst>
            <pc:docMk/>
            <pc:sldMk cId="1024699038" sldId="259"/>
            <ac:spMk id="4" creationId="{24A9160F-24D6-282D-EE2D-33500D804B89}"/>
          </ac:spMkLst>
        </pc:spChg>
        <pc:spChg chg="mod">
          <ac:chgData name="Chaganti, Veda Samohitha" userId="S::vchag1@unh.newhaven.edu::b76e7977-f244-4757-a5a0-cf9d159f2db2" providerId="AD" clId="Web-{08019C0A-97FF-D05A-FA31-CDF2B0C81AAB}" dt="2024-12-06T19:14:45.883" v="115" actId="20577"/>
          <ac:spMkLst>
            <pc:docMk/>
            <pc:sldMk cId="1024699038" sldId="259"/>
            <ac:spMk id="6" creationId="{BA7DED57-DA72-E55A-E1FA-D68B901B980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8:51:18.887" v="31"/>
          <ac:spMkLst>
            <pc:docMk/>
            <pc:sldMk cId="1024699038" sldId="259"/>
            <ac:spMk id="12" creationId="{1CE580D1-F917-4567-AFB4-99AA9B52ADF0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8:51:18.887" v="31"/>
          <ac:spMkLst>
            <pc:docMk/>
            <pc:sldMk cId="1024699038" sldId="259"/>
            <ac:spMk id="20" creationId="{C6870151-9189-4C3A-8379-EF3D95827A0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8:51:18.887" v="31"/>
          <ac:spMkLst>
            <pc:docMk/>
            <pc:sldMk cId="1024699038" sldId="259"/>
            <ac:spMk id="22" creationId="{123EA69C-102A-4DD0-9547-05DCD271D15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8:51:18.887" v="31"/>
          <ac:spMkLst>
            <pc:docMk/>
            <pc:sldMk cId="1024699038" sldId="259"/>
            <ac:spMk id="24" creationId="{6A862265-5CA3-4C40-8582-7534C3B03C2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8:51:18.887" v="31"/>
          <ac:spMkLst>
            <pc:docMk/>
            <pc:sldMk cId="1024699038" sldId="259"/>
            <ac:spMk id="26" creationId="{600EF80B-0391-4082-9AF5-F15B091B4CE9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8:49:53.431" v="27"/>
          <ac:spMkLst>
            <pc:docMk/>
            <pc:sldMk cId="1024699038" sldId="259"/>
            <ac:spMk id="30" creationId="{3FBF03E8-C602-4192-9C52-F84B29FDCC88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8:51:18.887" v="31"/>
          <ac:spMkLst>
            <pc:docMk/>
            <pc:sldMk cId="1024699038" sldId="259"/>
            <ac:spMk id="43" creationId="{C6870151-9189-4C3A-8379-EF3D95827A0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8:51:18.887" v="31"/>
          <ac:spMkLst>
            <pc:docMk/>
            <pc:sldMk cId="1024699038" sldId="259"/>
            <ac:spMk id="45" creationId="{123EA69C-102A-4DD0-9547-05DCD271D159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8:51:18.887" v="31"/>
          <ac:spMkLst>
            <pc:docMk/>
            <pc:sldMk cId="1024699038" sldId="259"/>
            <ac:spMk id="47" creationId="{6A862265-5CA3-4C40-8582-7534C3B03C2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8:51:18.887" v="31"/>
          <ac:spMkLst>
            <pc:docMk/>
            <pc:sldMk cId="1024699038" sldId="259"/>
            <ac:spMk id="49" creationId="{600EF80B-0391-4082-9AF5-F15B091B4CE9}"/>
          </ac:spMkLst>
        </pc:spChg>
        <pc:picChg chg="add">
          <ac:chgData name="Chaganti, Veda Samohitha" userId="S::vchag1@unh.newhaven.edu::b76e7977-f244-4757-a5a0-cf9d159f2db2" providerId="AD" clId="Web-{08019C0A-97FF-D05A-FA31-CDF2B0C81AAB}" dt="2024-12-06T18:49:53.431" v="27"/>
          <ac:picMkLst>
            <pc:docMk/>
            <pc:sldMk cId="1024699038" sldId="259"/>
            <ac:picMk id="8" creationId="{01A221B6-202B-A946-56B3-9DDF5D101CEB}"/>
          </ac:picMkLst>
        </pc:picChg>
        <pc:picChg chg="add">
          <ac:chgData name="Chaganti, Veda Samohitha" userId="S::vchag1@unh.newhaven.edu::b76e7977-f244-4757-a5a0-cf9d159f2db2" providerId="AD" clId="Web-{08019C0A-97FF-D05A-FA31-CDF2B0C81AAB}" dt="2024-12-06T18:49:53.431" v="27"/>
          <ac:picMkLst>
            <pc:docMk/>
            <pc:sldMk cId="1024699038" sldId="259"/>
            <ac:picMk id="14" creationId="{1F5620B8-A2D8-4568-B566-F0453A0D9167}"/>
          </ac:picMkLst>
        </pc:picChg>
      </pc:sldChg>
      <pc:sldChg chg="del">
        <pc:chgData name="Chaganti, Veda Samohitha" userId="S::vchag1@unh.newhaven.edu::b76e7977-f244-4757-a5a0-cf9d159f2db2" providerId="AD" clId="Web-{08019C0A-97FF-D05A-FA31-CDF2B0C81AAB}" dt="2024-12-06T19:03:36.066" v="34"/>
        <pc:sldMkLst>
          <pc:docMk/>
          <pc:sldMk cId="2662052740" sldId="260"/>
        </pc:sldMkLst>
      </pc:sldChg>
      <pc:sldChg chg="del">
        <pc:chgData name="Chaganti, Veda Samohitha" userId="S::vchag1@unh.newhaven.edu::b76e7977-f244-4757-a5a0-cf9d159f2db2" providerId="AD" clId="Web-{08019C0A-97FF-D05A-FA31-CDF2B0C81AAB}" dt="2024-12-06T19:03:40.378" v="35"/>
        <pc:sldMkLst>
          <pc:docMk/>
          <pc:sldMk cId="4065245075" sldId="261"/>
        </pc:sldMkLst>
      </pc:sldChg>
      <pc:sldChg chg="addSp modSp mod setBg setClrOvrMap">
        <pc:chgData name="Chaganti, Veda Samohitha" userId="S::vchag1@unh.newhaven.edu::b76e7977-f244-4757-a5a0-cf9d159f2db2" providerId="AD" clId="Web-{08019C0A-97FF-D05A-FA31-CDF2B0C81AAB}" dt="2024-12-06T19:24:08.744" v="188"/>
        <pc:sldMkLst>
          <pc:docMk/>
          <pc:sldMk cId="3759744294" sldId="262"/>
        </pc:sldMkLst>
        <pc:spChg chg="mod ord">
          <ac:chgData name="Chaganti, Veda Samohitha" userId="S::vchag1@unh.newhaven.edu::b76e7977-f244-4757-a5a0-cf9d159f2db2" providerId="AD" clId="Web-{08019C0A-97FF-D05A-FA31-CDF2B0C81AAB}" dt="2024-12-06T19:13:50.663" v="106" actId="20577"/>
          <ac:spMkLst>
            <pc:docMk/>
            <pc:sldMk cId="3759744294" sldId="262"/>
            <ac:spMk id="2" creationId="{75A6FCA1-1B19-5DBA-8DE1-89A6F6365F71}"/>
          </ac:spMkLst>
        </pc:spChg>
        <pc:spChg chg="mod">
          <ac:chgData name="Chaganti, Veda Samohitha" userId="S::vchag1@unh.newhaven.edu::b76e7977-f244-4757-a5a0-cf9d159f2db2" providerId="AD" clId="Web-{08019C0A-97FF-D05A-FA31-CDF2B0C81AAB}" dt="2024-12-06T19:21:09.863" v="171" actId="14100"/>
          <ac:spMkLst>
            <pc:docMk/>
            <pc:sldMk cId="3759744294" sldId="262"/>
            <ac:spMk id="4" creationId="{F1792B27-70CF-96E4-13C7-646E61292D07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2:52.286" v="100"/>
          <ac:spMkLst>
            <pc:docMk/>
            <pc:sldMk cId="3759744294" sldId="262"/>
            <ac:spMk id="10" creationId="{1CE580D1-F917-4567-AFB4-99AA9B52ADF0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2:52.286" v="100"/>
          <ac:spMkLst>
            <pc:docMk/>
            <pc:sldMk cId="3759744294" sldId="262"/>
            <ac:spMk id="18" creationId="{C6870151-9189-4C3A-8379-EF3D95827A0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2:52.286" v="100"/>
          <ac:spMkLst>
            <pc:docMk/>
            <pc:sldMk cId="3759744294" sldId="262"/>
            <ac:spMk id="20" creationId="{123EA69C-102A-4DD0-9547-05DCD271D159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2:52.286" v="100"/>
          <ac:spMkLst>
            <pc:docMk/>
            <pc:sldMk cId="3759744294" sldId="262"/>
            <ac:spMk id="22" creationId="{6A862265-5CA3-4C40-8582-7534C3B03C2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2:52.286" v="100"/>
          <ac:spMkLst>
            <pc:docMk/>
            <pc:sldMk cId="3759744294" sldId="262"/>
            <ac:spMk id="24" creationId="{600EF80B-0391-4082-9AF5-F15B091B4CE9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2:52.286" v="100"/>
          <ac:spMkLst>
            <pc:docMk/>
            <pc:sldMk cId="3759744294" sldId="262"/>
            <ac:spMk id="28" creationId="{3FBF03E8-C602-4192-9C52-F84B29FDCC88}"/>
          </ac:spMkLst>
        </pc:spChg>
        <pc:picChg chg="add">
          <ac:chgData name="Chaganti, Veda Samohitha" userId="S::vchag1@unh.newhaven.edu::b76e7977-f244-4757-a5a0-cf9d159f2db2" providerId="AD" clId="Web-{08019C0A-97FF-D05A-FA31-CDF2B0C81AAB}" dt="2024-12-06T19:12:52.286" v="100"/>
          <ac:picMkLst>
            <pc:docMk/>
            <pc:sldMk cId="3759744294" sldId="262"/>
            <ac:picMk id="6" creationId="{51159D2D-6059-B113-65C4-C10A623BF78D}"/>
          </ac:picMkLst>
        </pc:picChg>
        <pc:picChg chg="add">
          <ac:chgData name="Chaganti, Veda Samohitha" userId="S::vchag1@unh.newhaven.edu::b76e7977-f244-4757-a5a0-cf9d159f2db2" providerId="AD" clId="Web-{08019C0A-97FF-D05A-FA31-CDF2B0C81AAB}" dt="2024-12-06T19:12:52.286" v="100"/>
          <ac:picMkLst>
            <pc:docMk/>
            <pc:sldMk cId="3759744294" sldId="262"/>
            <ac:picMk id="12" creationId="{1F5620B8-A2D8-4568-B566-F0453A0D9167}"/>
          </ac:picMkLst>
        </pc:picChg>
      </pc:sldChg>
      <pc:sldChg chg="addSp delSp modSp mod setBg setClrOvrMap">
        <pc:chgData name="Chaganti, Veda Samohitha" userId="S::vchag1@unh.newhaven.edu::b76e7977-f244-4757-a5a0-cf9d159f2db2" providerId="AD" clId="Web-{08019C0A-97FF-D05A-FA31-CDF2B0C81AAB}" dt="2024-12-06T19:24:08.744" v="188"/>
        <pc:sldMkLst>
          <pc:docMk/>
          <pc:sldMk cId="610376177" sldId="263"/>
        </pc:sldMkLst>
        <pc:spChg chg="mod">
          <ac:chgData name="Chaganti, Veda Samohitha" userId="S::vchag1@unh.newhaven.edu::b76e7977-f244-4757-a5a0-cf9d159f2db2" providerId="AD" clId="Web-{08019C0A-97FF-D05A-FA31-CDF2B0C81AAB}" dt="2024-12-06T19:18:38.359" v="140" actId="20577"/>
          <ac:spMkLst>
            <pc:docMk/>
            <pc:sldMk cId="610376177" sldId="263"/>
            <ac:spMk id="5" creationId="{370C6575-EE85-6D01-581C-D9AB2EAEBB25}"/>
          </ac:spMkLst>
        </pc:spChg>
        <pc:spChg chg="mod">
          <ac:chgData name="Chaganti, Veda Samohitha" userId="S::vchag1@unh.newhaven.edu::b76e7977-f244-4757-a5a0-cf9d159f2db2" providerId="AD" clId="Web-{08019C0A-97FF-D05A-FA31-CDF2B0C81AAB}" dt="2024-12-06T19:19:27.642" v="150" actId="14100"/>
          <ac:spMkLst>
            <pc:docMk/>
            <pc:sldMk cId="610376177" sldId="263"/>
            <ac:spMk id="7" creationId="{4F0E4C4C-755E-9E1F-81BF-CAE5880FC66C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8:13.436" v="136"/>
          <ac:spMkLst>
            <pc:docMk/>
            <pc:sldMk cId="610376177" sldId="263"/>
            <ac:spMk id="13" creationId="{1CE580D1-F917-4567-AFB4-99AA9B52ADF0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8:13.436" v="136"/>
          <ac:spMkLst>
            <pc:docMk/>
            <pc:sldMk cId="610376177" sldId="263"/>
            <ac:spMk id="21" creationId="{C6870151-9189-4C3A-8379-EF3D95827A0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8:13.436" v="136"/>
          <ac:spMkLst>
            <pc:docMk/>
            <pc:sldMk cId="610376177" sldId="263"/>
            <ac:spMk id="23" creationId="{123EA69C-102A-4DD0-9547-05DCD271D15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8:13.436" v="136"/>
          <ac:spMkLst>
            <pc:docMk/>
            <pc:sldMk cId="610376177" sldId="263"/>
            <ac:spMk id="25" creationId="{6A862265-5CA3-4C40-8582-7534C3B03C2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8:13.436" v="136"/>
          <ac:spMkLst>
            <pc:docMk/>
            <pc:sldMk cId="610376177" sldId="263"/>
            <ac:spMk id="27" creationId="{600EF80B-0391-4082-9AF5-F15B091B4CE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8:13.436" v="136"/>
          <ac:spMkLst>
            <pc:docMk/>
            <pc:sldMk cId="610376177" sldId="263"/>
            <ac:spMk id="31" creationId="{3FBF03E8-C602-4192-9C52-F84B29FDCC88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8:13.483" v="137"/>
          <ac:spMkLst>
            <pc:docMk/>
            <pc:sldMk cId="610376177" sldId="263"/>
            <ac:spMk id="33" creationId="{1CE580D1-F917-4567-AFB4-99AA9B52ADF0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8:13.483" v="137"/>
          <ac:spMkLst>
            <pc:docMk/>
            <pc:sldMk cId="610376177" sldId="263"/>
            <ac:spMk id="37" creationId="{C6870151-9189-4C3A-8379-EF3D95827A0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8:13.483" v="137"/>
          <ac:spMkLst>
            <pc:docMk/>
            <pc:sldMk cId="610376177" sldId="263"/>
            <ac:spMk id="39" creationId="{123EA69C-102A-4DD0-9547-05DCD271D159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8:13.483" v="137"/>
          <ac:spMkLst>
            <pc:docMk/>
            <pc:sldMk cId="610376177" sldId="263"/>
            <ac:spMk id="40" creationId="{6A862265-5CA3-4C40-8582-7534C3B03C2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8:13.483" v="137"/>
          <ac:spMkLst>
            <pc:docMk/>
            <pc:sldMk cId="610376177" sldId="263"/>
            <ac:spMk id="41" creationId="{600EF80B-0391-4082-9AF5-F15B091B4CE9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8:13.483" v="137"/>
          <ac:spMkLst>
            <pc:docMk/>
            <pc:sldMk cId="610376177" sldId="263"/>
            <ac:spMk id="43" creationId="{3FBF03E8-C602-4192-9C52-F84B29FDCC88}"/>
          </ac:spMkLst>
        </pc:spChg>
        <pc:picChg chg="add del">
          <ac:chgData name="Chaganti, Veda Samohitha" userId="S::vchag1@unh.newhaven.edu::b76e7977-f244-4757-a5a0-cf9d159f2db2" providerId="AD" clId="Web-{08019C0A-97FF-D05A-FA31-CDF2B0C81AAB}" dt="2024-12-06T19:18:13.436" v="136"/>
          <ac:picMkLst>
            <pc:docMk/>
            <pc:sldMk cId="610376177" sldId="263"/>
            <ac:picMk id="9" creationId="{B437E17D-B53F-AFBF-F29C-DC74305FCB66}"/>
          </ac:picMkLst>
        </pc:picChg>
        <pc:picChg chg="add del">
          <ac:chgData name="Chaganti, Veda Samohitha" userId="S::vchag1@unh.newhaven.edu::b76e7977-f244-4757-a5a0-cf9d159f2db2" providerId="AD" clId="Web-{08019C0A-97FF-D05A-FA31-CDF2B0C81AAB}" dt="2024-12-06T19:18:13.436" v="136"/>
          <ac:picMkLst>
            <pc:docMk/>
            <pc:sldMk cId="610376177" sldId="263"/>
            <ac:picMk id="15" creationId="{1F5620B8-A2D8-4568-B566-F0453A0D9167}"/>
          </ac:picMkLst>
        </pc:picChg>
        <pc:picChg chg="add">
          <ac:chgData name="Chaganti, Veda Samohitha" userId="S::vchag1@unh.newhaven.edu::b76e7977-f244-4757-a5a0-cf9d159f2db2" providerId="AD" clId="Web-{08019C0A-97FF-D05A-FA31-CDF2B0C81AAB}" dt="2024-12-06T19:18:13.483" v="137"/>
          <ac:picMkLst>
            <pc:docMk/>
            <pc:sldMk cId="610376177" sldId="263"/>
            <ac:picMk id="34" creationId="{1F5620B8-A2D8-4568-B566-F0453A0D9167}"/>
          </ac:picMkLst>
        </pc:picChg>
        <pc:picChg chg="add mod">
          <ac:chgData name="Chaganti, Veda Samohitha" userId="S::vchag1@unh.newhaven.edu::b76e7977-f244-4757-a5a0-cf9d159f2db2" providerId="AD" clId="Web-{08019C0A-97FF-D05A-FA31-CDF2B0C81AAB}" dt="2024-12-06T19:18:58.719" v="145" actId="14100"/>
          <ac:picMkLst>
            <pc:docMk/>
            <pc:sldMk cId="610376177" sldId="263"/>
            <ac:picMk id="38" creationId="{61A0F0BC-1BCA-3F23-1757-11D0BE9F96D8}"/>
          </ac:picMkLst>
        </pc:picChg>
      </pc:sldChg>
      <pc:sldChg chg="addSp delSp modSp mod setBg setClrOvrMap">
        <pc:chgData name="Chaganti, Veda Samohitha" userId="S::vchag1@unh.newhaven.edu::b76e7977-f244-4757-a5a0-cf9d159f2db2" providerId="AD" clId="Web-{08019C0A-97FF-D05A-FA31-CDF2B0C81AAB}" dt="2024-12-06T19:24:08.744" v="188"/>
        <pc:sldMkLst>
          <pc:docMk/>
          <pc:sldMk cId="1626255361" sldId="264"/>
        </pc:sldMkLst>
        <pc:spChg chg="mod">
          <ac:chgData name="Chaganti, Veda Samohitha" userId="S::vchag1@unh.newhaven.edu::b76e7977-f244-4757-a5a0-cf9d159f2db2" providerId="AD" clId="Web-{08019C0A-97FF-D05A-FA31-CDF2B0C81AAB}" dt="2024-12-06T19:20:56.535" v="169" actId="20577"/>
          <ac:spMkLst>
            <pc:docMk/>
            <pc:sldMk cId="1626255361" sldId="264"/>
            <ac:spMk id="5" creationId="{C4401931-5C3A-CA30-ADDD-C49C8747633B}"/>
          </ac:spMkLst>
        </pc:spChg>
        <pc:spChg chg="mod">
          <ac:chgData name="Chaganti, Veda Samohitha" userId="S::vchag1@unh.newhaven.edu::b76e7977-f244-4757-a5a0-cf9d159f2db2" providerId="AD" clId="Web-{08019C0A-97FF-D05A-FA31-CDF2B0C81AAB}" dt="2024-12-06T19:24:00.166" v="187"/>
          <ac:spMkLst>
            <pc:docMk/>
            <pc:sldMk cId="1626255361" sldId="264"/>
            <ac:spMk id="7" creationId="{E5F49118-0D91-AAA6-F986-C141485B286E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9:52.486" v="154"/>
          <ac:spMkLst>
            <pc:docMk/>
            <pc:sldMk cId="1626255361" sldId="264"/>
            <ac:spMk id="12" creationId="{23522FE7-5A29-4EF6-B1EF-2CA55748A772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9:46.877" v="152"/>
          <ac:spMkLst>
            <pc:docMk/>
            <pc:sldMk cId="1626255361" sldId="264"/>
            <ac:spMk id="13" creationId="{1CE580D1-F917-4567-AFB4-99AA9B52ADF0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9:52.486" v="154"/>
          <ac:spMkLst>
            <pc:docMk/>
            <pc:sldMk cId="1626255361" sldId="264"/>
            <ac:spMk id="20" creationId="{54F891EB-ED45-44C3-95D6-FFB2EC07FA10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9:46.877" v="152"/>
          <ac:spMkLst>
            <pc:docMk/>
            <pc:sldMk cId="1626255361" sldId="264"/>
            <ac:spMk id="21" creationId="{C6870151-9189-4C3A-8379-EF3D95827A0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9:52.486" v="154"/>
          <ac:spMkLst>
            <pc:docMk/>
            <pc:sldMk cId="1626255361" sldId="264"/>
            <ac:spMk id="22" creationId="{2EA385B8-7C85-4CE0-AE3A-00EB627B3443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9:46.877" v="152"/>
          <ac:spMkLst>
            <pc:docMk/>
            <pc:sldMk cId="1626255361" sldId="264"/>
            <ac:spMk id="23" creationId="{123EA69C-102A-4DD0-9547-05DCD271D15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9:46.877" v="152"/>
          <ac:spMkLst>
            <pc:docMk/>
            <pc:sldMk cId="1626255361" sldId="264"/>
            <ac:spMk id="25" creationId="{6A862265-5CA3-4C40-8582-7534C3B03C2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9:46.877" v="152"/>
          <ac:spMkLst>
            <pc:docMk/>
            <pc:sldMk cId="1626255361" sldId="264"/>
            <ac:spMk id="27" creationId="{600EF80B-0391-4082-9AF5-F15B091B4CE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0:10.424" v="158"/>
          <ac:spMkLst>
            <pc:docMk/>
            <pc:sldMk cId="1626255361" sldId="264"/>
            <ac:spMk id="28" creationId="{1CE580D1-F917-4567-AFB4-99AA9B52ADF0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9:46.877" v="152"/>
          <ac:spMkLst>
            <pc:docMk/>
            <pc:sldMk cId="1626255361" sldId="264"/>
            <ac:spMk id="31" creationId="{3FBF03E8-C602-4192-9C52-F84B29FDCC88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0:10.424" v="158"/>
          <ac:spMkLst>
            <pc:docMk/>
            <pc:sldMk cId="1626255361" sldId="264"/>
            <ac:spMk id="34" creationId="{C6870151-9189-4C3A-8379-EF3D95827A0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0:10.424" v="158"/>
          <ac:spMkLst>
            <pc:docMk/>
            <pc:sldMk cId="1626255361" sldId="264"/>
            <ac:spMk id="36" creationId="{123EA69C-102A-4DD0-9547-05DCD271D159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9:52.549" v="155"/>
          <ac:spMkLst>
            <pc:docMk/>
            <pc:sldMk cId="1626255361" sldId="264"/>
            <ac:spMk id="37" creationId="{6A862265-5CA3-4C40-8582-7534C3B03C2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0:10.424" v="158"/>
          <ac:spMkLst>
            <pc:docMk/>
            <pc:sldMk cId="1626255361" sldId="264"/>
            <ac:spMk id="38" creationId="{600EF80B-0391-4082-9AF5-F15B091B4CE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0:10.424" v="158"/>
          <ac:spMkLst>
            <pc:docMk/>
            <pc:sldMk cId="1626255361" sldId="264"/>
            <ac:spMk id="40" creationId="{3FBF03E8-C602-4192-9C52-F84B29FDCC88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0:10.393" v="157"/>
          <ac:spMkLst>
            <pc:docMk/>
            <pc:sldMk cId="1626255361" sldId="264"/>
            <ac:spMk id="45" creationId="{1CE580D1-F917-4567-AFB4-99AA9B52ADF0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0:10.393" v="157"/>
          <ac:spMkLst>
            <pc:docMk/>
            <pc:sldMk cId="1626255361" sldId="264"/>
            <ac:spMk id="53" creationId="{C6870151-9189-4C3A-8379-EF3D95827A0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0:10.393" v="157"/>
          <ac:spMkLst>
            <pc:docMk/>
            <pc:sldMk cId="1626255361" sldId="264"/>
            <ac:spMk id="55" creationId="{123EA69C-102A-4DD0-9547-05DCD271D15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0:10.393" v="157"/>
          <ac:spMkLst>
            <pc:docMk/>
            <pc:sldMk cId="1626255361" sldId="264"/>
            <ac:spMk id="59" creationId="{600EF80B-0391-4082-9AF5-F15B091B4CE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0:10.393" v="157"/>
          <ac:spMkLst>
            <pc:docMk/>
            <pc:sldMk cId="1626255361" sldId="264"/>
            <ac:spMk id="63" creationId="{3FBF03E8-C602-4192-9C52-F84B29FDCC88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00.166" v="187"/>
          <ac:spMkLst>
            <pc:docMk/>
            <pc:sldMk cId="1626255361" sldId="264"/>
            <ac:spMk id="69" creationId="{C6870151-9189-4C3A-8379-EF3D95827A0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00.166" v="187"/>
          <ac:spMkLst>
            <pc:docMk/>
            <pc:sldMk cId="1626255361" sldId="264"/>
            <ac:spMk id="70" creationId="{123EA69C-102A-4DD0-9547-05DCD271D15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00.166" v="187"/>
          <ac:spMkLst>
            <pc:docMk/>
            <pc:sldMk cId="1626255361" sldId="264"/>
            <ac:spMk id="71" creationId="{6A862265-5CA3-4C40-8582-7534C3B03C2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00.166" v="187"/>
          <ac:spMkLst>
            <pc:docMk/>
            <pc:sldMk cId="1626255361" sldId="264"/>
            <ac:spMk id="72" creationId="{600EF80B-0391-4082-9AF5-F15B091B4CE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00.166" v="187"/>
          <ac:spMkLst>
            <pc:docMk/>
            <pc:sldMk cId="1626255361" sldId="264"/>
            <ac:spMk id="74" creationId="{3FBF03E8-C602-4192-9C52-F84B29FDCC88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00.166" v="187"/>
          <ac:spMkLst>
            <pc:docMk/>
            <pc:sldMk cId="1626255361" sldId="264"/>
            <ac:spMk id="89" creationId="{123EA69C-102A-4DD0-9547-05DCD271D15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00.166" v="187"/>
          <ac:spMkLst>
            <pc:docMk/>
            <pc:sldMk cId="1626255361" sldId="264"/>
            <ac:spMk id="91" creationId="{6A862265-5CA3-4C40-8582-7534C3B03C2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00.166" v="187"/>
          <ac:spMkLst>
            <pc:docMk/>
            <pc:sldMk cId="1626255361" sldId="264"/>
            <ac:spMk id="93" creationId="{600EF80B-0391-4082-9AF5-F15B091B4CE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00.166" v="187"/>
          <ac:spMkLst>
            <pc:docMk/>
            <pc:sldMk cId="1626255361" sldId="264"/>
            <ac:spMk id="97" creationId="{3FBF03E8-C602-4192-9C52-F84B29FDCC88}"/>
          </ac:spMkLst>
        </pc:spChg>
        <pc:picChg chg="add del">
          <ac:chgData name="Chaganti, Veda Samohitha" userId="S::vchag1@unh.newhaven.edu::b76e7977-f244-4757-a5a0-cf9d159f2db2" providerId="AD" clId="Web-{08019C0A-97FF-D05A-FA31-CDF2B0C81AAB}" dt="2024-12-06T19:19:46.877" v="152"/>
          <ac:picMkLst>
            <pc:docMk/>
            <pc:sldMk cId="1626255361" sldId="264"/>
            <ac:picMk id="9" creationId="{CB4B8E06-FF46-0B72-9CA7-E1BF63FB8BB9}"/>
          </ac:picMkLst>
        </pc:picChg>
        <pc:picChg chg="add del">
          <ac:chgData name="Chaganti, Veda Samohitha" userId="S::vchag1@unh.newhaven.edu::b76e7977-f244-4757-a5a0-cf9d159f2db2" providerId="AD" clId="Web-{08019C0A-97FF-D05A-FA31-CDF2B0C81AAB}" dt="2024-12-06T19:19:52.486" v="154"/>
          <ac:picMkLst>
            <pc:docMk/>
            <pc:sldMk cId="1626255361" sldId="264"/>
            <ac:picMk id="14" creationId="{C2192E09-EBC7-416C-B887-DFF915D7F43D}"/>
          </ac:picMkLst>
        </pc:picChg>
        <pc:picChg chg="add del">
          <ac:chgData name="Chaganti, Veda Samohitha" userId="S::vchag1@unh.newhaven.edu::b76e7977-f244-4757-a5a0-cf9d159f2db2" providerId="AD" clId="Web-{08019C0A-97FF-D05A-FA31-CDF2B0C81AAB}" dt="2024-12-06T19:19:46.877" v="152"/>
          <ac:picMkLst>
            <pc:docMk/>
            <pc:sldMk cId="1626255361" sldId="264"/>
            <ac:picMk id="15" creationId="{1F5620B8-A2D8-4568-B566-F0453A0D9167}"/>
          </ac:picMkLst>
        </pc:picChg>
        <pc:picChg chg="add del">
          <ac:chgData name="Chaganti, Veda Samohitha" userId="S::vchag1@unh.newhaven.edu::b76e7977-f244-4757-a5a0-cf9d159f2db2" providerId="AD" clId="Web-{08019C0A-97FF-D05A-FA31-CDF2B0C81AAB}" dt="2024-12-06T19:19:52.486" v="154"/>
          <ac:picMkLst>
            <pc:docMk/>
            <pc:sldMk cId="1626255361" sldId="264"/>
            <ac:picMk id="26" creationId="{DCC0100C-A457-45B1-8A8B-8740F43EC158}"/>
          </ac:picMkLst>
        </pc:picChg>
        <pc:picChg chg="add">
          <ac:chgData name="Chaganti, Veda Samohitha" userId="S::vchag1@unh.newhaven.edu::b76e7977-f244-4757-a5a0-cf9d159f2db2" providerId="AD" clId="Web-{08019C0A-97FF-D05A-FA31-CDF2B0C81AAB}" dt="2024-12-06T19:19:52.549" v="155"/>
          <ac:picMkLst>
            <pc:docMk/>
            <pc:sldMk cId="1626255361" sldId="264"/>
            <ac:picMk id="30" creationId="{1F5620B8-A2D8-4568-B566-F0453A0D9167}"/>
          </ac:picMkLst>
        </pc:picChg>
        <pc:picChg chg="add">
          <ac:chgData name="Chaganti, Veda Samohitha" userId="S::vchag1@unh.newhaven.edu::b76e7977-f244-4757-a5a0-cf9d159f2db2" providerId="AD" clId="Web-{08019C0A-97FF-D05A-FA31-CDF2B0C81AAB}" dt="2024-12-06T19:19:52.549" v="155"/>
          <ac:picMkLst>
            <pc:docMk/>
            <pc:sldMk cId="1626255361" sldId="264"/>
            <ac:picMk id="35" creationId="{CB4B8E06-FF46-0B72-9CA7-E1BF63FB8BB9}"/>
          </ac:picMkLst>
        </pc:picChg>
        <pc:cxnChg chg="add del">
          <ac:chgData name="Chaganti, Veda Samohitha" userId="S::vchag1@unh.newhaven.edu::b76e7977-f244-4757-a5a0-cf9d159f2db2" providerId="AD" clId="Web-{08019C0A-97FF-D05A-FA31-CDF2B0C81AAB}" dt="2024-12-06T19:19:52.486" v="154"/>
          <ac:cxnSpMkLst>
            <pc:docMk/>
            <pc:sldMk cId="1626255361" sldId="264"/>
            <ac:cxnSpMk id="16" creationId="{2924498D-E084-44BE-A196-CFCE35564350}"/>
          </ac:cxnSpMkLst>
        </pc:cxnChg>
        <pc:cxnChg chg="add del">
          <ac:chgData name="Chaganti, Veda Samohitha" userId="S::vchag1@unh.newhaven.edu::b76e7977-f244-4757-a5a0-cf9d159f2db2" providerId="AD" clId="Web-{08019C0A-97FF-D05A-FA31-CDF2B0C81AAB}" dt="2024-12-06T19:19:52.486" v="154"/>
          <ac:cxnSpMkLst>
            <pc:docMk/>
            <pc:sldMk cId="1626255361" sldId="264"/>
            <ac:cxnSpMk id="18" creationId="{14C12901-9FCC-461E-A64A-89B4791235E9}"/>
          </ac:cxnSpMkLst>
        </pc:cxnChg>
        <pc:cxnChg chg="add del">
          <ac:chgData name="Chaganti, Veda Samohitha" userId="S::vchag1@unh.newhaven.edu::b76e7977-f244-4757-a5a0-cf9d159f2db2" providerId="AD" clId="Web-{08019C0A-97FF-D05A-FA31-CDF2B0C81AAB}" dt="2024-12-06T19:19:52.486" v="154"/>
          <ac:cxnSpMkLst>
            <pc:docMk/>
            <pc:sldMk cId="1626255361" sldId="264"/>
            <ac:cxnSpMk id="24" creationId="{19AF263B-E208-40DF-A182-5193478DCFA4}"/>
          </ac:cxnSpMkLst>
        </pc:cxnChg>
      </pc:sldChg>
      <pc:sldChg chg="addSp delSp modSp mod setBg setClrOvrMap">
        <pc:chgData name="Chaganti, Veda Samohitha" userId="S::vchag1@unh.newhaven.edu::b76e7977-f244-4757-a5a0-cf9d159f2db2" providerId="AD" clId="Web-{08019C0A-97FF-D05A-FA31-CDF2B0C81AAB}" dt="2024-12-06T19:24:08.744" v="188"/>
        <pc:sldMkLst>
          <pc:docMk/>
          <pc:sldMk cId="2919926138" sldId="265"/>
        </pc:sldMkLst>
        <pc:spChg chg="mod">
          <ac:chgData name="Chaganti, Veda Samohitha" userId="S::vchag1@unh.newhaven.edu::b76e7977-f244-4757-a5a0-cf9d159f2db2" providerId="AD" clId="Web-{08019C0A-97FF-D05A-FA31-CDF2B0C81AAB}" dt="2024-12-06T19:21:24.145" v="172"/>
          <ac:spMkLst>
            <pc:docMk/>
            <pc:sldMk cId="2919926138" sldId="265"/>
            <ac:spMk id="7" creationId="{1AFE38CB-3ACD-B3ED-D3A2-6B92CDFAFD66}"/>
          </ac:spMkLst>
        </pc:spChg>
        <pc:spChg chg="del mod">
          <ac:chgData name="Chaganti, Veda Samohitha" userId="S::vchag1@unh.newhaven.edu::b76e7977-f244-4757-a5a0-cf9d159f2db2" providerId="AD" clId="Web-{08019C0A-97FF-D05A-FA31-CDF2B0C81AAB}" dt="2024-12-06T19:22:12.506" v="177"/>
          <ac:spMkLst>
            <pc:docMk/>
            <pc:sldMk cId="2919926138" sldId="265"/>
            <ac:spMk id="9" creationId="{8A7120D5-203B-9980-5475-B47BB85F3C3C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12.506" v="177"/>
          <ac:spMkLst>
            <pc:docMk/>
            <pc:sldMk cId="2919926138" sldId="265"/>
            <ac:spMk id="15" creationId="{1CE580D1-F917-4567-AFB4-99AA9B52ADF0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12.506" v="177"/>
          <ac:spMkLst>
            <pc:docMk/>
            <pc:sldMk cId="2919926138" sldId="265"/>
            <ac:spMk id="23" creationId="{C6870151-9189-4C3A-8379-EF3D95827A0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12.506" v="177"/>
          <ac:spMkLst>
            <pc:docMk/>
            <pc:sldMk cId="2919926138" sldId="265"/>
            <ac:spMk id="25" creationId="{123EA69C-102A-4DD0-9547-05DCD271D15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02.787" v="174"/>
          <ac:spMkLst>
            <pc:docMk/>
            <pc:sldMk cId="2919926138" sldId="265"/>
            <ac:spMk id="27" creationId="{6A862265-5CA3-4C40-8582-7534C3B03C2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12.506" v="177"/>
          <ac:spMkLst>
            <pc:docMk/>
            <pc:sldMk cId="2919926138" sldId="265"/>
            <ac:spMk id="29" creationId="{600EF80B-0391-4082-9AF5-F15B091B4CE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12.506" v="177"/>
          <ac:spMkLst>
            <pc:docMk/>
            <pc:sldMk cId="2919926138" sldId="265"/>
            <ac:spMk id="33" creationId="{3FBF03E8-C602-4192-9C52-F84B29FDCC88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02.787" v="174"/>
          <ac:spMkLst>
            <pc:docMk/>
            <pc:sldMk cId="2919926138" sldId="265"/>
            <ac:spMk id="38" creationId="{1CE580D1-F917-4567-AFB4-99AA9B52ADF0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02.787" v="174"/>
          <ac:spMkLst>
            <pc:docMk/>
            <pc:sldMk cId="2919926138" sldId="265"/>
            <ac:spMk id="46" creationId="{C6870151-9189-4C3A-8379-EF3D95827A0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02.787" v="174"/>
          <ac:spMkLst>
            <pc:docMk/>
            <pc:sldMk cId="2919926138" sldId="265"/>
            <ac:spMk id="48" creationId="{123EA69C-102A-4DD0-9547-05DCD271D15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02.787" v="174"/>
          <ac:spMkLst>
            <pc:docMk/>
            <pc:sldMk cId="2919926138" sldId="265"/>
            <ac:spMk id="52" creationId="{600EF80B-0391-4082-9AF5-F15B091B4CE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02.787" v="174"/>
          <ac:spMkLst>
            <pc:docMk/>
            <pc:sldMk cId="2919926138" sldId="265"/>
            <ac:spMk id="56" creationId="{3FBF03E8-C602-4192-9C52-F84B29FDCC88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12.444" v="176"/>
          <ac:spMkLst>
            <pc:docMk/>
            <pc:sldMk cId="2919926138" sldId="265"/>
            <ac:spMk id="58" creationId="{1CE580D1-F917-4567-AFB4-99AA9B52ADF0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12.444" v="176"/>
          <ac:spMkLst>
            <pc:docMk/>
            <pc:sldMk cId="2919926138" sldId="265"/>
            <ac:spMk id="63" creationId="{123EA69C-102A-4DD0-9547-05DCD271D15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12.444" v="176"/>
          <ac:spMkLst>
            <pc:docMk/>
            <pc:sldMk cId="2919926138" sldId="265"/>
            <ac:spMk id="64" creationId="{6A862265-5CA3-4C40-8582-7534C3B03C2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12.444" v="176"/>
          <ac:spMkLst>
            <pc:docMk/>
            <pc:sldMk cId="2919926138" sldId="265"/>
            <ac:spMk id="65" creationId="{600EF80B-0391-4082-9AF5-F15B091B4CE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2:12.444" v="176"/>
          <ac:spMkLst>
            <pc:docMk/>
            <pc:sldMk cId="2919926138" sldId="265"/>
            <ac:spMk id="67" creationId="{3FBF03E8-C602-4192-9C52-F84B29FDCC88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2:12.506" v="177"/>
          <ac:spMkLst>
            <pc:docMk/>
            <pc:sldMk cId="2919926138" sldId="265"/>
            <ac:spMk id="69" creationId="{1CE580D1-F917-4567-AFB4-99AA9B52ADF0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2:12.506" v="177"/>
          <ac:spMkLst>
            <pc:docMk/>
            <pc:sldMk cId="2919926138" sldId="265"/>
            <ac:spMk id="73" creationId="{C6870151-9189-4C3A-8379-EF3D95827A0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2:12.506" v="177"/>
          <ac:spMkLst>
            <pc:docMk/>
            <pc:sldMk cId="2919926138" sldId="265"/>
            <ac:spMk id="75" creationId="{6A862265-5CA3-4C40-8582-7534C3B03C2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2:12.506" v="177"/>
          <ac:spMkLst>
            <pc:docMk/>
            <pc:sldMk cId="2919926138" sldId="265"/>
            <ac:spMk id="76" creationId="{600EF80B-0391-4082-9AF5-F15B091B4CE9}"/>
          </ac:spMkLst>
        </pc:spChg>
        <pc:picChg chg="add">
          <ac:chgData name="Chaganti, Veda Samohitha" userId="S::vchag1@unh.newhaven.edu::b76e7977-f244-4757-a5a0-cf9d159f2db2" providerId="AD" clId="Web-{08019C0A-97FF-D05A-FA31-CDF2B0C81AAB}" dt="2024-12-06T19:21:24.145" v="172"/>
          <ac:picMkLst>
            <pc:docMk/>
            <pc:sldMk cId="2919926138" sldId="265"/>
            <ac:picMk id="11" creationId="{F517DB2A-0EC4-9F3E-FDAF-CF0E7639B629}"/>
          </ac:picMkLst>
        </pc:picChg>
        <pc:picChg chg="add">
          <ac:chgData name="Chaganti, Veda Samohitha" userId="S::vchag1@unh.newhaven.edu::b76e7977-f244-4757-a5a0-cf9d159f2db2" providerId="AD" clId="Web-{08019C0A-97FF-D05A-FA31-CDF2B0C81AAB}" dt="2024-12-06T19:21:24.145" v="172"/>
          <ac:picMkLst>
            <pc:docMk/>
            <pc:sldMk cId="2919926138" sldId="265"/>
            <ac:picMk id="17" creationId="{1F5620B8-A2D8-4568-B566-F0453A0D9167}"/>
          </ac:picMkLst>
        </pc:picChg>
      </pc:sldChg>
      <pc:sldChg chg="addSp delSp modSp mod setBg setClrOvrMap">
        <pc:chgData name="Chaganti, Veda Samohitha" userId="S::vchag1@unh.newhaven.edu::b76e7977-f244-4757-a5a0-cf9d159f2db2" providerId="AD" clId="Web-{08019C0A-97FF-D05A-FA31-CDF2B0C81AAB}" dt="2024-12-06T19:25:11.011" v="198" actId="20577"/>
        <pc:sldMkLst>
          <pc:docMk/>
          <pc:sldMk cId="1169553447" sldId="266"/>
        </pc:sldMkLst>
        <pc:spChg chg="mod">
          <ac:chgData name="Chaganti, Veda Samohitha" userId="S::vchag1@unh.newhaven.edu::b76e7977-f244-4757-a5a0-cf9d159f2db2" providerId="AD" clId="Web-{08019C0A-97FF-D05A-FA31-CDF2B0C81AAB}" dt="2024-12-06T19:25:01.605" v="195" actId="20577"/>
          <ac:spMkLst>
            <pc:docMk/>
            <pc:sldMk cId="1169553447" sldId="266"/>
            <ac:spMk id="5" creationId="{CC28D66F-9036-07C0-4ED8-6C0D28842674}"/>
          </ac:spMkLst>
        </pc:spChg>
        <pc:spChg chg="mod">
          <ac:chgData name="Chaganti, Veda Samohitha" userId="S::vchag1@unh.newhaven.edu::b76e7977-f244-4757-a5a0-cf9d159f2db2" providerId="AD" clId="Web-{08019C0A-97FF-D05A-FA31-CDF2B0C81AAB}" dt="2024-12-06T19:25:11.011" v="198" actId="20577"/>
          <ac:spMkLst>
            <pc:docMk/>
            <pc:sldMk cId="1169553447" sldId="266"/>
            <ac:spMk id="7" creationId="{53D23ADA-B308-A268-A081-B2D3E7440955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33.010" v="190"/>
          <ac:spMkLst>
            <pc:docMk/>
            <pc:sldMk cId="1169553447" sldId="266"/>
            <ac:spMk id="13" creationId="{1CE580D1-F917-4567-AFB4-99AA9B52ADF0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33.010" v="190"/>
          <ac:spMkLst>
            <pc:docMk/>
            <pc:sldMk cId="1169553447" sldId="266"/>
            <ac:spMk id="21" creationId="{C6870151-9189-4C3A-8379-EF3D95827A0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33.010" v="190"/>
          <ac:spMkLst>
            <pc:docMk/>
            <pc:sldMk cId="1169553447" sldId="266"/>
            <ac:spMk id="23" creationId="{123EA69C-102A-4DD0-9547-05DCD271D15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33.010" v="190"/>
          <ac:spMkLst>
            <pc:docMk/>
            <pc:sldMk cId="1169553447" sldId="266"/>
            <ac:spMk id="25" creationId="{6A862265-5CA3-4C40-8582-7534C3B03C2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33.010" v="190"/>
          <ac:spMkLst>
            <pc:docMk/>
            <pc:sldMk cId="1169553447" sldId="266"/>
            <ac:spMk id="27" creationId="{600EF80B-0391-4082-9AF5-F15B091B4CE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24:33.010" v="190"/>
          <ac:spMkLst>
            <pc:docMk/>
            <pc:sldMk cId="1169553447" sldId="266"/>
            <ac:spMk id="31" creationId="{3FBF03E8-C602-4192-9C52-F84B29FDCC88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4:33.042" v="191"/>
          <ac:spMkLst>
            <pc:docMk/>
            <pc:sldMk cId="1169553447" sldId="266"/>
            <ac:spMk id="33" creationId="{1CE580D1-F917-4567-AFB4-99AA9B52ADF0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4:33.042" v="191"/>
          <ac:spMkLst>
            <pc:docMk/>
            <pc:sldMk cId="1169553447" sldId="266"/>
            <ac:spMk id="37" creationId="{C6870151-9189-4C3A-8379-EF3D95827A0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4:33.042" v="191"/>
          <ac:spMkLst>
            <pc:docMk/>
            <pc:sldMk cId="1169553447" sldId="266"/>
            <ac:spMk id="39" creationId="{123EA69C-102A-4DD0-9547-05DCD271D159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4:33.042" v="191"/>
          <ac:spMkLst>
            <pc:docMk/>
            <pc:sldMk cId="1169553447" sldId="266"/>
            <ac:spMk id="40" creationId="{6A862265-5CA3-4C40-8582-7534C3B03C2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4:33.042" v="191"/>
          <ac:spMkLst>
            <pc:docMk/>
            <pc:sldMk cId="1169553447" sldId="266"/>
            <ac:spMk id="41" creationId="{600EF80B-0391-4082-9AF5-F15B091B4CE9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4:33.042" v="191"/>
          <ac:spMkLst>
            <pc:docMk/>
            <pc:sldMk cId="1169553447" sldId="266"/>
            <ac:spMk id="43" creationId="{3FBF03E8-C602-4192-9C52-F84B29FDCC88}"/>
          </ac:spMkLst>
        </pc:spChg>
        <pc:picChg chg="add del">
          <ac:chgData name="Chaganti, Veda Samohitha" userId="S::vchag1@unh.newhaven.edu::b76e7977-f244-4757-a5a0-cf9d159f2db2" providerId="AD" clId="Web-{08019C0A-97FF-D05A-FA31-CDF2B0C81AAB}" dt="2024-12-06T19:24:33.010" v="190"/>
          <ac:picMkLst>
            <pc:docMk/>
            <pc:sldMk cId="1169553447" sldId="266"/>
            <ac:picMk id="9" creationId="{5FDB2F47-5E77-E41E-5308-6080EE150841}"/>
          </ac:picMkLst>
        </pc:picChg>
        <pc:picChg chg="add del">
          <ac:chgData name="Chaganti, Veda Samohitha" userId="S::vchag1@unh.newhaven.edu::b76e7977-f244-4757-a5a0-cf9d159f2db2" providerId="AD" clId="Web-{08019C0A-97FF-D05A-FA31-CDF2B0C81AAB}" dt="2024-12-06T19:24:33.010" v="190"/>
          <ac:picMkLst>
            <pc:docMk/>
            <pc:sldMk cId="1169553447" sldId="266"/>
            <ac:picMk id="15" creationId="{1F5620B8-A2D8-4568-B566-F0453A0D9167}"/>
          </ac:picMkLst>
        </pc:picChg>
        <pc:picChg chg="add">
          <ac:chgData name="Chaganti, Veda Samohitha" userId="S::vchag1@unh.newhaven.edu::b76e7977-f244-4757-a5a0-cf9d159f2db2" providerId="AD" clId="Web-{08019C0A-97FF-D05A-FA31-CDF2B0C81AAB}" dt="2024-12-06T19:24:33.042" v="191"/>
          <ac:picMkLst>
            <pc:docMk/>
            <pc:sldMk cId="1169553447" sldId="266"/>
            <ac:picMk id="34" creationId="{1F5620B8-A2D8-4568-B566-F0453A0D9167}"/>
          </ac:picMkLst>
        </pc:picChg>
        <pc:picChg chg="add">
          <ac:chgData name="Chaganti, Veda Samohitha" userId="S::vchag1@unh.newhaven.edu::b76e7977-f244-4757-a5a0-cf9d159f2db2" providerId="AD" clId="Web-{08019C0A-97FF-D05A-FA31-CDF2B0C81AAB}" dt="2024-12-06T19:24:33.042" v="191"/>
          <ac:picMkLst>
            <pc:docMk/>
            <pc:sldMk cId="1169553447" sldId="266"/>
            <ac:picMk id="38" creationId="{7BCAFC4F-2EB4-0B74-4FE0-B69B1A03C9C1}"/>
          </ac:picMkLst>
        </pc:picChg>
      </pc:sldChg>
      <pc:sldChg chg="addSp delSp modSp mod setBg setClrOvrMap">
        <pc:chgData name="Chaganti, Veda Samohitha" userId="S::vchag1@unh.newhaven.edu::b76e7977-f244-4757-a5a0-cf9d159f2db2" providerId="AD" clId="Web-{08019C0A-97FF-D05A-FA31-CDF2B0C81AAB}" dt="2024-12-06T19:24:08.744" v="188"/>
        <pc:sldMkLst>
          <pc:docMk/>
          <pc:sldMk cId="2223473403" sldId="267"/>
        </pc:sldMkLst>
        <pc:spChg chg="mod">
          <ac:chgData name="Chaganti, Veda Samohitha" userId="S::vchag1@unh.newhaven.edu::b76e7977-f244-4757-a5a0-cf9d159f2db2" providerId="AD" clId="Web-{08019C0A-97FF-D05A-FA31-CDF2B0C81AAB}" dt="2024-12-06T18:49:38.697" v="23"/>
          <ac:spMkLst>
            <pc:docMk/>
            <pc:sldMk cId="2223473403" sldId="267"/>
            <ac:spMk id="2" creationId="{DC6F4B81-E0CD-7691-AAC1-D748D4910072}"/>
          </ac:spMkLst>
        </pc:spChg>
        <pc:spChg chg="mod">
          <ac:chgData name="Chaganti, Veda Samohitha" userId="S::vchag1@unh.newhaven.edu::b76e7977-f244-4757-a5a0-cf9d159f2db2" providerId="AD" clId="Web-{08019C0A-97FF-D05A-FA31-CDF2B0C81AAB}" dt="2024-12-06T18:49:39.790" v="26" actId="20577"/>
          <ac:spMkLst>
            <pc:docMk/>
            <pc:sldMk cId="2223473403" sldId="267"/>
            <ac:spMk id="3" creationId="{FCCB8905-ADCC-A1F0-0AEC-2A2365A09558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8:48:11.506" v="15"/>
          <ac:spMkLst>
            <pc:docMk/>
            <pc:sldMk cId="2223473403" sldId="267"/>
            <ac:spMk id="8" creationId="{23522FE7-5A29-4EF6-B1EF-2CA55748A772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8:47:53.490" v="13"/>
          <ac:spMkLst>
            <pc:docMk/>
            <pc:sldMk cId="2223473403" sldId="267"/>
            <ac:spMk id="9" creationId="{65513E21-21B0-48DB-8CF1-35E43B33A477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8:48:11.506" v="15"/>
          <ac:spMkLst>
            <pc:docMk/>
            <pc:sldMk cId="2223473403" sldId="267"/>
            <ac:spMk id="16" creationId="{A5B0BB24-CF19-4E6C-AFC4-A0F18438D8B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8:48:11.506" v="15"/>
          <ac:spMkLst>
            <pc:docMk/>
            <pc:sldMk cId="2223473403" sldId="267"/>
            <ac:spMk id="18" creationId="{3438CEF5-63E3-4928-9F1C-395224D24D7C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8:48:11.506" v="15"/>
          <ac:spMkLst>
            <pc:docMk/>
            <pc:sldMk cId="2223473403" sldId="267"/>
            <ac:spMk id="22" creationId="{A72CA9B9-8D14-4AF2-934E-21FE4A339E36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8:49:38.697" v="23"/>
          <ac:spMkLst>
            <pc:docMk/>
            <pc:sldMk cId="2223473403" sldId="267"/>
            <ac:spMk id="24" creationId="{48D226DA-E368-46E4-BF0C-D467A1E86BF6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8:49:38.697" v="23"/>
          <ac:spMkLst>
            <pc:docMk/>
            <pc:sldMk cId="2223473403" sldId="267"/>
            <ac:spMk id="32" creationId="{D0712110-0BC1-4B31-B3BB-63B44222E87F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8:49:38.697" v="23"/>
          <ac:spMkLst>
            <pc:docMk/>
            <pc:sldMk cId="2223473403" sldId="267"/>
            <ac:spMk id="34" creationId="{4466B5F3-C053-4580-B04A-1EF949888280}"/>
          </ac:spMkLst>
        </pc:spChg>
        <pc:picChg chg="add del">
          <ac:chgData name="Chaganti, Veda Samohitha" userId="S::vchag1@unh.newhaven.edu::b76e7977-f244-4757-a5a0-cf9d159f2db2" providerId="AD" clId="Web-{08019C0A-97FF-D05A-FA31-CDF2B0C81AAB}" dt="2024-12-06T18:47:53.490" v="13"/>
          <ac:picMkLst>
            <pc:docMk/>
            <pc:sldMk cId="2223473403" sldId="267"/>
            <ac:picMk id="5" creationId="{1B49E308-CF0E-9173-0DC1-DAE8DD33B76B}"/>
          </ac:picMkLst>
        </pc:picChg>
        <pc:picChg chg="add del">
          <ac:chgData name="Chaganti, Veda Samohitha" userId="S::vchag1@unh.newhaven.edu::b76e7977-f244-4757-a5a0-cf9d159f2db2" providerId="AD" clId="Web-{08019C0A-97FF-D05A-FA31-CDF2B0C81AAB}" dt="2024-12-06T18:48:11.506" v="15"/>
          <ac:picMkLst>
            <pc:docMk/>
            <pc:sldMk cId="2223473403" sldId="267"/>
            <ac:picMk id="10" creationId="{C2192E09-EBC7-416C-B887-DFF915D7F43D}"/>
          </ac:picMkLst>
        </pc:picChg>
        <pc:picChg chg="add del">
          <ac:chgData name="Chaganti, Veda Samohitha" userId="S::vchag1@unh.newhaven.edu::b76e7977-f244-4757-a5a0-cf9d159f2db2" providerId="AD" clId="Web-{08019C0A-97FF-D05A-FA31-CDF2B0C81AAB}" dt="2024-12-06T18:49:38.697" v="23"/>
          <ac:picMkLst>
            <pc:docMk/>
            <pc:sldMk cId="2223473403" sldId="267"/>
            <ac:picMk id="29" creationId="{044BA42D-F7D8-1890-C370-40EBAFFB20D7}"/>
          </ac:picMkLst>
        </pc:picChg>
        <pc:picChg chg="add del">
          <ac:chgData name="Chaganti, Veda Samohitha" userId="S::vchag1@unh.newhaven.edu::b76e7977-f244-4757-a5a0-cf9d159f2db2" providerId="AD" clId="Web-{08019C0A-97FF-D05A-FA31-CDF2B0C81AAB}" dt="2024-12-06T18:49:38.697" v="23"/>
          <ac:picMkLst>
            <pc:docMk/>
            <pc:sldMk cId="2223473403" sldId="267"/>
            <ac:picMk id="38" creationId="{25CED634-E2D0-4AB7-96DD-816C9B52C5CF}"/>
          </ac:picMkLst>
        </pc:picChg>
        <pc:cxnChg chg="add del">
          <ac:chgData name="Chaganti, Veda Samohitha" userId="S::vchag1@unh.newhaven.edu::b76e7977-f244-4757-a5a0-cf9d159f2db2" providerId="AD" clId="Web-{08019C0A-97FF-D05A-FA31-CDF2B0C81AAB}" dt="2024-12-06T18:47:53.490" v="13"/>
          <ac:cxnSpMkLst>
            <pc:docMk/>
            <pc:sldMk cId="2223473403" sldId="267"/>
            <ac:cxnSpMk id="11" creationId="{580B8A35-DEA7-4D43-9DF8-90B4681D0FAD}"/>
          </ac:cxnSpMkLst>
        </pc:cxnChg>
        <pc:cxnChg chg="add del">
          <ac:chgData name="Chaganti, Veda Samohitha" userId="S::vchag1@unh.newhaven.edu::b76e7977-f244-4757-a5a0-cf9d159f2db2" providerId="AD" clId="Web-{08019C0A-97FF-D05A-FA31-CDF2B0C81AAB}" dt="2024-12-06T18:48:11.506" v="15"/>
          <ac:cxnSpMkLst>
            <pc:docMk/>
            <pc:sldMk cId="2223473403" sldId="267"/>
            <ac:cxnSpMk id="12" creationId="{2924498D-E084-44BE-A196-CFCE35564350}"/>
          </ac:cxnSpMkLst>
        </pc:cxnChg>
        <pc:cxnChg chg="add del">
          <ac:chgData name="Chaganti, Veda Samohitha" userId="S::vchag1@unh.newhaven.edu::b76e7977-f244-4757-a5a0-cf9d159f2db2" providerId="AD" clId="Web-{08019C0A-97FF-D05A-FA31-CDF2B0C81AAB}" dt="2024-12-06T18:48:11.506" v="15"/>
          <ac:cxnSpMkLst>
            <pc:docMk/>
            <pc:sldMk cId="2223473403" sldId="267"/>
            <ac:cxnSpMk id="14" creationId="{14C12901-9FCC-461E-A64A-89B4791235E9}"/>
          </ac:cxnSpMkLst>
        </pc:cxnChg>
        <pc:cxnChg chg="add del">
          <ac:chgData name="Chaganti, Veda Samohitha" userId="S::vchag1@unh.newhaven.edu::b76e7977-f244-4757-a5a0-cf9d159f2db2" providerId="AD" clId="Web-{08019C0A-97FF-D05A-FA31-CDF2B0C81AAB}" dt="2024-12-06T18:48:11.506" v="15"/>
          <ac:cxnSpMkLst>
            <pc:docMk/>
            <pc:sldMk cId="2223473403" sldId="267"/>
            <ac:cxnSpMk id="20" creationId="{F328CB6C-F677-4C0B-9EE8-4D1C44DDF8DC}"/>
          </ac:cxnSpMkLst>
        </pc:cxnChg>
        <pc:cxnChg chg="add del">
          <ac:chgData name="Chaganti, Veda Samohitha" userId="S::vchag1@unh.newhaven.edu::b76e7977-f244-4757-a5a0-cf9d159f2db2" providerId="AD" clId="Web-{08019C0A-97FF-D05A-FA31-CDF2B0C81AAB}" dt="2024-12-06T18:49:38.697" v="23"/>
          <ac:cxnSpMkLst>
            <pc:docMk/>
            <pc:sldMk cId="2223473403" sldId="267"/>
            <ac:cxnSpMk id="25" creationId="{7105F2EF-F4AA-488F-8E74-484FA0078518}"/>
          </ac:cxnSpMkLst>
        </pc:cxnChg>
        <pc:cxnChg chg="add del">
          <ac:chgData name="Chaganti, Veda Samohitha" userId="S::vchag1@unh.newhaven.edu::b76e7977-f244-4757-a5a0-cf9d159f2db2" providerId="AD" clId="Web-{08019C0A-97FF-D05A-FA31-CDF2B0C81AAB}" dt="2024-12-06T18:49:38.697" v="23"/>
          <ac:cxnSpMkLst>
            <pc:docMk/>
            <pc:sldMk cId="2223473403" sldId="267"/>
            <ac:cxnSpMk id="36" creationId="{FA6123F2-4B61-414F-A7E5-5B7828EACAE2}"/>
          </ac:cxnSpMkLst>
        </pc:cxnChg>
        <pc:cxnChg chg="add del">
          <ac:chgData name="Chaganti, Veda Samohitha" userId="S::vchag1@unh.newhaven.edu::b76e7977-f244-4757-a5a0-cf9d159f2db2" providerId="AD" clId="Web-{08019C0A-97FF-D05A-FA31-CDF2B0C81AAB}" dt="2024-12-06T18:49:38.697" v="23"/>
          <ac:cxnSpMkLst>
            <pc:docMk/>
            <pc:sldMk cId="2223473403" sldId="267"/>
            <ac:cxnSpMk id="40" creationId="{FCDDCDFB-696D-4FDF-9B58-24F71B7C37BC}"/>
          </ac:cxnSpMkLst>
        </pc:cxnChg>
      </pc:sldChg>
      <pc:sldChg chg="addSp delSp modSp new mod setBg modClrScheme setClrOvrMap delDesignElem chgLayout">
        <pc:chgData name="Chaganti, Veda Samohitha" userId="S::vchag1@unh.newhaven.edu::b76e7977-f244-4757-a5a0-cf9d159f2db2" providerId="AD" clId="Web-{08019C0A-97FF-D05A-FA31-CDF2B0C81AAB}" dt="2024-12-06T19:24:08.744" v="188"/>
        <pc:sldMkLst>
          <pc:docMk/>
          <pc:sldMk cId="3944072205" sldId="268"/>
        </pc:sldMkLst>
        <pc:spChg chg="add del mod">
          <ac:chgData name="Chaganti, Veda Samohitha" userId="S::vchag1@unh.newhaven.edu::b76e7977-f244-4757-a5a0-cf9d159f2db2" providerId="AD" clId="Web-{08019C0A-97FF-D05A-FA31-CDF2B0C81AAB}" dt="2024-12-06T19:15:24.416" v="118"/>
          <ac:spMkLst>
            <pc:docMk/>
            <pc:sldMk cId="3944072205" sldId="268"/>
            <ac:spMk id="2" creationId="{5B661CB0-3E6D-F1B7-DD75-CE33DC9DE7D7}"/>
          </ac:spMkLst>
        </pc:spChg>
        <pc:spChg chg="add del mod ord">
          <ac:chgData name="Chaganti, Veda Samohitha" userId="S::vchag1@unh.newhaven.edu::b76e7977-f244-4757-a5a0-cf9d159f2db2" providerId="AD" clId="Web-{08019C0A-97FF-D05A-FA31-CDF2B0C81AAB}" dt="2024-12-06T19:15:58.573" v="121"/>
          <ac:spMkLst>
            <pc:docMk/>
            <pc:sldMk cId="3944072205" sldId="268"/>
            <ac:spMk id="3" creationId="{4C6FBE3E-DAB4-6DB5-2277-F500CDB689BF}"/>
          </ac:spMkLst>
        </pc:spChg>
        <pc:spChg chg="add mod ord">
          <ac:chgData name="Chaganti, Veda Samohitha" userId="S::vchag1@unh.newhaven.edu::b76e7977-f244-4757-a5a0-cf9d159f2db2" providerId="AD" clId="Web-{08019C0A-97FF-D05A-FA31-CDF2B0C81AAB}" dt="2024-12-06T19:17:22.732" v="132" actId="20577"/>
          <ac:spMkLst>
            <pc:docMk/>
            <pc:sldMk cId="3944072205" sldId="268"/>
            <ac:spMk id="4" creationId="{4D8136E3-DB92-4490-EFC9-506D1FE800A4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5:58.573" v="121"/>
          <ac:spMkLst>
            <pc:docMk/>
            <pc:sldMk cId="3944072205" sldId="268"/>
            <ac:spMk id="10" creationId="{C6870151-9189-4C3A-8379-EF3D95827A0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6:24.917" v="127"/>
          <ac:spMkLst>
            <pc:docMk/>
            <pc:sldMk cId="3944072205" sldId="268"/>
            <ac:spMk id="11" creationId="{1CE580D1-F917-4567-AFB4-99AA9B52ADF0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5:58.573" v="121"/>
          <ac:spMkLst>
            <pc:docMk/>
            <pc:sldMk cId="3944072205" sldId="268"/>
            <ac:spMk id="12" creationId="{123EA69C-102A-4DD0-9547-05DCD271D15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5:58.573" v="121"/>
          <ac:spMkLst>
            <pc:docMk/>
            <pc:sldMk cId="3944072205" sldId="268"/>
            <ac:spMk id="14" creationId="{6A862265-5CA3-4C40-8582-7534C3B03C2A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5:58.573" v="121"/>
          <ac:spMkLst>
            <pc:docMk/>
            <pc:sldMk cId="3944072205" sldId="268"/>
            <ac:spMk id="16" creationId="{600EF80B-0391-4082-9AF5-F15B091B4CE9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6:24.917" v="127"/>
          <ac:spMkLst>
            <pc:docMk/>
            <pc:sldMk cId="3944072205" sldId="268"/>
            <ac:spMk id="19" creationId="{7BEFDA1A-2A01-4C29-A5D0-AE6F050D07DF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5:58.573" v="121"/>
          <ac:spMkLst>
            <pc:docMk/>
            <pc:sldMk cId="3944072205" sldId="268"/>
            <ac:spMk id="20" creationId="{3FBF03E8-C602-4192-9C52-F84B29FDCC88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6:24.917" v="127"/>
          <ac:spMkLst>
            <pc:docMk/>
            <pc:sldMk cId="3944072205" sldId="268"/>
            <ac:spMk id="23" creationId="{279D3810-B86F-4009-84EC-DE0FEABD6FCE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6:24.870" v="126"/>
          <ac:spMkLst>
            <pc:docMk/>
            <pc:sldMk cId="3944072205" sldId="268"/>
            <ac:spMk id="32" creationId="{1CE580D1-F917-4567-AFB4-99AA9B52ADF0}"/>
          </ac:spMkLst>
        </pc:spChg>
        <pc:spChg chg="add del">
          <ac:chgData name="Chaganti, Veda Samohitha" userId="S::vchag1@unh.newhaven.edu::b76e7977-f244-4757-a5a0-cf9d159f2db2" providerId="AD" clId="Web-{08019C0A-97FF-D05A-FA31-CDF2B0C81AAB}" dt="2024-12-06T19:16:24.870" v="126"/>
          <ac:spMkLst>
            <pc:docMk/>
            <pc:sldMk cId="3944072205" sldId="268"/>
            <ac:spMk id="40" creationId="{F2AF0D79-4A1A-4F27-B9F0-CF252C4AC91C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6:24.917" v="127"/>
          <ac:spMkLst>
            <pc:docMk/>
            <pc:sldMk cId="3944072205" sldId="268"/>
            <ac:spMk id="44" creationId="{6A862265-5CA3-4C40-8582-7534C3B03C2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6:24.917" v="127"/>
          <ac:spMkLst>
            <pc:docMk/>
            <pc:sldMk cId="3944072205" sldId="268"/>
            <ac:spMk id="45" creationId="{1CE580D1-F917-4567-AFB4-99AA9B52ADF0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6:24.917" v="127"/>
          <ac:spMkLst>
            <pc:docMk/>
            <pc:sldMk cId="3944072205" sldId="268"/>
            <ac:spMk id="46" creationId="{600EF80B-0391-4082-9AF5-F15B091B4CE9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6:24.917" v="127"/>
          <ac:spMkLst>
            <pc:docMk/>
            <pc:sldMk cId="3944072205" sldId="268"/>
            <ac:spMk id="50" creationId="{3FBF03E8-C602-4192-9C52-F84B29FDCC88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6:24.917" v="127"/>
          <ac:spMkLst>
            <pc:docMk/>
            <pc:sldMk cId="3944072205" sldId="268"/>
            <ac:spMk id="52" creationId="{C6870151-9189-4C3A-8379-EF3D95827A0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16:24.917" v="127"/>
          <ac:spMkLst>
            <pc:docMk/>
            <pc:sldMk cId="3944072205" sldId="268"/>
            <ac:spMk id="53" creationId="{123EA69C-102A-4DD0-9547-05DCD271D159}"/>
          </ac:spMkLst>
        </pc:spChg>
        <pc:picChg chg="add mod">
          <ac:chgData name="Chaganti, Veda Samohitha" userId="S::vchag1@unh.newhaven.edu::b76e7977-f244-4757-a5a0-cf9d159f2db2" providerId="AD" clId="Web-{08019C0A-97FF-D05A-FA31-CDF2B0C81AAB}" dt="2024-12-06T19:16:24.870" v="126"/>
          <ac:picMkLst>
            <pc:docMk/>
            <pc:sldMk cId="3944072205" sldId="268"/>
            <ac:picMk id="6" creationId="{027C97F7-F8B1-08EA-C097-B94E52BEFF2A}"/>
          </ac:picMkLst>
        </pc:picChg>
        <pc:picChg chg="add del">
          <ac:chgData name="Chaganti, Veda Samohitha" userId="S::vchag1@unh.newhaven.edu::b76e7977-f244-4757-a5a0-cf9d159f2db2" providerId="AD" clId="Web-{08019C0A-97FF-D05A-FA31-CDF2B0C81AAB}" dt="2024-12-06T19:16:24.870" v="126"/>
          <ac:picMkLst>
            <pc:docMk/>
            <pc:sldMk cId="3944072205" sldId="268"/>
            <ac:picMk id="13" creationId="{1F5620B8-A2D8-4568-B566-F0453A0D9167}"/>
          </ac:picMkLst>
        </pc:picChg>
        <pc:picChg chg="add del">
          <ac:chgData name="Chaganti, Veda Samohitha" userId="S::vchag1@unh.newhaven.edu::b76e7977-f244-4757-a5a0-cf9d159f2db2" providerId="AD" clId="Web-{08019C0A-97FF-D05A-FA31-CDF2B0C81AAB}" dt="2024-12-06T19:16:24.870" v="126"/>
          <ac:picMkLst>
            <pc:docMk/>
            <pc:sldMk cId="3944072205" sldId="268"/>
            <ac:picMk id="25" creationId="{C33612A4-0B77-4479-B2AA-F178599550AA}"/>
          </ac:picMkLst>
        </pc:picChg>
        <pc:picChg chg="add del">
          <ac:chgData name="Chaganti, Veda Samohitha" userId="S::vchag1@unh.newhaven.edu::b76e7977-f244-4757-a5a0-cf9d159f2db2" providerId="AD" clId="Web-{08019C0A-97FF-D05A-FA31-CDF2B0C81AAB}" dt="2024-12-06T19:16:24.870" v="126"/>
          <ac:picMkLst>
            <pc:docMk/>
            <pc:sldMk cId="3944072205" sldId="268"/>
            <ac:picMk id="34" creationId="{1F5620B8-A2D8-4568-B566-F0453A0D9167}"/>
          </ac:picMkLst>
        </pc:picChg>
        <pc:cxnChg chg="add">
          <ac:chgData name="Chaganti, Veda Samohitha" userId="S::vchag1@unh.newhaven.edu::b76e7977-f244-4757-a5a0-cf9d159f2db2" providerId="AD" clId="Web-{08019C0A-97FF-D05A-FA31-CDF2B0C81AAB}" dt="2024-12-06T19:16:06.136" v="122"/>
          <ac:cxnSpMkLst>
            <pc:docMk/>
            <pc:sldMk cId="3944072205" sldId="268"/>
            <ac:cxnSpMk id="15" creationId="{1C7D2BA4-4B7A-4596-8BCC-5CF715423894}"/>
          </ac:cxnSpMkLst>
        </pc:cxnChg>
        <pc:cxnChg chg="add">
          <ac:chgData name="Chaganti, Veda Samohitha" userId="S::vchag1@unh.newhaven.edu::b76e7977-f244-4757-a5a0-cf9d159f2db2" providerId="AD" clId="Web-{08019C0A-97FF-D05A-FA31-CDF2B0C81AAB}" dt="2024-12-06T19:16:06.136" v="122"/>
          <ac:cxnSpMkLst>
            <pc:docMk/>
            <pc:sldMk cId="3944072205" sldId="268"/>
            <ac:cxnSpMk id="17" creationId="{C9D4B225-18E9-4C5B-94D8-2ABE6D161E4A}"/>
          </ac:cxnSpMkLst>
        </pc:cxnChg>
        <pc:cxnChg chg="add del">
          <ac:chgData name="Chaganti, Veda Samohitha" userId="S::vchag1@unh.newhaven.edu::b76e7977-f244-4757-a5a0-cf9d159f2db2" providerId="AD" clId="Web-{08019C0A-97FF-D05A-FA31-CDF2B0C81AAB}" dt="2024-12-06T19:15:58.573" v="121"/>
          <ac:cxnSpMkLst>
            <pc:docMk/>
            <pc:sldMk cId="3944072205" sldId="268"/>
            <ac:cxnSpMk id="18" creationId="{D33AC32D-5F44-45F7-A0BD-7C11A86BED57}"/>
          </ac:cxnSpMkLst>
        </pc:cxnChg>
        <pc:cxnChg chg="add">
          <ac:chgData name="Chaganti, Veda Samohitha" userId="S::vchag1@unh.newhaven.edu::b76e7977-f244-4757-a5a0-cf9d159f2db2" providerId="AD" clId="Web-{08019C0A-97FF-D05A-FA31-CDF2B0C81AAB}" dt="2024-12-06T19:16:06.136" v="122"/>
          <ac:cxnSpMkLst>
            <pc:docMk/>
            <pc:sldMk cId="3944072205" sldId="268"/>
            <ac:cxnSpMk id="21" creationId="{17FD20E5-30AF-47B9-9256-2E8E904CBBC1}"/>
          </ac:cxnSpMkLst>
        </pc:cxnChg>
      </pc:sldChg>
      <pc:sldChg chg="addSp delSp modSp new mod setBg modClrScheme setClrOvrMap chgLayout">
        <pc:chgData name="Chaganti, Veda Samohitha" userId="S::vchag1@unh.newhaven.edu::b76e7977-f244-4757-a5a0-cf9d159f2db2" providerId="AD" clId="Web-{08019C0A-97FF-D05A-FA31-CDF2B0C81AAB}" dt="2024-12-06T19:25:38.731" v="201" actId="20577"/>
        <pc:sldMkLst>
          <pc:docMk/>
          <pc:sldMk cId="370994732" sldId="269"/>
        </pc:sldMkLst>
        <pc:spChg chg="add del mod">
          <ac:chgData name="Chaganti, Veda Samohitha" userId="S::vchag1@unh.newhaven.edu::b76e7977-f244-4757-a5a0-cf9d159f2db2" providerId="AD" clId="Web-{08019C0A-97FF-D05A-FA31-CDF2B0C81AAB}" dt="2024-12-06T19:11:17.049" v="82"/>
          <ac:spMkLst>
            <pc:docMk/>
            <pc:sldMk cId="370994732" sldId="269"/>
            <ac:spMk id="2" creationId="{C9AFE631-9A4B-3325-4B98-3906C61CA450}"/>
          </ac:spMkLst>
        </pc:spChg>
        <pc:spChg chg="add mod">
          <ac:chgData name="Chaganti, Veda Samohitha" userId="S::vchag1@unh.newhaven.edu::b76e7977-f244-4757-a5a0-cf9d159f2db2" providerId="AD" clId="Web-{08019C0A-97FF-D05A-FA31-CDF2B0C81AAB}" dt="2024-12-06T19:25:38.731" v="201" actId="20577"/>
          <ac:spMkLst>
            <pc:docMk/>
            <pc:sldMk cId="370994732" sldId="269"/>
            <ac:spMk id="3" creationId="{C9961761-5C3C-BDB9-1444-E4041F4118A7}"/>
          </ac:spMkLst>
        </pc:spChg>
        <pc:spChg chg="add mod">
          <ac:chgData name="Chaganti, Veda Samohitha" userId="S::vchag1@unh.newhaven.edu::b76e7977-f244-4757-a5a0-cf9d159f2db2" providerId="AD" clId="Web-{08019C0A-97FF-D05A-FA31-CDF2B0C81AAB}" dt="2024-12-06T19:25:23.074" v="199"/>
          <ac:spMkLst>
            <pc:docMk/>
            <pc:sldMk cId="370994732" sldId="269"/>
            <ac:spMk id="4" creationId="{D159ABC2-D305-3BA5-A326-C11A83344E21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5:23.074" v="199"/>
          <ac:spMkLst>
            <pc:docMk/>
            <pc:sldMk cId="370994732" sldId="269"/>
            <ac:spMk id="10" creationId="{C6870151-9189-4C3A-8379-EF3D95827A0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5:23.074" v="199"/>
          <ac:spMkLst>
            <pc:docMk/>
            <pc:sldMk cId="370994732" sldId="269"/>
            <ac:spMk id="12" creationId="{123EA69C-102A-4DD0-9547-05DCD271D159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5:23.074" v="199"/>
          <ac:spMkLst>
            <pc:docMk/>
            <pc:sldMk cId="370994732" sldId="269"/>
            <ac:spMk id="14" creationId="{6A862265-5CA3-4C40-8582-7534C3B03C2A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5:23.074" v="199"/>
          <ac:spMkLst>
            <pc:docMk/>
            <pc:sldMk cId="370994732" sldId="269"/>
            <ac:spMk id="16" creationId="{600EF80B-0391-4082-9AF5-F15B091B4CE9}"/>
          </ac:spMkLst>
        </pc:spChg>
        <pc:spChg chg="add">
          <ac:chgData name="Chaganti, Veda Samohitha" userId="S::vchag1@unh.newhaven.edu::b76e7977-f244-4757-a5a0-cf9d159f2db2" providerId="AD" clId="Web-{08019C0A-97FF-D05A-FA31-CDF2B0C81AAB}" dt="2024-12-06T19:25:23.074" v="199"/>
          <ac:spMkLst>
            <pc:docMk/>
            <pc:sldMk cId="370994732" sldId="269"/>
            <ac:spMk id="20" creationId="{3FBF03E8-C602-4192-9C52-F84B29FDCC88}"/>
          </ac:spMkLst>
        </pc:spChg>
        <pc:picChg chg="add">
          <ac:chgData name="Chaganti, Veda Samohitha" userId="S::vchag1@unh.newhaven.edu::b76e7977-f244-4757-a5a0-cf9d159f2db2" providerId="AD" clId="Web-{08019C0A-97FF-D05A-FA31-CDF2B0C81AAB}" dt="2024-12-06T19:25:23.074" v="199"/>
          <ac:picMkLst>
            <pc:docMk/>
            <pc:sldMk cId="370994732" sldId="269"/>
            <ac:picMk id="6" creationId="{C69880EC-F6B1-AEF2-5F08-7062CB13FE36}"/>
          </ac:picMkLst>
        </pc:picChg>
        <pc:cxnChg chg="add">
          <ac:chgData name="Chaganti, Veda Samohitha" userId="S::vchag1@unh.newhaven.edu::b76e7977-f244-4757-a5a0-cf9d159f2db2" providerId="AD" clId="Web-{08019C0A-97FF-D05A-FA31-CDF2B0C81AAB}" dt="2024-12-06T19:25:23.074" v="199"/>
          <ac:cxnSpMkLst>
            <pc:docMk/>
            <pc:sldMk cId="370994732" sldId="269"/>
            <ac:cxnSpMk id="18" creationId="{D33AC32D-5F44-45F7-A0BD-7C11A86BED57}"/>
          </ac:cxnSpMkLst>
        </pc:cxnChg>
      </pc:sldChg>
      <pc:sldChg chg="delSp modSp new mod modClrScheme chgLayout">
        <pc:chgData name="Chaganti, Veda Samohitha" userId="S::vchag1@unh.newhaven.edu::b76e7977-f244-4757-a5a0-cf9d159f2db2" providerId="AD" clId="Web-{08019C0A-97FF-D05A-FA31-CDF2B0C81AAB}" dt="2024-12-06T19:24:08.744" v="188"/>
        <pc:sldMkLst>
          <pc:docMk/>
          <pc:sldMk cId="3892838225" sldId="270"/>
        </pc:sldMkLst>
        <pc:spChg chg="mod ord">
          <ac:chgData name="Chaganti, Veda Samohitha" userId="S::vchag1@unh.newhaven.edu::b76e7977-f244-4757-a5a0-cf9d159f2db2" providerId="AD" clId="Web-{08019C0A-97FF-D05A-FA31-CDF2B0C81AAB}" dt="2024-12-06T19:12:34.754" v="99" actId="20577"/>
          <ac:spMkLst>
            <pc:docMk/>
            <pc:sldMk cId="3892838225" sldId="270"/>
            <ac:spMk id="2" creationId="{82E64825-AD60-D353-9EAC-8F5C519D4844}"/>
          </ac:spMkLst>
        </pc:spChg>
        <pc:spChg chg="del mod ord">
          <ac:chgData name="Chaganti, Veda Samohitha" userId="S::vchag1@unh.newhaven.edu::b76e7977-f244-4757-a5a0-cf9d159f2db2" providerId="AD" clId="Web-{08019C0A-97FF-D05A-FA31-CDF2B0C81AAB}" dt="2024-12-06T19:12:23.738" v="94"/>
          <ac:spMkLst>
            <pc:docMk/>
            <pc:sldMk cId="3892838225" sldId="270"/>
            <ac:spMk id="3" creationId="{7AE8AF3B-28F2-4426-9212-951A86C9E5B1}"/>
          </ac:spMkLst>
        </pc:spChg>
      </pc:sldChg>
      <pc:sldMasterChg chg="mod setBg modSldLayout">
        <pc:chgData name="Chaganti, Veda Samohitha" userId="S::vchag1@unh.newhaven.edu::b76e7977-f244-4757-a5a0-cf9d159f2db2" providerId="AD" clId="Web-{08019C0A-97FF-D05A-FA31-CDF2B0C81AAB}" dt="2024-12-06T19:24:08.744" v="188"/>
        <pc:sldMasterMkLst>
          <pc:docMk/>
          <pc:sldMasterMk cId="1011538883" sldId="2147483747"/>
        </pc:sldMasterMkLst>
        <pc:sldLayoutChg chg="mod">
          <pc:chgData name="Chaganti, Veda Samohitha" userId="S::vchag1@unh.newhaven.edu::b76e7977-f244-4757-a5a0-cf9d159f2db2" providerId="AD" clId="Web-{08019C0A-97FF-D05A-FA31-CDF2B0C81AAB}" dt="2024-12-06T19:24:08.744" v="188"/>
          <pc:sldLayoutMkLst>
            <pc:docMk/>
            <pc:sldMasterMk cId="1011538883" sldId="2147483747"/>
            <pc:sldLayoutMk cId="2285059144" sldId="2147483748"/>
          </pc:sldLayoutMkLst>
        </pc:sldLayoutChg>
        <pc:sldLayoutChg chg="mod">
          <pc:chgData name="Chaganti, Veda Samohitha" userId="S::vchag1@unh.newhaven.edu::b76e7977-f244-4757-a5a0-cf9d159f2db2" providerId="AD" clId="Web-{08019C0A-97FF-D05A-FA31-CDF2B0C81AAB}" dt="2024-12-06T19:24:08.744" v="188"/>
          <pc:sldLayoutMkLst>
            <pc:docMk/>
            <pc:sldMasterMk cId="1011538883" sldId="2147483747"/>
            <pc:sldLayoutMk cId="1076441789" sldId="2147483749"/>
          </pc:sldLayoutMkLst>
        </pc:sldLayoutChg>
        <pc:sldLayoutChg chg="mod">
          <pc:chgData name="Chaganti, Veda Samohitha" userId="S::vchag1@unh.newhaven.edu::b76e7977-f244-4757-a5a0-cf9d159f2db2" providerId="AD" clId="Web-{08019C0A-97FF-D05A-FA31-CDF2B0C81AAB}" dt="2024-12-06T19:24:08.744" v="188"/>
          <pc:sldLayoutMkLst>
            <pc:docMk/>
            <pc:sldMasterMk cId="1011538883" sldId="2147483747"/>
            <pc:sldLayoutMk cId="244481582" sldId="2147483750"/>
          </pc:sldLayoutMkLst>
        </pc:sldLayoutChg>
        <pc:sldLayoutChg chg="mod">
          <pc:chgData name="Chaganti, Veda Samohitha" userId="S::vchag1@unh.newhaven.edu::b76e7977-f244-4757-a5a0-cf9d159f2db2" providerId="AD" clId="Web-{08019C0A-97FF-D05A-FA31-CDF2B0C81AAB}" dt="2024-12-06T19:24:08.744" v="188"/>
          <pc:sldLayoutMkLst>
            <pc:docMk/>
            <pc:sldMasterMk cId="1011538883" sldId="2147483747"/>
            <pc:sldLayoutMk cId="2656923300" sldId="2147483751"/>
          </pc:sldLayoutMkLst>
        </pc:sldLayoutChg>
        <pc:sldLayoutChg chg="mod">
          <pc:chgData name="Chaganti, Veda Samohitha" userId="S::vchag1@unh.newhaven.edu::b76e7977-f244-4757-a5a0-cf9d159f2db2" providerId="AD" clId="Web-{08019C0A-97FF-D05A-FA31-CDF2B0C81AAB}" dt="2024-12-06T19:24:08.744" v="188"/>
          <pc:sldLayoutMkLst>
            <pc:docMk/>
            <pc:sldMasterMk cId="1011538883" sldId="2147483747"/>
            <pc:sldLayoutMk cId="785190604" sldId="2147483752"/>
          </pc:sldLayoutMkLst>
        </pc:sldLayoutChg>
        <pc:sldLayoutChg chg="mod">
          <pc:chgData name="Chaganti, Veda Samohitha" userId="S::vchag1@unh.newhaven.edu::b76e7977-f244-4757-a5a0-cf9d159f2db2" providerId="AD" clId="Web-{08019C0A-97FF-D05A-FA31-CDF2B0C81AAB}" dt="2024-12-06T19:24:08.744" v="188"/>
          <pc:sldLayoutMkLst>
            <pc:docMk/>
            <pc:sldMasterMk cId="1011538883" sldId="2147483747"/>
            <pc:sldLayoutMk cId="4272953646" sldId="2147483753"/>
          </pc:sldLayoutMkLst>
        </pc:sldLayoutChg>
        <pc:sldLayoutChg chg="mod">
          <pc:chgData name="Chaganti, Veda Samohitha" userId="S::vchag1@unh.newhaven.edu::b76e7977-f244-4757-a5a0-cf9d159f2db2" providerId="AD" clId="Web-{08019C0A-97FF-D05A-FA31-CDF2B0C81AAB}" dt="2024-12-06T19:24:08.744" v="188"/>
          <pc:sldLayoutMkLst>
            <pc:docMk/>
            <pc:sldMasterMk cId="1011538883" sldId="2147483747"/>
            <pc:sldLayoutMk cId="2636709083" sldId="2147483754"/>
          </pc:sldLayoutMkLst>
        </pc:sldLayoutChg>
        <pc:sldLayoutChg chg="mod">
          <pc:chgData name="Chaganti, Veda Samohitha" userId="S::vchag1@unh.newhaven.edu::b76e7977-f244-4757-a5a0-cf9d159f2db2" providerId="AD" clId="Web-{08019C0A-97FF-D05A-FA31-CDF2B0C81AAB}" dt="2024-12-06T19:24:08.744" v="188"/>
          <pc:sldLayoutMkLst>
            <pc:docMk/>
            <pc:sldMasterMk cId="1011538883" sldId="2147483747"/>
            <pc:sldLayoutMk cId="3177882797" sldId="2147483755"/>
          </pc:sldLayoutMkLst>
        </pc:sldLayoutChg>
        <pc:sldLayoutChg chg="mod">
          <pc:chgData name="Chaganti, Veda Samohitha" userId="S::vchag1@unh.newhaven.edu::b76e7977-f244-4757-a5a0-cf9d159f2db2" providerId="AD" clId="Web-{08019C0A-97FF-D05A-FA31-CDF2B0C81AAB}" dt="2024-12-06T19:24:08.744" v="188"/>
          <pc:sldLayoutMkLst>
            <pc:docMk/>
            <pc:sldMasterMk cId="1011538883" sldId="2147483747"/>
            <pc:sldLayoutMk cId="2867309967" sldId="2147483756"/>
          </pc:sldLayoutMkLst>
        </pc:sldLayoutChg>
        <pc:sldLayoutChg chg="mod">
          <pc:chgData name="Chaganti, Veda Samohitha" userId="S::vchag1@unh.newhaven.edu::b76e7977-f244-4757-a5a0-cf9d159f2db2" providerId="AD" clId="Web-{08019C0A-97FF-D05A-FA31-CDF2B0C81AAB}" dt="2024-12-06T19:24:08.744" v="188"/>
          <pc:sldLayoutMkLst>
            <pc:docMk/>
            <pc:sldMasterMk cId="1011538883" sldId="2147483747"/>
            <pc:sldLayoutMk cId="2082836904" sldId="2147483757"/>
          </pc:sldLayoutMkLst>
        </pc:sldLayoutChg>
        <pc:sldLayoutChg chg="mod">
          <pc:chgData name="Chaganti, Veda Samohitha" userId="S::vchag1@unh.newhaven.edu::b76e7977-f244-4757-a5a0-cf9d159f2db2" providerId="AD" clId="Web-{08019C0A-97FF-D05A-FA31-CDF2B0C81AAB}" dt="2024-12-06T19:24:08.744" v="188"/>
          <pc:sldLayoutMkLst>
            <pc:docMk/>
            <pc:sldMasterMk cId="1011538883" sldId="2147483747"/>
            <pc:sldLayoutMk cId="561953473" sldId="2147483758"/>
          </pc:sldLayoutMkLst>
        </pc:sldLayoutChg>
      </pc:sldMasterChg>
    </pc:docChg>
  </pc:docChgLst>
  <pc:docChgLst>
    <pc:chgData name="Chaganti, Veda Samohitha" userId="S::vchag1@unh.newhaven.edu::b76e7977-f244-4757-a5a0-cf9d159f2db2" providerId="AD" clId="Web-{CA3F819D-7855-DA7C-CB2E-F77006F1F3CA}"/>
    <pc:docChg chg="modSld">
      <pc:chgData name="Chaganti, Veda Samohitha" userId="S::vchag1@unh.newhaven.edu::b76e7977-f244-4757-a5a0-cf9d159f2db2" providerId="AD" clId="Web-{CA3F819D-7855-DA7C-CB2E-F77006F1F3CA}" dt="2024-12-06T19:41:10.524" v="10" actId="20577"/>
      <pc:docMkLst>
        <pc:docMk/>
      </pc:docMkLst>
      <pc:sldChg chg="modSp">
        <pc:chgData name="Chaganti, Veda Samohitha" userId="S::vchag1@unh.newhaven.edu::b76e7977-f244-4757-a5a0-cf9d159f2db2" providerId="AD" clId="Web-{CA3F819D-7855-DA7C-CB2E-F77006F1F3CA}" dt="2024-12-06T19:38:00.048" v="7" actId="14100"/>
        <pc:sldMkLst>
          <pc:docMk/>
          <pc:sldMk cId="2919926138" sldId="265"/>
        </pc:sldMkLst>
        <pc:spChg chg="mod">
          <ac:chgData name="Chaganti, Veda Samohitha" userId="S::vchag1@unh.newhaven.edu::b76e7977-f244-4757-a5a0-cf9d159f2db2" providerId="AD" clId="Web-{CA3F819D-7855-DA7C-CB2E-F77006F1F3CA}" dt="2024-12-06T19:38:00.048" v="7" actId="14100"/>
          <ac:spMkLst>
            <pc:docMk/>
            <pc:sldMk cId="2919926138" sldId="265"/>
            <ac:spMk id="7" creationId="{1AFE38CB-3ACD-B3ED-D3A2-6B92CDFAFD66}"/>
          </ac:spMkLst>
        </pc:spChg>
      </pc:sldChg>
      <pc:sldChg chg="modSp">
        <pc:chgData name="Chaganti, Veda Samohitha" userId="S::vchag1@unh.newhaven.edu::b76e7977-f244-4757-a5a0-cf9d159f2db2" providerId="AD" clId="Web-{CA3F819D-7855-DA7C-CB2E-F77006F1F3CA}" dt="2024-12-06T19:41:10.524" v="10" actId="20577"/>
        <pc:sldMkLst>
          <pc:docMk/>
          <pc:sldMk cId="2223473403" sldId="267"/>
        </pc:sldMkLst>
        <pc:spChg chg="mod">
          <ac:chgData name="Chaganti, Veda Samohitha" userId="S::vchag1@unh.newhaven.edu::b76e7977-f244-4757-a5a0-cf9d159f2db2" providerId="AD" clId="Web-{CA3F819D-7855-DA7C-CB2E-F77006F1F3CA}" dt="2024-12-06T19:41:10.524" v="10" actId="20577"/>
          <ac:spMkLst>
            <pc:docMk/>
            <pc:sldMk cId="2223473403" sldId="267"/>
            <ac:spMk id="2" creationId="{DC6F4B81-E0CD-7691-AAC1-D748D4910072}"/>
          </ac:spMkLst>
        </pc:spChg>
        <pc:spChg chg="mod">
          <ac:chgData name="Chaganti, Veda Samohitha" userId="S::vchag1@unh.newhaven.edu::b76e7977-f244-4757-a5a0-cf9d159f2db2" providerId="AD" clId="Web-{CA3F819D-7855-DA7C-CB2E-F77006F1F3CA}" dt="2024-12-06T19:36:43.264" v="3" actId="20577"/>
          <ac:spMkLst>
            <pc:docMk/>
            <pc:sldMk cId="2223473403" sldId="267"/>
            <ac:spMk id="3" creationId="{FCCB8905-ADCC-A1F0-0AEC-2A2365A09558}"/>
          </ac:spMkLst>
        </pc:spChg>
      </pc:sldChg>
      <pc:sldChg chg="modSp">
        <pc:chgData name="Chaganti, Veda Samohitha" userId="S::vchag1@unh.newhaven.edu::b76e7977-f244-4757-a5a0-cf9d159f2db2" providerId="AD" clId="Web-{CA3F819D-7855-DA7C-CB2E-F77006F1F3CA}" dt="2024-12-06T19:37:26.828" v="5" actId="20577"/>
        <pc:sldMkLst>
          <pc:docMk/>
          <pc:sldMk cId="370994732" sldId="269"/>
        </pc:sldMkLst>
        <pc:spChg chg="mod">
          <ac:chgData name="Chaganti, Veda Samohitha" userId="S::vchag1@unh.newhaven.edu::b76e7977-f244-4757-a5a0-cf9d159f2db2" providerId="AD" clId="Web-{CA3F819D-7855-DA7C-CB2E-F77006F1F3CA}" dt="2024-12-06T19:37:26.828" v="5" actId="20577"/>
          <ac:spMkLst>
            <pc:docMk/>
            <pc:sldMk cId="370994732" sldId="269"/>
            <ac:spMk id="4" creationId="{D159ABC2-D305-3BA5-A326-C11A83344E21}"/>
          </ac:spMkLst>
        </pc:spChg>
      </pc:sldChg>
      <pc:sldChg chg="addSp modSp mod setBg setClrOvrMap">
        <pc:chgData name="Chaganti, Veda Samohitha" userId="S::vchag1@unh.newhaven.edu::b76e7977-f244-4757-a5a0-cf9d159f2db2" providerId="AD" clId="Web-{CA3F819D-7855-DA7C-CB2E-F77006F1F3CA}" dt="2024-12-06T19:37:42.813" v="6"/>
        <pc:sldMkLst>
          <pc:docMk/>
          <pc:sldMk cId="3892838225" sldId="270"/>
        </pc:sldMkLst>
        <pc:spChg chg="mod">
          <ac:chgData name="Chaganti, Veda Samohitha" userId="S::vchag1@unh.newhaven.edu::b76e7977-f244-4757-a5a0-cf9d159f2db2" providerId="AD" clId="Web-{CA3F819D-7855-DA7C-CB2E-F77006F1F3CA}" dt="2024-12-06T19:37:42.813" v="6"/>
          <ac:spMkLst>
            <pc:docMk/>
            <pc:sldMk cId="3892838225" sldId="270"/>
            <ac:spMk id="2" creationId="{82E64825-AD60-D353-9EAC-8F5C519D4844}"/>
          </ac:spMkLst>
        </pc:spChg>
        <pc:spChg chg="add">
          <ac:chgData name="Chaganti, Veda Samohitha" userId="S::vchag1@unh.newhaven.edu::b76e7977-f244-4757-a5a0-cf9d159f2db2" providerId="AD" clId="Web-{CA3F819D-7855-DA7C-CB2E-F77006F1F3CA}" dt="2024-12-06T19:37:42.813" v="6"/>
          <ac:spMkLst>
            <pc:docMk/>
            <pc:sldMk cId="3892838225" sldId="270"/>
            <ac:spMk id="7" creationId="{23522FE7-5A29-4EF6-B1EF-2CA55748A772}"/>
          </ac:spMkLst>
        </pc:spChg>
        <pc:spChg chg="add">
          <ac:chgData name="Chaganti, Veda Samohitha" userId="S::vchag1@unh.newhaven.edu::b76e7977-f244-4757-a5a0-cf9d159f2db2" providerId="AD" clId="Web-{CA3F819D-7855-DA7C-CB2E-F77006F1F3CA}" dt="2024-12-06T19:37:42.813" v="6"/>
          <ac:spMkLst>
            <pc:docMk/>
            <pc:sldMk cId="3892838225" sldId="270"/>
            <ac:spMk id="15" creationId="{F0AB17F6-592B-45CB-96F6-705C9825AFBC}"/>
          </ac:spMkLst>
        </pc:spChg>
        <pc:picChg chg="add">
          <ac:chgData name="Chaganti, Veda Samohitha" userId="S::vchag1@unh.newhaven.edu::b76e7977-f244-4757-a5a0-cf9d159f2db2" providerId="AD" clId="Web-{CA3F819D-7855-DA7C-CB2E-F77006F1F3CA}" dt="2024-12-06T19:37:42.813" v="6"/>
          <ac:picMkLst>
            <pc:docMk/>
            <pc:sldMk cId="3892838225" sldId="270"/>
            <ac:picMk id="9" creationId="{C2192E09-EBC7-416C-B887-DFF915D7F43D}"/>
          </ac:picMkLst>
        </pc:picChg>
        <pc:cxnChg chg="add">
          <ac:chgData name="Chaganti, Veda Samohitha" userId="S::vchag1@unh.newhaven.edu::b76e7977-f244-4757-a5a0-cf9d159f2db2" providerId="AD" clId="Web-{CA3F819D-7855-DA7C-CB2E-F77006F1F3CA}" dt="2024-12-06T19:37:42.813" v="6"/>
          <ac:cxnSpMkLst>
            <pc:docMk/>
            <pc:sldMk cId="3892838225" sldId="270"/>
            <ac:cxnSpMk id="11" creationId="{2924498D-E084-44BE-A196-CFCE35564350}"/>
          </ac:cxnSpMkLst>
        </pc:cxnChg>
        <pc:cxnChg chg="add">
          <ac:chgData name="Chaganti, Veda Samohitha" userId="S::vchag1@unh.newhaven.edu::b76e7977-f244-4757-a5a0-cf9d159f2db2" providerId="AD" clId="Web-{CA3F819D-7855-DA7C-CB2E-F77006F1F3CA}" dt="2024-12-06T19:37:42.813" v="6"/>
          <ac:cxnSpMkLst>
            <pc:docMk/>
            <pc:sldMk cId="3892838225" sldId="270"/>
            <ac:cxnSpMk id="13" creationId="{3BBC7667-C352-4842-9AFD-E5C16AD002F4}"/>
          </ac:cxnSpMkLst>
        </pc:cxnChg>
        <pc:cxnChg chg="add">
          <ac:chgData name="Chaganti, Veda Samohitha" userId="S::vchag1@unh.newhaven.edu::b76e7977-f244-4757-a5a0-cf9d159f2db2" providerId="AD" clId="Web-{CA3F819D-7855-DA7C-CB2E-F77006F1F3CA}" dt="2024-12-06T19:37:42.813" v="6"/>
          <ac:cxnSpMkLst>
            <pc:docMk/>
            <pc:sldMk cId="3892838225" sldId="270"/>
            <ac:cxnSpMk id="17" creationId="{5A9284E7-0823-472D-9963-18D89DFEB8B4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81DCE-0F3B-4FC4-962F-1D007968997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3C43E7-833F-4947-9CFB-7FEFABC651E6}">
      <dgm:prSet/>
      <dgm:spPr/>
      <dgm:t>
        <a:bodyPr/>
        <a:lstStyle/>
        <a:p>
          <a:r>
            <a:rPr lang="en-US" b="1"/>
            <a:t>Evaluation Methodology</a:t>
          </a:r>
          <a:r>
            <a:rPr lang="en-US"/>
            <a:t>:</a:t>
          </a:r>
        </a:p>
      </dgm:t>
    </dgm:pt>
    <dgm:pt modelId="{95F1EAA1-0B55-4924-B4A9-E02D24057F64}" type="parTrans" cxnId="{22AFB98B-4BAC-4809-87CA-0355009A7E8D}">
      <dgm:prSet/>
      <dgm:spPr/>
      <dgm:t>
        <a:bodyPr/>
        <a:lstStyle/>
        <a:p>
          <a:endParaRPr lang="en-US"/>
        </a:p>
      </dgm:t>
    </dgm:pt>
    <dgm:pt modelId="{02FC99DA-73BE-4446-A6B5-10EFF0522933}" type="sibTrans" cxnId="{22AFB98B-4BAC-4809-87CA-0355009A7E8D}">
      <dgm:prSet/>
      <dgm:spPr/>
      <dgm:t>
        <a:bodyPr/>
        <a:lstStyle/>
        <a:p>
          <a:endParaRPr lang="en-US"/>
        </a:p>
      </dgm:t>
    </dgm:pt>
    <dgm:pt modelId="{D3520EA6-A614-491A-A955-D374EAF46B8C}">
      <dgm:prSet/>
      <dgm:spPr/>
      <dgm:t>
        <a:bodyPr/>
        <a:lstStyle/>
        <a:p>
          <a:r>
            <a:rPr lang="en-US" b="1"/>
            <a:t>Translation Quality</a:t>
          </a:r>
          <a:r>
            <a:rPr lang="en-US"/>
            <a:t>:</a:t>
          </a:r>
        </a:p>
      </dgm:t>
    </dgm:pt>
    <dgm:pt modelId="{B52CDF4E-9816-4447-BE22-8F7310CFB34A}" type="parTrans" cxnId="{62415F9A-905A-46E0-B7E0-EDC13EB0E193}">
      <dgm:prSet/>
      <dgm:spPr/>
      <dgm:t>
        <a:bodyPr/>
        <a:lstStyle/>
        <a:p>
          <a:endParaRPr lang="en-US"/>
        </a:p>
      </dgm:t>
    </dgm:pt>
    <dgm:pt modelId="{3BD2D78C-AE7A-4DAA-A2F8-97AE038DA885}" type="sibTrans" cxnId="{62415F9A-905A-46E0-B7E0-EDC13EB0E193}">
      <dgm:prSet/>
      <dgm:spPr/>
      <dgm:t>
        <a:bodyPr/>
        <a:lstStyle/>
        <a:p>
          <a:endParaRPr lang="en-US"/>
        </a:p>
      </dgm:t>
    </dgm:pt>
    <dgm:pt modelId="{A06E0CA8-DF65-46D7-934A-1164883E704C}">
      <dgm:prSet/>
      <dgm:spPr/>
      <dgm:t>
        <a:bodyPr/>
        <a:lstStyle/>
        <a:p>
          <a:r>
            <a:rPr lang="en-US"/>
            <a:t>The translation model is evaluated using </a:t>
          </a:r>
          <a:r>
            <a:rPr lang="en-US" b="1"/>
            <a:t>BLEU Score</a:t>
          </a:r>
          <a:r>
            <a:rPr lang="en-US"/>
            <a:t>, a metric that compares n-gram overlap between the machine-generated translation and the reference translations.</a:t>
          </a:r>
        </a:p>
      </dgm:t>
    </dgm:pt>
    <dgm:pt modelId="{02A87023-F689-43C5-907E-C23DB40EE422}" type="parTrans" cxnId="{0E4CF2F3-DC5F-460B-942B-B2F03EF88865}">
      <dgm:prSet/>
      <dgm:spPr/>
      <dgm:t>
        <a:bodyPr/>
        <a:lstStyle/>
        <a:p>
          <a:endParaRPr lang="en-US"/>
        </a:p>
      </dgm:t>
    </dgm:pt>
    <dgm:pt modelId="{97E13786-8C9D-48D6-B3A6-1A2CEAED0011}" type="sibTrans" cxnId="{0E4CF2F3-DC5F-460B-942B-B2F03EF88865}">
      <dgm:prSet/>
      <dgm:spPr/>
      <dgm:t>
        <a:bodyPr/>
        <a:lstStyle/>
        <a:p>
          <a:endParaRPr lang="en-US"/>
        </a:p>
      </dgm:t>
    </dgm:pt>
    <dgm:pt modelId="{268DF528-80DD-4C4D-9A68-45110A55133A}">
      <dgm:prSet/>
      <dgm:spPr/>
      <dgm:t>
        <a:bodyPr/>
        <a:lstStyle/>
        <a:p>
          <a:r>
            <a:rPr lang="en-US" b="1"/>
            <a:t>Sentiment Classification</a:t>
          </a:r>
          <a:r>
            <a:rPr lang="en-US"/>
            <a:t>:</a:t>
          </a:r>
        </a:p>
      </dgm:t>
    </dgm:pt>
    <dgm:pt modelId="{94BC67A0-0009-4637-B893-AC6FEA2A8BF0}" type="parTrans" cxnId="{F7F9FF99-1614-48E4-B40E-B87731093BE9}">
      <dgm:prSet/>
      <dgm:spPr/>
      <dgm:t>
        <a:bodyPr/>
        <a:lstStyle/>
        <a:p>
          <a:endParaRPr lang="en-US"/>
        </a:p>
      </dgm:t>
    </dgm:pt>
    <dgm:pt modelId="{4C5BE2B2-3B89-4E74-A8B3-E00D8C69E33E}" type="sibTrans" cxnId="{F7F9FF99-1614-48E4-B40E-B87731093BE9}">
      <dgm:prSet/>
      <dgm:spPr/>
      <dgm:t>
        <a:bodyPr/>
        <a:lstStyle/>
        <a:p>
          <a:endParaRPr lang="en-US"/>
        </a:p>
      </dgm:t>
    </dgm:pt>
    <dgm:pt modelId="{99E7D129-61C4-4172-BE76-563C4A369222}">
      <dgm:prSet/>
      <dgm:spPr/>
      <dgm:t>
        <a:bodyPr/>
        <a:lstStyle/>
        <a:p>
          <a:r>
            <a:rPr lang="en-US"/>
            <a:t>The model’s performance is evaluated using accuracy and F1 scores to assess how well it predicts the sentiment of the reviews.</a:t>
          </a:r>
        </a:p>
      </dgm:t>
    </dgm:pt>
    <dgm:pt modelId="{24753C68-72D0-4BEE-9622-F19F32B37459}" type="parTrans" cxnId="{8F41B96E-0261-4C2D-A166-D9496EC1CDD8}">
      <dgm:prSet/>
      <dgm:spPr/>
      <dgm:t>
        <a:bodyPr/>
        <a:lstStyle/>
        <a:p>
          <a:endParaRPr lang="en-US"/>
        </a:p>
      </dgm:t>
    </dgm:pt>
    <dgm:pt modelId="{654F6D17-0003-4DAE-88F2-2EA0198B9247}" type="sibTrans" cxnId="{8F41B96E-0261-4C2D-A166-D9496EC1CDD8}">
      <dgm:prSet/>
      <dgm:spPr/>
      <dgm:t>
        <a:bodyPr/>
        <a:lstStyle/>
        <a:p>
          <a:endParaRPr lang="en-US"/>
        </a:p>
      </dgm:t>
    </dgm:pt>
    <dgm:pt modelId="{92EB316A-79FA-4A82-B3E5-A43A65D421BC}" type="pres">
      <dgm:prSet presAssocID="{C2481DCE-0F3B-4FC4-962F-1D007968997B}" presName="linear" presStyleCnt="0">
        <dgm:presLayoutVars>
          <dgm:dir/>
          <dgm:animLvl val="lvl"/>
          <dgm:resizeHandles val="exact"/>
        </dgm:presLayoutVars>
      </dgm:prSet>
      <dgm:spPr/>
    </dgm:pt>
    <dgm:pt modelId="{6B297B05-5905-4C23-9C71-C18352595412}" type="pres">
      <dgm:prSet presAssocID="{1A3C43E7-833F-4947-9CFB-7FEFABC651E6}" presName="parentLin" presStyleCnt="0"/>
      <dgm:spPr/>
    </dgm:pt>
    <dgm:pt modelId="{32EDE1EF-3A3B-4E01-9EC0-1C67195BA837}" type="pres">
      <dgm:prSet presAssocID="{1A3C43E7-833F-4947-9CFB-7FEFABC651E6}" presName="parentLeftMargin" presStyleLbl="node1" presStyleIdx="0" presStyleCnt="1"/>
      <dgm:spPr/>
    </dgm:pt>
    <dgm:pt modelId="{02F3069C-132B-4BFD-9E7D-1ED24B88FC8C}" type="pres">
      <dgm:prSet presAssocID="{1A3C43E7-833F-4947-9CFB-7FEFABC651E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722FBD-B569-4820-A621-E31A0965233C}" type="pres">
      <dgm:prSet presAssocID="{1A3C43E7-833F-4947-9CFB-7FEFABC651E6}" presName="negativeSpace" presStyleCnt="0"/>
      <dgm:spPr/>
    </dgm:pt>
    <dgm:pt modelId="{51AFF291-7C25-4305-AABA-9B0772F690DC}" type="pres">
      <dgm:prSet presAssocID="{1A3C43E7-833F-4947-9CFB-7FEFABC651E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C9B7339-A114-4A6B-BFD4-7A85FADE1803}" type="presOf" srcId="{268DF528-80DD-4C4D-9A68-45110A55133A}" destId="{51AFF291-7C25-4305-AABA-9B0772F690DC}" srcOrd="0" destOrd="2" presId="urn:microsoft.com/office/officeart/2005/8/layout/list1"/>
    <dgm:cxn modelId="{8F41B96E-0261-4C2D-A166-D9496EC1CDD8}" srcId="{268DF528-80DD-4C4D-9A68-45110A55133A}" destId="{99E7D129-61C4-4172-BE76-563C4A369222}" srcOrd="0" destOrd="0" parTransId="{24753C68-72D0-4BEE-9622-F19F32B37459}" sibTransId="{654F6D17-0003-4DAE-88F2-2EA0198B9247}"/>
    <dgm:cxn modelId="{1416C579-C294-4C80-8110-8AF053C11F6C}" type="presOf" srcId="{1A3C43E7-833F-4947-9CFB-7FEFABC651E6}" destId="{02F3069C-132B-4BFD-9E7D-1ED24B88FC8C}" srcOrd="1" destOrd="0" presId="urn:microsoft.com/office/officeart/2005/8/layout/list1"/>
    <dgm:cxn modelId="{22AFB98B-4BAC-4809-87CA-0355009A7E8D}" srcId="{C2481DCE-0F3B-4FC4-962F-1D007968997B}" destId="{1A3C43E7-833F-4947-9CFB-7FEFABC651E6}" srcOrd="0" destOrd="0" parTransId="{95F1EAA1-0B55-4924-B4A9-E02D24057F64}" sibTransId="{02FC99DA-73BE-4446-A6B5-10EFF0522933}"/>
    <dgm:cxn modelId="{207B4A8D-67C9-46E4-8B9E-606CC3496D9E}" type="presOf" srcId="{D3520EA6-A614-491A-A955-D374EAF46B8C}" destId="{51AFF291-7C25-4305-AABA-9B0772F690DC}" srcOrd="0" destOrd="0" presId="urn:microsoft.com/office/officeart/2005/8/layout/list1"/>
    <dgm:cxn modelId="{E5482E92-5F5C-4C43-8A2D-C9B807727415}" type="presOf" srcId="{99E7D129-61C4-4172-BE76-563C4A369222}" destId="{51AFF291-7C25-4305-AABA-9B0772F690DC}" srcOrd="0" destOrd="3" presId="urn:microsoft.com/office/officeart/2005/8/layout/list1"/>
    <dgm:cxn modelId="{F7F9FF99-1614-48E4-B40E-B87731093BE9}" srcId="{1A3C43E7-833F-4947-9CFB-7FEFABC651E6}" destId="{268DF528-80DD-4C4D-9A68-45110A55133A}" srcOrd="1" destOrd="0" parTransId="{94BC67A0-0009-4637-B893-AC6FEA2A8BF0}" sibTransId="{4C5BE2B2-3B89-4E74-A8B3-E00D8C69E33E}"/>
    <dgm:cxn modelId="{62415F9A-905A-46E0-B7E0-EDC13EB0E193}" srcId="{1A3C43E7-833F-4947-9CFB-7FEFABC651E6}" destId="{D3520EA6-A614-491A-A955-D374EAF46B8C}" srcOrd="0" destOrd="0" parTransId="{B52CDF4E-9816-4447-BE22-8F7310CFB34A}" sibTransId="{3BD2D78C-AE7A-4DAA-A2F8-97AE038DA885}"/>
    <dgm:cxn modelId="{9C3E869D-A9F7-47A3-9804-F07ECFC5197D}" type="presOf" srcId="{1A3C43E7-833F-4947-9CFB-7FEFABC651E6}" destId="{32EDE1EF-3A3B-4E01-9EC0-1C67195BA837}" srcOrd="0" destOrd="0" presId="urn:microsoft.com/office/officeart/2005/8/layout/list1"/>
    <dgm:cxn modelId="{EA1E71BC-D5FB-4D6F-86F8-7AABB60A7764}" type="presOf" srcId="{C2481DCE-0F3B-4FC4-962F-1D007968997B}" destId="{92EB316A-79FA-4A82-B3E5-A43A65D421BC}" srcOrd="0" destOrd="0" presId="urn:microsoft.com/office/officeart/2005/8/layout/list1"/>
    <dgm:cxn modelId="{0E4CF2F3-DC5F-460B-942B-B2F03EF88865}" srcId="{D3520EA6-A614-491A-A955-D374EAF46B8C}" destId="{A06E0CA8-DF65-46D7-934A-1164883E704C}" srcOrd="0" destOrd="0" parTransId="{02A87023-F689-43C5-907E-C23DB40EE422}" sibTransId="{97E13786-8C9D-48D6-B3A6-1A2CEAED0011}"/>
    <dgm:cxn modelId="{CEC29CFB-4673-44F5-8F98-A00E7B8B328F}" type="presOf" srcId="{A06E0CA8-DF65-46D7-934A-1164883E704C}" destId="{51AFF291-7C25-4305-AABA-9B0772F690DC}" srcOrd="0" destOrd="1" presId="urn:microsoft.com/office/officeart/2005/8/layout/list1"/>
    <dgm:cxn modelId="{14ED2F00-563C-4E2A-A1DF-1A367CA6AB83}" type="presParOf" srcId="{92EB316A-79FA-4A82-B3E5-A43A65D421BC}" destId="{6B297B05-5905-4C23-9C71-C18352595412}" srcOrd="0" destOrd="0" presId="urn:microsoft.com/office/officeart/2005/8/layout/list1"/>
    <dgm:cxn modelId="{7BC2313C-6BFD-4EAE-A6CA-2D42E089BD59}" type="presParOf" srcId="{6B297B05-5905-4C23-9C71-C18352595412}" destId="{32EDE1EF-3A3B-4E01-9EC0-1C67195BA837}" srcOrd="0" destOrd="0" presId="urn:microsoft.com/office/officeart/2005/8/layout/list1"/>
    <dgm:cxn modelId="{F5B5D4BA-6924-4066-8D34-FD7069D9E7EF}" type="presParOf" srcId="{6B297B05-5905-4C23-9C71-C18352595412}" destId="{02F3069C-132B-4BFD-9E7D-1ED24B88FC8C}" srcOrd="1" destOrd="0" presId="urn:microsoft.com/office/officeart/2005/8/layout/list1"/>
    <dgm:cxn modelId="{B947B1F1-3F6C-42C7-9974-B5F94E46706F}" type="presParOf" srcId="{92EB316A-79FA-4A82-B3E5-A43A65D421BC}" destId="{FE722FBD-B569-4820-A621-E31A0965233C}" srcOrd="1" destOrd="0" presId="urn:microsoft.com/office/officeart/2005/8/layout/list1"/>
    <dgm:cxn modelId="{2EEC36C7-C7FA-4360-BB9C-99F938FB093F}" type="presParOf" srcId="{92EB316A-79FA-4A82-B3E5-A43A65D421BC}" destId="{51AFF291-7C25-4305-AABA-9B0772F690D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FF291-7C25-4305-AABA-9B0772F690DC}">
      <dsp:nvSpPr>
        <dsp:cNvPr id="0" name=""/>
        <dsp:cNvSpPr/>
      </dsp:nvSpPr>
      <dsp:spPr>
        <a:xfrm>
          <a:off x="0" y="418189"/>
          <a:ext cx="6085090" cy="4202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71" tIns="479044" rIns="47227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Translation Quality</a:t>
          </a:r>
          <a:r>
            <a:rPr lang="en-US" sz="2300" kern="1200"/>
            <a:t>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The translation model is evaluated using </a:t>
          </a:r>
          <a:r>
            <a:rPr lang="en-US" sz="2300" b="1" kern="1200"/>
            <a:t>BLEU Score</a:t>
          </a:r>
          <a:r>
            <a:rPr lang="en-US" sz="2300" kern="1200"/>
            <a:t>, a metric that compares n-gram overlap between the machine-generated translation and the reference translations.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Sentiment Classification</a:t>
          </a:r>
          <a:r>
            <a:rPr lang="en-US" sz="2300" kern="1200"/>
            <a:t>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The model’s performance is evaluated using accuracy and F1 scores to assess how well it predicts the sentiment of the reviews.</a:t>
          </a:r>
        </a:p>
      </dsp:txBody>
      <dsp:txXfrm>
        <a:off x="0" y="418189"/>
        <a:ext cx="6085090" cy="4202100"/>
      </dsp:txXfrm>
    </dsp:sp>
    <dsp:sp modelId="{02F3069C-132B-4BFD-9E7D-1ED24B88FC8C}">
      <dsp:nvSpPr>
        <dsp:cNvPr id="0" name=""/>
        <dsp:cNvSpPr/>
      </dsp:nvSpPr>
      <dsp:spPr>
        <a:xfrm>
          <a:off x="304254" y="78709"/>
          <a:ext cx="4259563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001" tIns="0" rIns="16100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Evaluation Methodology</a:t>
          </a:r>
          <a:r>
            <a:rPr lang="en-US" sz="2300" kern="1200"/>
            <a:t>:</a:t>
          </a:r>
        </a:p>
      </dsp:txBody>
      <dsp:txXfrm>
        <a:off x="337398" y="111853"/>
        <a:ext cx="419327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D0D39-1666-4957-B61E-76E6E524564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10BD4-CA1B-4D2F-AB78-54CDC2D0A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8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3D1A-EBCC-4793-8780-30CCF9FF68E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D00B3BB-9BA4-42A7-9000-8E4C55E411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5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3D1A-EBCC-4793-8780-30CCF9FF68E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B3BB-9BA4-42A7-9000-8E4C55E4113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83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3D1A-EBCC-4793-8780-30CCF9FF68E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B3BB-9BA4-42A7-9000-8E4C55E411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5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3D1A-EBCC-4793-8780-30CCF9FF68E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B3BB-9BA4-42A7-9000-8E4C55E4113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4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3D1A-EBCC-4793-8780-30CCF9FF68E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B3BB-9BA4-42A7-9000-8E4C55E411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3D1A-EBCC-4793-8780-30CCF9FF68E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B3BB-9BA4-42A7-9000-8E4C55E4113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3D1A-EBCC-4793-8780-30CCF9FF68E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B3BB-9BA4-42A7-9000-8E4C55E4113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9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3D1A-EBCC-4793-8780-30CCF9FF68E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B3BB-9BA4-42A7-9000-8E4C55E4113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95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3D1A-EBCC-4793-8780-30CCF9FF68E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B3BB-9BA4-42A7-9000-8E4C55E41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70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3D1A-EBCC-4793-8780-30CCF9FF68E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B3BB-9BA4-42A7-9000-8E4C55E4113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8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CF3D1A-EBCC-4793-8780-30CCF9FF68E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B3BB-9BA4-42A7-9000-8E4C55E4113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0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3D1A-EBCC-4793-8780-30CCF9FF68E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D00B3BB-9BA4-42A7-9000-8E4C55E4113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53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F4B81-E0CD-7691-AAC1-D748D4910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5695" y="938717"/>
            <a:ext cx="8689157" cy="3541837"/>
          </a:xfrm>
        </p:spPr>
        <p:txBody>
          <a:bodyPr>
            <a:normAutofit/>
          </a:bodyPr>
          <a:lstStyle/>
          <a:p>
            <a:r>
              <a:rPr lang="en-US" sz="5600" dirty="0">
                <a:latin typeface="Times New Roman"/>
                <a:ea typeface="+mj-lt"/>
                <a:cs typeface="+mj-lt"/>
              </a:rPr>
              <a:t>Language Translation and Sentiment Analysis </a:t>
            </a:r>
            <a:r>
              <a:rPr lang="en-US" sz="5600" dirty="0">
                <a:ea typeface="+mj-lt"/>
                <a:cs typeface="+mj-lt"/>
              </a:rPr>
              <a:t>Using NLP Models</a:t>
            </a:r>
            <a:endParaRPr lang="en-US" sz="5600" dirty="0">
              <a:latin typeface="Times New Roman"/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8905-ADCC-A1F0-0AEC-2A2365A0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1152" y="4941662"/>
            <a:ext cx="8638352" cy="977621"/>
          </a:xfrm>
        </p:spPr>
        <p:txBody>
          <a:bodyPr vert="horz" lIns="91440" tIns="91440" rIns="91440" bIns="91440" rtlCol="0" anchor="t"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10000"/>
              </a:lnSpc>
            </a:pPr>
            <a:r>
              <a:rPr lang="en-US" sz="1000" b="1" dirty="0">
                <a:latin typeface="Arial"/>
                <a:cs typeface="Arial"/>
              </a:rPr>
              <a:t>                                                     </a:t>
            </a:r>
            <a:r>
              <a:rPr lang="en-US" b="1">
                <a:latin typeface="Arial"/>
                <a:cs typeface="Arial"/>
              </a:rPr>
              <a:t>Presented By-</a:t>
            </a:r>
            <a:endParaRPr lang="en-US" b="1" dirty="0">
              <a:latin typeface="Arial"/>
              <a:cs typeface="Arial"/>
            </a:endParaRPr>
          </a:p>
          <a:p>
            <a:pPr algn="r">
              <a:lnSpc>
                <a:spcPct val="110000"/>
              </a:lnSpc>
            </a:pPr>
            <a:r>
              <a:rPr lang="en-US" b="1" dirty="0">
                <a:latin typeface="Arial"/>
                <a:cs typeface="Arial"/>
              </a:rPr>
              <a:t>                                           Veda </a:t>
            </a:r>
            <a:r>
              <a:rPr lang="en-US" b="1" err="1">
                <a:latin typeface="Arial"/>
                <a:cs typeface="Arial"/>
              </a:rPr>
              <a:t>Samohitha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CHaganti</a:t>
            </a:r>
            <a:endParaRPr lang="en-US" b="1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1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IN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73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64825-AD60-D353-9EAC-8F5C519D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3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ubes connected with a red line">
            <a:extLst>
              <a:ext uri="{FF2B5EF4-FFF2-40B4-BE49-F238E27FC236}">
                <a16:creationId xmlns:a16="http://schemas.microsoft.com/office/drawing/2014/main" id="{01A221B6-202B-A946-56B3-9DDF5D101CE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8698" r="-1" b="824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9160F-24D6-282D-EE2D-33500D804B89}"/>
              </a:ext>
            </a:extLst>
          </p:cNvPr>
          <p:cNvSpPr txBox="1"/>
          <p:nvPr/>
        </p:nvSpPr>
        <p:spPr>
          <a:xfrm>
            <a:off x="1130271" y="1193800"/>
            <a:ext cx="3193050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atin typeface="Times New Roman"/>
                <a:ea typeface="+mj-ea"/>
                <a:cs typeface="Times New Roman"/>
              </a:rPr>
              <a:t>Project Objective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>
              <a:latin typeface="+mj-lt"/>
              <a:ea typeface="+mj-ea"/>
              <a:cs typeface="+mj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7DED57-DA72-E55A-E1FA-D68B901B980A}"/>
              </a:ext>
            </a:extLst>
          </p:cNvPr>
          <p:cNvSpPr txBox="1"/>
          <p:nvPr/>
        </p:nvSpPr>
        <p:spPr>
          <a:xfrm>
            <a:off x="4976636" y="1193800"/>
            <a:ext cx="6085091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latin typeface="Times New Roman"/>
              <a:cs typeface="Times New Roman"/>
            </a:endParaRP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latin typeface="Times New Roman"/>
              <a:cs typeface="Times New Roman"/>
            </a:endParaRP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latin typeface="Times New Roman"/>
              <a:cs typeface="Times New Roman"/>
            </a:endParaRP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latin typeface="Times New Roman"/>
              <a:cs typeface="Times New Roman"/>
            </a:endParaRP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This project combines machine translation and sentiment analysis on the IMDB movie reviews dataset. The objective is to:</a:t>
            </a:r>
            <a:endParaRPr lang="en-US"/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Translate English movie reviews into Spanish using the Helsinki-NLP model (pre-trained on OPUS data).</a:t>
            </a:r>
          </a:p>
          <a:p>
            <a:pPr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Classify movie reviews as either positive or negative using a Sentiment Analysis model based on </a:t>
            </a:r>
            <a:r>
              <a:rPr lang="en-US" sz="2000" b="1" err="1">
                <a:latin typeface="Times New Roman"/>
                <a:cs typeface="Times New Roman"/>
              </a:rPr>
              <a:t>DistilBERT</a:t>
            </a:r>
            <a:r>
              <a:rPr lang="en-US" sz="2000" b="1" dirty="0">
                <a:latin typeface="Times New Roman"/>
                <a:cs typeface="Times New Roman"/>
              </a:rPr>
              <a:t> (a lightweight version of BERT).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99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51159D2D-6059-B113-65C4-C10A623BF7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grayscl/>
          </a:blip>
          <a:srcRect t="982" b="14620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92B27-70CF-96E4-13C7-646E61292D07}"/>
              </a:ext>
            </a:extLst>
          </p:cNvPr>
          <p:cNvSpPr txBox="1"/>
          <p:nvPr/>
        </p:nvSpPr>
        <p:spPr>
          <a:xfrm>
            <a:off x="1130271" y="1193800"/>
            <a:ext cx="3316875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800" b="1" u="none" strike="noStrike" cap="all" normalizeH="0" baseline="0" dirty="0">
                <a:ln>
                  <a:noFill/>
                </a:ln>
                <a:latin typeface="Times New Roman"/>
                <a:ea typeface="+mj-ea"/>
                <a:cs typeface="Times New Roman"/>
              </a:rPr>
              <a:t>Dataset and Preprocessing</a:t>
            </a:r>
          </a:p>
          <a:p>
            <a:pPr mar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5A6FCA1-1B19-5DBA-8DE1-89A6F6365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636" y="1193800"/>
            <a:ext cx="6085091" cy="469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Dataset: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Source: The project uses the IMDB movie reviews dataset (IMDB-Truncated), which consists of movie reviews with labeled sentiments (positive/negative).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Translation Task: For the translation part, English movie reviews were translated into Spanish using the Helsinki-NLP </a:t>
            </a:r>
            <a:r>
              <a:rPr lang="en-US" sz="2000" b="1" err="1">
                <a:latin typeface="Times New Roman"/>
                <a:cs typeface="Times New Roman"/>
              </a:rPr>
              <a:t>MarianMT</a:t>
            </a:r>
            <a:r>
              <a:rPr lang="en-US" sz="2000" b="1" dirty="0">
                <a:latin typeface="Times New Roman"/>
                <a:cs typeface="Times New Roman"/>
              </a:rPr>
              <a:t> model.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Sentiment Analysis Task: The same dataset is used for sentiment analysis to determine whether the reviews are positive or negative.</a:t>
            </a:r>
          </a:p>
          <a:p>
            <a:pPr lvl="0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b="1" i="0" u="none" strike="noStrike" cap="none" normalizeH="0" baseline="0">
              <a:ln>
                <a:noFill/>
              </a:ln>
            </a:endParaRPr>
          </a:p>
          <a:p>
            <a:pPr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>
              <a:ln>
                <a:noFill/>
              </a:ln>
            </a:endParaRPr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4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027C97F7-F8B1-08EA-C097-B94E52BEFF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5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36E3-DB92-4490-EFC9-506D1FE800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Preprocessing</a:t>
            </a:r>
            <a:r>
              <a:rPr lang="en-US" sz="2400" dirty="0"/>
              <a:t>: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b="1" dirty="0">
                <a:latin typeface="Times New Roman"/>
                <a:cs typeface="Times New Roman"/>
              </a:rPr>
              <a:t>Text Cleaning: Removal of unnecessary characters, punctuation, and standardization of text.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Times New Roman"/>
                <a:cs typeface="Times New Roman"/>
              </a:rPr>
              <a:t>Tokenization: The text data was tokenized using the </a:t>
            </a:r>
            <a:r>
              <a:rPr lang="en-US" b="1" err="1">
                <a:latin typeface="Times New Roman"/>
                <a:cs typeface="Times New Roman"/>
              </a:rPr>
              <a:t>AutoTokenizer</a:t>
            </a:r>
            <a:r>
              <a:rPr lang="en-US" b="1" dirty="0">
                <a:latin typeface="Times New Roman"/>
                <a:cs typeface="Times New Roman"/>
              </a:rPr>
              <a:t> from Hugging Face to prepare the data for the model.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Times New Roman"/>
                <a:cs typeface="Times New Roman"/>
              </a:rPr>
              <a:t>Translation Preparation: For translation, English sentences were tokenized and padded/truncated to fit the model input requirements (</a:t>
            </a:r>
            <a:r>
              <a:rPr lang="en-US" b="1" err="1">
                <a:latin typeface="Times New Roman"/>
                <a:cs typeface="Times New Roman"/>
              </a:rPr>
              <a:t>max_length</a:t>
            </a:r>
            <a:r>
              <a:rPr lang="en-US" b="1" dirty="0">
                <a:latin typeface="Times New Roman"/>
                <a:cs typeface="Times New Roman"/>
              </a:rPr>
              <a:t>=512).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Times New Roman"/>
                <a:cs typeface="Times New Roman"/>
              </a:rPr>
              <a:t>Sentiment Label Encoding: Sentiment labels were encoded into numerical format (positive=1, negative=0) for classification tasks.</a:t>
            </a:r>
          </a:p>
        </p:txBody>
      </p:sp>
      <p:sp>
        <p:nvSpPr>
          <p:cNvPr id="5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7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Cubes connected with a red line">
            <a:extLst>
              <a:ext uri="{FF2B5EF4-FFF2-40B4-BE49-F238E27FC236}">
                <a16:creationId xmlns:a16="http://schemas.microsoft.com/office/drawing/2014/main" id="{61A0F0BC-1BCA-3F23-1757-11D0BE9F96D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grayscl/>
          </a:blip>
          <a:srcRect t="18612" b="8243"/>
          <a:stretch/>
        </p:blipFill>
        <p:spPr>
          <a:xfrm>
            <a:off x="305" y="323860"/>
            <a:ext cx="12191695" cy="6534140"/>
          </a:xfrm>
          <a:prstGeom prst="rect">
            <a:avLst/>
          </a:prstGeom>
        </p:spPr>
      </p:pic>
      <p:sp>
        <p:nvSpPr>
          <p:cNvPr id="3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C6575-EE85-6D01-581C-D9AB2EAEBB25}"/>
              </a:ext>
            </a:extLst>
          </p:cNvPr>
          <p:cNvSpPr txBox="1"/>
          <p:nvPr/>
        </p:nvSpPr>
        <p:spPr>
          <a:xfrm>
            <a:off x="1130271" y="1193800"/>
            <a:ext cx="3193050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atin typeface="Times New Roman"/>
                <a:ea typeface="+mj-ea"/>
                <a:cs typeface="Times New Roman"/>
              </a:rPr>
              <a:t>Model Architecture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E4C4C-755E-9E1F-81BF-CAE5880FC66C}"/>
              </a:ext>
            </a:extLst>
          </p:cNvPr>
          <p:cNvSpPr txBox="1"/>
          <p:nvPr/>
        </p:nvSpPr>
        <p:spPr>
          <a:xfrm>
            <a:off x="4976636" y="1193800"/>
            <a:ext cx="6075566" cy="5327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Translation Model: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Helsinki-NLP </a:t>
            </a:r>
            <a:r>
              <a:rPr lang="en-US" b="1" err="1">
                <a:latin typeface="Times New Roman"/>
                <a:cs typeface="Times New Roman"/>
              </a:rPr>
              <a:t>MarianMT</a:t>
            </a:r>
            <a:r>
              <a:rPr lang="en-US" b="1" dirty="0">
                <a:latin typeface="Times New Roman"/>
                <a:cs typeface="Times New Roman"/>
              </a:rPr>
              <a:t>: This model is based on the Transformer architecture, specifically built for machine translation tasks.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Attention Mechanism: The model leverages attention mechanisms to focus on relevant words in the source sentence while generating the target sentence.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Encoder-Decoder Architecture: The encoder reads the input sentence, and the decoder generates the translated output.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Sentiment Analysis Model: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err="1">
                <a:latin typeface="Times New Roman"/>
                <a:cs typeface="Times New Roman"/>
              </a:rPr>
              <a:t>DistilBERT</a:t>
            </a:r>
            <a:r>
              <a:rPr lang="en-US" b="1" dirty="0">
                <a:latin typeface="Times New Roman"/>
                <a:cs typeface="Times New Roman"/>
              </a:rPr>
              <a:t>: A lightweight version of BERT, used for fine-tuning for text classification tasks.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Architecture: The model consists of an embedding layer followed by multiple Transformer blocks with attention layers for contextual understanding.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Classification Layer: A final dense layer predicts whether the sentiment of the review is positive or negative.</a:t>
            </a:r>
          </a:p>
          <a:p>
            <a:pPr lvl="0" indent="-228600" defTabSz="9144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1400" b="1" i="0" u="none" strike="noStrike" cap="none" normalizeH="0" baseline="0">
              <a:ln>
                <a:noFill/>
              </a:ln>
            </a:endParaRPr>
          </a:p>
          <a:p>
            <a:pPr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en-US" sz="1400" b="0" i="0" u="none" strike="noStrike" cap="none" normalizeH="0" baseline="0">
              <a:ln>
                <a:noFill/>
              </a:ln>
            </a:endParaRPr>
          </a:p>
        </p:txBody>
      </p:sp>
      <p:sp>
        <p:nvSpPr>
          <p:cNvPr id="4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7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Pencil and answer-sheet">
            <a:extLst>
              <a:ext uri="{FF2B5EF4-FFF2-40B4-BE49-F238E27FC236}">
                <a16:creationId xmlns:a16="http://schemas.microsoft.com/office/drawing/2014/main" id="{CB4B8E06-FF46-0B72-9CA7-E1BF63FB8B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grayscl/>
          </a:blip>
          <a:srcRect t="879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01931-5C3A-CA30-ADDD-C49C8747633B}"/>
              </a:ext>
            </a:extLst>
          </p:cNvPr>
          <p:cNvSpPr txBox="1"/>
          <p:nvPr/>
        </p:nvSpPr>
        <p:spPr>
          <a:xfrm>
            <a:off x="1130271" y="1193800"/>
            <a:ext cx="3193050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atin typeface="Times New Roman"/>
                <a:ea typeface="+mj-ea"/>
                <a:cs typeface="Times New Roman"/>
              </a:rPr>
              <a:t>Deliverables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F49118-0D91-AAA6-F986-C141485B286E}"/>
              </a:ext>
            </a:extLst>
          </p:cNvPr>
          <p:cNvSpPr txBox="1"/>
          <p:nvPr/>
        </p:nvSpPr>
        <p:spPr>
          <a:xfrm>
            <a:off x="4757561" y="546100"/>
            <a:ext cx="6761366" cy="593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Functional Model: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A machine translation model capable of translating English movie reviews into Spanish.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A sentiment analysis model that predicts whether movie reviews are positive or negative.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Evaluation Metrics: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BLEU Score for translation quality assessment.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Accuracy and Loss for sentiment classification performance.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Code and Documentation: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The code is available in a </a:t>
            </a:r>
            <a:r>
              <a:rPr lang="en-US" sz="2000" b="1" err="1">
                <a:latin typeface="Times New Roman"/>
                <a:cs typeface="Times New Roman"/>
              </a:rPr>
              <a:t>Jupyter</a:t>
            </a:r>
            <a:r>
              <a:rPr lang="en-US" sz="2000" b="1" dirty="0">
                <a:latin typeface="Times New Roman"/>
                <a:cs typeface="Times New Roman"/>
              </a:rPr>
              <a:t> notebook format, demonstrating the complete pipeline, from preprocessing to model training and evaluation.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Documentation for easy replication and modification, explaining the project structure and functionality.</a:t>
            </a:r>
          </a:p>
          <a:p>
            <a:pPr lvl="0" indent="-228600" defTabSz="9144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1500" b="0" i="0" u="none" strike="noStrike" cap="none" normalizeH="0" baseline="0">
              <a:ln>
                <a:noFill/>
              </a:ln>
            </a:endParaRPr>
          </a:p>
          <a:p>
            <a:pPr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en-US" sz="1500" b="0" i="0" u="none" strike="noStrike" cap="none" normalizeH="0" baseline="0">
              <a:ln>
                <a:noFill/>
              </a:ln>
            </a:endParaRPr>
          </a:p>
        </p:txBody>
      </p:sp>
      <p:sp>
        <p:nvSpPr>
          <p:cNvPr id="74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55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alculus formula">
            <a:extLst>
              <a:ext uri="{FF2B5EF4-FFF2-40B4-BE49-F238E27FC236}">
                <a16:creationId xmlns:a16="http://schemas.microsoft.com/office/drawing/2014/main" id="{F517DB2A-0EC4-9F3E-FDAF-CF0E7639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5332" b="1033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E38CB-3ACD-B3ED-D3A2-6B92CDFAFD66}"/>
              </a:ext>
            </a:extLst>
          </p:cNvPr>
          <p:cNvSpPr txBox="1"/>
          <p:nvPr/>
        </p:nvSpPr>
        <p:spPr>
          <a:xfrm>
            <a:off x="865228" y="1193800"/>
            <a:ext cx="3458093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Evaluation Methodology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5" name="TextBox 8">
            <a:extLst>
              <a:ext uri="{FF2B5EF4-FFF2-40B4-BE49-F238E27FC236}">
                <a16:creationId xmlns:a16="http://schemas.microsoft.com/office/drawing/2014/main" id="{9CF47996-8F63-E764-B723-2990494820AC}"/>
              </a:ext>
            </a:extLst>
          </p:cNvPr>
          <p:cNvGraphicFramePr/>
          <p:nvPr/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9926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Periodic table of elements">
            <a:extLst>
              <a:ext uri="{FF2B5EF4-FFF2-40B4-BE49-F238E27FC236}">
                <a16:creationId xmlns:a16="http://schemas.microsoft.com/office/drawing/2014/main" id="{7BCAFC4F-2EB4-0B74-4FE0-B69B1A03C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547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8D66F-9036-07C0-4ED8-6C0D28842674}"/>
              </a:ext>
            </a:extLst>
          </p:cNvPr>
          <p:cNvSpPr txBox="1"/>
          <p:nvPr/>
        </p:nvSpPr>
        <p:spPr>
          <a:xfrm>
            <a:off x="1130271" y="1193800"/>
            <a:ext cx="3193050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atin typeface="Times New Roman"/>
                <a:ea typeface="+mj-ea"/>
                <a:cs typeface="Times New Roman"/>
              </a:rPr>
              <a:t>Results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D23ADA-B308-A268-A081-B2D3E7440955}"/>
              </a:ext>
            </a:extLst>
          </p:cNvPr>
          <p:cNvSpPr txBox="1"/>
          <p:nvPr/>
        </p:nvSpPr>
        <p:spPr>
          <a:xfrm>
            <a:off x="4976636" y="1193800"/>
            <a:ext cx="6085091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 fontAlgn="base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b="1" dirty="0"/>
              <a:t>T</a:t>
            </a:r>
            <a:r>
              <a:rPr lang="en-US" b="1" dirty="0"/>
              <a:t>ranslation Results: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BLEU scores were calculated for a sample of 20 movie reviews. The BLEU scores varied from 0.0000 to 0.0670, indicating that while the model performs translation at a basic level, there is room for improvement in quality, particularly for specialized or informal language.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Sentiment Classification: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The sentiment analysis model achieved an accuracy of 89.3%, indicating strong performance in classifying the sentiment of movie reviews (positive vs. negative).</a:t>
            </a:r>
          </a:p>
          <a:p>
            <a:pPr lvl="0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b="1"/>
          </a:p>
          <a:p>
            <a:pPr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>
              <a:ln>
                <a:noFill/>
              </a:ln>
            </a:endParaRPr>
          </a:p>
          <a:p>
            <a:pPr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>
              <a:ln>
                <a:noFill/>
              </a:ln>
            </a:endParaRPr>
          </a:p>
        </p:txBody>
      </p:sp>
      <p:sp>
        <p:nvSpPr>
          <p:cNvPr id="4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53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C69880EC-F6B1-AEF2-5F08-7062CB13FE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l="2" r="-2" b="-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961761-5C3C-BDB9-1444-E4041F41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Conclusion</a:t>
            </a:r>
            <a:r>
              <a:rPr lang="en-US" b="1" dirty="0"/>
              <a:t> 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9ABC2-D305-3BA5-A326-C11A8334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This project successfully integrated sentiment analysis and machine translation, achieving 89.3% accuracy for sentiment classification on the IMDB dataset using </a:t>
            </a:r>
            <a:r>
              <a:rPr lang="en-US" b="1" err="1">
                <a:latin typeface="Times New Roman"/>
                <a:ea typeface="+mn-lt"/>
                <a:cs typeface="+mn-lt"/>
              </a:rPr>
              <a:t>DistilBERT</a:t>
            </a:r>
            <a:r>
              <a:rPr lang="en-US" b="1" dirty="0">
                <a:latin typeface="Times New Roman"/>
                <a:ea typeface="+mn-lt"/>
                <a:cs typeface="+mn-lt"/>
              </a:rPr>
              <a:t>, and translating English reviews to Spanish using </a:t>
            </a:r>
            <a:r>
              <a:rPr lang="en-US" b="1" err="1">
                <a:latin typeface="Times New Roman"/>
                <a:ea typeface="+mn-lt"/>
                <a:cs typeface="+mn-lt"/>
              </a:rPr>
              <a:t>MarianMT</a:t>
            </a:r>
            <a:r>
              <a:rPr lang="en-US" b="1" dirty="0">
                <a:latin typeface="Times New Roman"/>
                <a:ea typeface="+mn-lt"/>
                <a:cs typeface="+mn-lt"/>
              </a:rPr>
              <a:t>. The BLEU scores highlighted room for improvement in translation fluency and accuracy. Future work could focus on fine-tuning translation models, expanding language support, and enhancing sentiment analysis with multilingual models</a:t>
            </a:r>
            <a:endParaRPr lang="en-US" b="1">
              <a:latin typeface="Times New Roman"/>
            </a:endParaRPr>
          </a:p>
          <a:p>
            <a:endParaRPr lang="en-US" dirty="0"/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801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Language Translation and Sentiment Analysis Using NLP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Boyapati</dc:creator>
  <cp:lastModifiedBy>Bharath Boyapati</cp:lastModifiedBy>
  <cp:revision>136</cp:revision>
  <dcterms:created xsi:type="dcterms:W3CDTF">2024-11-04T03:27:54Z</dcterms:created>
  <dcterms:modified xsi:type="dcterms:W3CDTF">2024-12-06T21:30:25Z</dcterms:modified>
</cp:coreProperties>
</file>