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a38d09d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a38d09d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a38d09d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a38d09d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a38d09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a38d09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a38d09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a38d09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a38d09d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a38d09d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a38d09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a38d09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a38d09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a38d09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a38d09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a38d09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a38d09d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a38d09d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/>
              <a:t>Summary</a:t>
            </a:r>
            <a:endParaRPr b="1" sz="34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6200" y="674100"/>
            <a:ext cx="8979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The r</a:t>
            </a:r>
            <a:r>
              <a:rPr lang="en" sz="21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andom forest model 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was 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chosen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because it has lower cross-validation mean absolute error by almost $1 compared to 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sample size of 40-50 leveling score by cross-validation model.</a:t>
            </a:r>
            <a:endParaRPr sz="21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" sz="21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dult tickets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could be increased from  </a:t>
            </a:r>
            <a:r>
              <a:rPr lang="en" sz="2100">
                <a:solidFill>
                  <a:srgbClr val="FFFF00"/>
                </a:solidFill>
                <a:latin typeface="EB Garamond"/>
                <a:ea typeface="EB Garamond"/>
                <a:cs typeface="EB Garamond"/>
                <a:sym typeface="EB Garamond"/>
              </a:rPr>
              <a:t>$81 up to $90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21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Increasing vertical drop to 150ft, and add new chairlifts.</a:t>
            </a:r>
            <a:endParaRPr sz="21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9900"/>
                </a:solidFill>
                <a:latin typeface="EB Garamond"/>
                <a:ea typeface="EB Garamond"/>
                <a:cs typeface="EB Garamond"/>
                <a:sym typeface="EB Garamond"/>
              </a:rPr>
              <a:t>If implemented,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there will be  a </a:t>
            </a:r>
            <a:r>
              <a:rPr lang="en" sz="21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$3.2 million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increase in revenue.</a:t>
            </a:r>
            <a:endParaRPr sz="21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This model recommendation can be implemented using a </a:t>
            </a:r>
            <a:r>
              <a:rPr lang="en" sz="2100">
                <a:solidFill>
                  <a:srgbClr val="FFFF00"/>
                </a:solidFill>
                <a:latin typeface="EB Garamond"/>
                <a:ea typeface="EB Garamond"/>
                <a:cs typeface="EB Garamond"/>
                <a:sym typeface="EB Garamond"/>
              </a:rPr>
              <a:t>structured dashboard</a:t>
            </a:r>
            <a:r>
              <a:rPr lang="en" sz="2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21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9175" y="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Big Mountain suspects it may not be maximizing its returns, relative to its position in the market. It also does not have a strong sense of what facilities matter most to visitors, particularly which ones they're most likely to pay more for. </a:t>
            </a:r>
            <a:endParaRPr sz="295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Build a predictive model for ticket price based on the number of facilities, or properties, boasted by the ski resort market.</a:t>
            </a:r>
            <a:endParaRPr sz="3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1892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data acquired to conduct this project has 330 rows and 27 columns in ski_data data. Columns such as </a:t>
            </a:r>
            <a:r>
              <a:rPr lang="en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fastEight, yearsOpen, year2019 </a:t>
            </a:r>
            <a:endParaRPr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 of the 330 rows, 14% were dropped leaving just 277 rows. For more accurate data, SkiableTerrain_ac changed to 1819. 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83525" y="10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1825" y="672900"/>
            <a:ext cx="3807300" cy="4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	</a:t>
            </a:r>
            <a:r>
              <a:rPr b="1"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Big decision:</a:t>
            </a:r>
            <a:r>
              <a:rPr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It became clear that it is better to </a:t>
            </a:r>
            <a:r>
              <a:rPr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predict the adult weekend ticket price for ski resorts after dropping the wrong columns</a:t>
            </a:r>
            <a:endParaRPr sz="2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	Prices for each state were explored, </a:t>
            </a:r>
            <a:r>
              <a:rPr i="1" lang="en" sz="27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no </a:t>
            </a:r>
            <a:r>
              <a:rPr i="1" lang="en" sz="27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significant </a:t>
            </a:r>
            <a:r>
              <a:rPr i="1" lang="en" sz="27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relationship</a:t>
            </a:r>
            <a:r>
              <a:rPr lang="en" sz="2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was found.</a:t>
            </a:r>
            <a:endParaRPr sz="2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700" y="523475"/>
            <a:ext cx="5252950" cy="3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4345" r="11429" t="17938"/>
          <a:stretch/>
        </p:blipFill>
        <p:spPr>
          <a:xfrm>
            <a:off x="0" y="0"/>
            <a:ext cx="4492357" cy="25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6252" r="5439" t="9123"/>
          <a:stretch/>
        </p:blipFill>
        <p:spPr>
          <a:xfrm>
            <a:off x="4133275" y="2327500"/>
            <a:ext cx="4910150" cy="27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741225" y="158050"/>
            <a:ext cx="3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4683750" y="100200"/>
            <a:ext cx="42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0" y="2922200"/>
            <a:ext cx="4133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b="1" lang="en" sz="21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Merge was used to join the summary data for each fastQuad and skiing data as seen here</a:t>
            </a:r>
            <a:endParaRPr b="1" sz="23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683750" y="696550"/>
            <a:ext cx="4220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FFF00"/>
                </a:solidFill>
                <a:latin typeface="EB Garamond"/>
                <a:ea typeface="EB Garamond"/>
                <a:cs typeface="EB Garamond"/>
                <a:sym typeface="EB Garamond"/>
              </a:rPr>
              <a:t>More columns with empty data together with state info were eliminated. </a:t>
            </a:r>
            <a:endParaRPr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78975" y="24025"/>
            <a:ext cx="69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Preliminary Assessments </a:t>
            </a:r>
            <a:endParaRPr sz="57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075"/>
            <a:ext cx="6970525" cy="36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442275" y="718375"/>
            <a:ext cx="16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970525" y="293250"/>
            <a:ext cx="2032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There is a significant increase in chair </a:t>
            </a:r>
            <a:r>
              <a:rPr lang="en" sz="25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distribution</a:t>
            </a:r>
            <a:r>
              <a:rPr lang="en" sz="25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 for resorts in market share. This behavior is also seen in vertical drop[next slide]</a:t>
            </a:r>
            <a:endParaRPr sz="25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" y="1321800"/>
            <a:ext cx="7076124" cy="37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778975" y="24025"/>
            <a:ext cx="69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Preliminary Assessments </a:t>
            </a:r>
            <a:endParaRPr sz="57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161675" y="112500"/>
            <a:ext cx="20322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FFFF"/>
                </a:solidFill>
                <a:latin typeface="EB Garamond"/>
                <a:ea typeface="EB Garamond"/>
                <a:cs typeface="EB Garamond"/>
                <a:sym typeface="EB Garamond"/>
              </a:rPr>
              <a:t>There is a significant increase in vertical in market share for about the same number of chairs</a:t>
            </a:r>
            <a:endParaRPr sz="3100">
              <a:solidFill>
                <a:srgbClr val="00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7425" y="0"/>
            <a:ext cx="58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Chosing</a:t>
            </a:r>
            <a:r>
              <a:rPr lang="en"/>
              <a:t> Model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5" y="572700"/>
            <a:ext cx="5859572" cy="4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962425" y="652700"/>
            <a:ext cx="3103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First, linear model was made and compared with cross-validation and random forest.The dominant top four features of fastQuads,Runs,SnowMaking_ac,vertical_drop are in common with my linear model.</a:t>
            </a:r>
            <a:endParaRPr sz="2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