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7" r:id="rId8"/>
    <p:sldId id="268" r:id="rId9"/>
    <p:sldId id="270" r:id="rId10"/>
    <p:sldId id="269" r:id="rId11"/>
    <p:sldId id="271" r:id="rId12"/>
    <p:sldId id="275" r:id="rId13"/>
    <p:sldId id="276" r:id="rId14"/>
    <p:sldId id="272" r:id="rId15"/>
    <p:sldId id="273" r:id="rId16"/>
    <p:sldId id="278" r:id="rId17"/>
    <p:sldId id="279" r:id="rId18"/>
    <p:sldId id="280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err="1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51CD0877-F3F7-6A42-91C7-C5A7B93AFCD2}" type="presOf" srcId="{18494B78-4A9F-6A4D-A571-ED102137540E}" destId="{9726EC34-2098-DA4E-B483-B171D58312AF}" srcOrd="0" destOrd="0" presId="urn:microsoft.com/office/officeart/2005/8/layout/hChevron3"/>
    <dgm:cxn modelId="{3E051DA6-7D14-7247-98FC-FC9DD2BF15E7}" type="presOf" srcId="{75B96EA4-25D7-3348-A1C8-6447A95968F4}" destId="{18A3B71E-1DD8-C643-B403-63380C8CB993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842DA9FC-08C8-5640-9AD3-C2EEFD2D59B3}" type="presOf" srcId="{2A283100-C927-8943-911C-C0F5A318DD0B}" destId="{587806E7-0B04-E44D-B857-8F79BB782AB4}" srcOrd="0" destOrd="0" presId="urn:microsoft.com/office/officeart/2005/8/layout/hChevron3"/>
    <dgm:cxn modelId="{7A1CFC46-89BC-714D-8393-D60DEAFEC78C}" type="presOf" srcId="{0C11BC9D-DD6D-1F4A-AF8A-DEF0593E362C}" destId="{7D57A41A-A34D-A148-9BBC-E841159BB689}" srcOrd="0" destOrd="0" presId="urn:microsoft.com/office/officeart/2005/8/layout/hChevron3"/>
    <dgm:cxn modelId="{A650069B-0890-184B-BFCF-515A89E5B0FD}" type="presOf" srcId="{AB144942-76D0-354D-B56F-CA0F688DF6C6}" destId="{32AE6A96-B8B2-3B43-AE2E-811E8C1B3C16}" srcOrd="0" destOrd="0" presId="urn:microsoft.com/office/officeart/2005/8/layout/hChevron3"/>
    <dgm:cxn modelId="{52E969BB-05A8-2042-9ABE-2079CED5A262}" type="presOf" srcId="{855F8000-0E47-154D-B452-A23E820EAE0A}" destId="{8FD2CC5D-16C8-FD43-9D71-75BD842AEE90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81B98DFD-47DF-8D4A-9797-279952A7CB84}" type="presParOf" srcId="{8FD2CC5D-16C8-FD43-9D71-75BD842AEE90}" destId="{587806E7-0B04-E44D-B857-8F79BB782AB4}" srcOrd="0" destOrd="0" presId="urn:microsoft.com/office/officeart/2005/8/layout/hChevron3"/>
    <dgm:cxn modelId="{F5E403DD-F97A-104D-9FC5-0B0CA7DE8AA9}" type="presParOf" srcId="{8FD2CC5D-16C8-FD43-9D71-75BD842AEE90}" destId="{6B96FCFD-044C-AE4D-AFF5-7B63BA9E97C2}" srcOrd="1" destOrd="0" presId="urn:microsoft.com/office/officeart/2005/8/layout/hChevron3"/>
    <dgm:cxn modelId="{42FCA9AF-BFD4-5544-8AD8-12CB27A7166E}" type="presParOf" srcId="{8FD2CC5D-16C8-FD43-9D71-75BD842AEE90}" destId="{9726EC34-2098-DA4E-B483-B171D58312AF}" srcOrd="2" destOrd="0" presId="urn:microsoft.com/office/officeart/2005/8/layout/hChevron3"/>
    <dgm:cxn modelId="{A32EF9FC-5A26-4A40-9E5F-2446F882ACBE}" type="presParOf" srcId="{8FD2CC5D-16C8-FD43-9D71-75BD842AEE90}" destId="{C0A7250E-5B3C-AC44-BE33-922BF7A2748B}" srcOrd="3" destOrd="0" presId="urn:microsoft.com/office/officeart/2005/8/layout/hChevron3"/>
    <dgm:cxn modelId="{D4AEB14C-A08A-C449-B792-ACBBA05DE168}" type="presParOf" srcId="{8FD2CC5D-16C8-FD43-9D71-75BD842AEE90}" destId="{7D57A41A-A34D-A148-9BBC-E841159BB689}" srcOrd="4" destOrd="0" presId="urn:microsoft.com/office/officeart/2005/8/layout/hChevron3"/>
    <dgm:cxn modelId="{EAE5EB7B-277B-CE40-9E4E-68B9E9CAED80}" type="presParOf" srcId="{8FD2CC5D-16C8-FD43-9D71-75BD842AEE90}" destId="{1D646E18-86A9-1F45-89D4-4FCF3932CCB6}" srcOrd="5" destOrd="0" presId="urn:microsoft.com/office/officeart/2005/8/layout/hChevron3"/>
    <dgm:cxn modelId="{6FD3228A-273E-084C-9BAE-03CEE72FC19A}" type="presParOf" srcId="{8FD2CC5D-16C8-FD43-9D71-75BD842AEE90}" destId="{18A3B71E-1DD8-C643-B403-63380C8CB993}" srcOrd="6" destOrd="0" presId="urn:microsoft.com/office/officeart/2005/8/layout/hChevron3"/>
    <dgm:cxn modelId="{A0FFD5F3-01FE-E94E-9ABE-322BD092BB44}" type="presParOf" srcId="{8FD2CC5D-16C8-FD43-9D71-75BD842AEE90}" destId="{F7E5E6A4-5C6E-F441-88F4-FAAACD8801C8}" srcOrd="7" destOrd="0" presId="urn:microsoft.com/office/officeart/2005/8/layout/hChevron3"/>
    <dgm:cxn modelId="{297A5030-7103-2D46-A8B9-6C81D4B760B1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40F3FE69-DE73-B045-AFF4-168473B8711B}" type="presOf" srcId="{18494B78-4A9F-6A4D-A571-ED102137540E}" destId="{9726EC34-2098-DA4E-B483-B171D58312AF}" srcOrd="0" destOrd="0" presId="urn:microsoft.com/office/officeart/2005/8/layout/hChevron3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CAD8298C-3E9E-4A4A-8F08-F75C93FB6D05}" type="presOf" srcId="{0C11BC9D-DD6D-1F4A-AF8A-DEF0593E362C}" destId="{7D57A41A-A34D-A148-9BBC-E841159BB689}" srcOrd="0" destOrd="0" presId="urn:microsoft.com/office/officeart/2005/8/layout/hChevron3"/>
    <dgm:cxn modelId="{4EBA3BFA-0E45-B94D-8B57-7C3918DCEC1D}" type="presOf" srcId="{75B96EA4-25D7-3348-A1C8-6447A95968F4}" destId="{18A3B71E-1DD8-C643-B403-63380C8CB993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ED38C7DA-9F1E-FF48-A0EC-0454AE68E663}" type="presOf" srcId="{AB144942-76D0-354D-B56F-CA0F688DF6C6}" destId="{32AE6A96-B8B2-3B43-AE2E-811E8C1B3C16}" srcOrd="0" destOrd="0" presId="urn:microsoft.com/office/officeart/2005/8/layout/hChevron3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FB024C00-998B-514D-AEFA-0A5D8A5FB24A}" type="presOf" srcId="{2A283100-C927-8943-911C-C0F5A318DD0B}" destId="{587806E7-0B04-E44D-B857-8F79BB782AB4}" srcOrd="0" destOrd="0" presId="urn:microsoft.com/office/officeart/2005/8/layout/hChevron3"/>
    <dgm:cxn modelId="{21747098-F011-BF4F-B753-1690778540EE}" type="presOf" srcId="{855F8000-0E47-154D-B452-A23E820EAE0A}" destId="{8FD2CC5D-16C8-FD43-9D71-75BD842AEE90}" srcOrd="0" destOrd="0" presId="urn:microsoft.com/office/officeart/2005/8/layout/hChevron3"/>
    <dgm:cxn modelId="{5A6F1A3C-F4ED-3843-BF1A-CFCE8DA45BEE}" type="presParOf" srcId="{8FD2CC5D-16C8-FD43-9D71-75BD842AEE90}" destId="{587806E7-0B04-E44D-B857-8F79BB782AB4}" srcOrd="0" destOrd="0" presId="urn:microsoft.com/office/officeart/2005/8/layout/hChevron3"/>
    <dgm:cxn modelId="{C9AE52A6-A7BA-E04C-8A56-7C3319223CF3}" type="presParOf" srcId="{8FD2CC5D-16C8-FD43-9D71-75BD842AEE90}" destId="{6B96FCFD-044C-AE4D-AFF5-7B63BA9E97C2}" srcOrd="1" destOrd="0" presId="urn:microsoft.com/office/officeart/2005/8/layout/hChevron3"/>
    <dgm:cxn modelId="{868EC826-A7FA-C945-8AFB-5435A3249E8F}" type="presParOf" srcId="{8FD2CC5D-16C8-FD43-9D71-75BD842AEE90}" destId="{9726EC34-2098-DA4E-B483-B171D58312AF}" srcOrd="2" destOrd="0" presId="urn:microsoft.com/office/officeart/2005/8/layout/hChevron3"/>
    <dgm:cxn modelId="{B5774B86-ADC7-374A-9410-7BDBE9FF9975}" type="presParOf" srcId="{8FD2CC5D-16C8-FD43-9D71-75BD842AEE90}" destId="{C0A7250E-5B3C-AC44-BE33-922BF7A2748B}" srcOrd="3" destOrd="0" presId="urn:microsoft.com/office/officeart/2005/8/layout/hChevron3"/>
    <dgm:cxn modelId="{DC869473-6D90-BB4A-9832-EC314F03F313}" type="presParOf" srcId="{8FD2CC5D-16C8-FD43-9D71-75BD842AEE90}" destId="{7D57A41A-A34D-A148-9BBC-E841159BB689}" srcOrd="4" destOrd="0" presId="urn:microsoft.com/office/officeart/2005/8/layout/hChevron3"/>
    <dgm:cxn modelId="{4805B566-ED6E-EA40-A6F2-FE2B76409AAD}" type="presParOf" srcId="{8FD2CC5D-16C8-FD43-9D71-75BD842AEE90}" destId="{1D646E18-86A9-1F45-89D4-4FCF3932CCB6}" srcOrd="5" destOrd="0" presId="urn:microsoft.com/office/officeart/2005/8/layout/hChevron3"/>
    <dgm:cxn modelId="{AF88F189-75FC-2440-92E8-7B1997928D79}" type="presParOf" srcId="{8FD2CC5D-16C8-FD43-9D71-75BD842AEE90}" destId="{18A3B71E-1DD8-C643-B403-63380C8CB993}" srcOrd="6" destOrd="0" presId="urn:microsoft.com/office/officeart/2005/8/layout/hChevron3"/>
    <dgm:cxn modelId="{FAD17E7D-FB74-044E-B196-977CAD066915}" type="presParOf" srcId="{8FD2CC5D-16C8-FD43-9D71-75BD842AEE90}" destId="{F7E5E6A4-5C6E-F441-88F4-FAAACD8801C8}" srcOrd="7" destOrd="0" presId="urn:microsoft.com/office/officeart/2005/8/layout/hChevron3"/>
    <dgm:cxn modelId="{7B8D7600-A4C1-8D45-A1BC-83EE16F44C94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BB5C42-5739-3346-A413-63DB2521CEDD}" type="presOf" srcId="{2A283100-C927-8943-911C-C0F5A318DD0B}" destId="{587806E7-0B04-E44D-B857-8F79BB782AB4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06FA95B1-D2FD-8741-8801-B46D4DF1FAA1}" type="presOf" srcId="{18494B78-4A9F-6A4D-A571-ED102137540E}" destId="{9726EC34-2098-DA4E-B483-B171D58312AF}" srcOrd="0" destOrd="0" presId="urn:microsoft.com/office/officeart/2005/8/layout/hChevron3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FBB15755-1814-B04E-8D0A-09323E3F351F}" type="presOf" srcId="{0C11BC9D-DD6D-1F4A-AF8A-DEF0593E362C}" destId="{7D57A41A-A34D-A148-9BBC-E841159BB689}" srcOrd="0" destOrd="0" presId="urn:microsoft.com/office/officeart/2005/8/layout/hChevron3"/>
    <dgm:cxn modelId="{288B0063-F8F6-1C4C-96A6-708FF87B0F73}" type="presOf" srcId="{75B96EA4-25D7-3348-A1C8-6447A95968F4}" destId="{18A3B71E-1DD8-C643-B403-63380C8CB993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CA90C309-7F24-D644-A2A6-7D2F7F7D001F}" type="presOf" srcId="{855F8000-0E47-154D-B452-A23E820EAE0A}" destId="{8FD2CC5D-16C8-FD43-9D71-75BD842AEE90}" srcOrd="0" destOrd="0" presId="urn:microsoft.com/office/officeart/2005/8/layout/hChevron3"/>
    <dgm:cxn modelId="{8E4B0AD2-610C-824D-B2A6-903865AB261A}" type="presOf" srcId="{AB144942-76D0-354D-B56F-CA0F688DF6C6}" destId="{32AE6A96-B8B2-3B43-AE2E-811E8C1B3C16}" srcOrd="0" destOrd="0" presId="urn:microsoft.com/office/officeart/2005/8/layout/hChevron3"/>
    <dgm:cxn modelId="{0905ABBF-9A89-3A47-A6BB-9FA9915ED17A}" type="presParOf" srcId="{8FD2CC5D-16C8-FD43-9D71-75BD842AEE90}" destId="{587806E7-0B04-E44D-B857-8F79BB782AB4}" srcOrd="0" destOrd="0" presId="urn:microsoft.com/office/officeart/2005/8/layout/hChevron3"/>
    <dgm:cxn modelId="{357C211C-4894-B44F-B9B5-C59BD085067F}" type="presParOf" srcId="{8FD2CC5D-16C8-FD43-9D71-75BD842AEE90}" destId="{6B96FCFD-044C-AE4D-AFF5-7B63BA9E97C2}" srcOrd="1" destOrd="0" presId="urn:microsoft.com/office/officeart/2005/8/layout/hChevron3"/>
    <dgm:cxn modelId="{C00AD9C8-5D7B-244D-8884-F6D9A4FCDA78}" type="presParOf" srcId="{8FD2CC5D-16C8-FD43-9D71-75BD842AEE90}" destId="{9726EC34-2098-DA4E-B483-B171D58312AF}" srcOrd="2" destOrd="0" presId="urn:microsoft.com/office/officeart/2005/8/layout/hChevron3"/>
    <dgm:cxn modelId="{51FBC3A0-4826-0740-B194-50AD11217099}" type="presParOf" srcId="{8FD2CC5D-16C8-FD43-9D71-75BD842AEE90}" destId="{C0A7250E-5B3C-AC44-BE33-922BF7A2748B}" srcOrd="3" destOrd="0" presId="urn:microsoft.com/office/officeart/2005/8/layout/hChevron3"/>
    <dgm:cxn modelId="{897107B8-7D6A-8444-A384-BB8FC0723B11}" type="presParOf" srcId="{8FD2CC5D-16C8-FD43-9D71-75BD842AEE90}" destId="{7D57A41A-A34D-A148-9BBC-E841159BB689}" srcOrd="4" destOrd="0" presId="urn:microsoft.com/office/officeart/2005/8/layout/hChevron3"/>
    <dgm:cxn modelId="{446DBA39-BB97-0C47-9C5E-E98DADE41EB9}" type="presParOf" srcId="{8FD2CC5D-16C8-FD43-9D71-75BD842AEE90}" destId="{1D646E18-86A9-1F45-89D4-4FCF3932CCB6}" srcOrd="5" destOrd="0" presId="urn:microsoft.com/office/officeart/2005/8/layout/hChevron3"/>
    <dgm:cxn modelId="{311CB6B7-603C-6B49-966C-F00C452DE62F}" type="presParOf" srcId="{8FD2CC5D-16C8-FD43-9D71-75BD842AEE90}" destId="{18A3B71E-1DD8-C643-B403-63380C8CB993}" srcOrd="6" destOrd="0" presId="urn:microsoft.com/office/officeart/2005/8/layout/hChevron3"/>
    <dgm:cxn modelId="{08C23879-CB79-6F4E-BF4B-4B37668DE9CC}" type="presParOf" srcId="{8FD2CC5D-16C8-FD43-9D71-75BD842AEE90}" destId="{F7E5E6A4-5C6E-F441-88F4-FAAACD8801C8}" srcOrd="7" destOrd="0" presId="urn:microsoft.com/office/officeart/2005/8/layout/hChevron3"/>
    <dgm:cxn modelId="{06339A79-DDEB-7F43-A5B2-173227411F60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E38CA-BA27-4E48-B8CE-84A7DEB28CD0}" type="presOf" srcId="{75B96EA4-25D7-3348-A1C8-6447A95968F4}" destId="{18A3B71E-1DD8-C643-B403-63380C8CB993}" srcOrd="0" destOrd="0" presId="urn:microsoft.com/office/officeart/2005/8/layout/hChevron3"/>
    <dgm:cxn modelId="{5B421006-F01B-8E44-A9FD-15DC669CF1A8}" type="presOf" srcId="{2A283100-C927-8943-911C-C0F5A318DD0B}" destId="{587806E7-0B04-E44D-B857-8F79BB782AB4}" srcOrd="0" destOrd="0" presId="urn:microsoft.com/office/officeart/2005/8/layout/hChevron3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F741166A-90D4-E34F-872D-81A772BB5B1D}" type="presOf" srcId="{0C11BC9D-DD6D-1F4A-AF8A-DEF0593E362C}" destId="{7D57A41A-A34D-A148-9BBC-E841159BB689}" srcOrd="0" destOrd="0" presId="urn:microsoft.com/office/officeart/2005/8/layout/hChevron3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1BFD4ABE-66DB-CA42-A582-0CBC5BE3D669}" type="presOf" srcId="{AB144942-76D0-354D-B56F-CA0F688DF6C6}" destId="{32AE6A96-B8B2-3B43-AE2E-811E8C1B3C16}" srcOrd="0" destOrd="0" presId="urn:microsoft.com/office/officeart/2005/8/layout/hChevron3"/>
    <dgm:cxn modelId="{AEC03976-9C6A-B349-92ED-7201101B618F}" type="presOf" srcId="{855F8000-0E47-154D-B452-A23E820EAE0A}" destId="{8FD2CC5D-16C8-FD43-9D71-75BD842AEE90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92DBD336-1F4F-5F4B-9408-B5D345176F49}" type="presOf" srcId="{18494B78-4A9F-6A4D-A571-ED102137540E}" destId="{9726EC34-2098-DA4E-B483-B171D58312AF}" srcOrd="0" destOrd="0" presId="urn:microsoft.com/office/officeart/2005/8/layout/hChevron3"/>
    <dgm:cxn modelId="{CAC73B7E-6943-C54B-A116-6C54580FC5F2}" type="presParOf" srcId="{8FD2CC5D-16C8-FD43-9D71-75BD842AEE90}" destId="{587806E7-0B04-E44D-B857-8F79BB782AB4}" srcOrd="0" destOrd="0" presId="urn:microsoft.com/office/officeart/2005/8/layout/hChevron3"/>
    <dgm:cxn modelId="{13A20CCB-2713-4E4C-B81C-AAFEA51B708A}" type="presParOf" srcId="{8FD2CC5D-16C8-FD43-9D71-75BD842AEE90}" destId="{6B96FCFD-044C-AE4D-AFF5-7B63BA9E97C2}" srcOrd="1" destOrd="0" presId="urn:microsoft.com/office/officeart/2005/8/layout/hChevron3"/>
    <dgm:cxn modelId="{3C395BA1-EFF1-3347-8AF8-B00F697471DC}" type="presParOf" srcId="{8FD2CC5D-16C8-FD43-9D71-75BD842AEE90}" destId="{9726EC34-2098-DA4E-B483-B171D58312AF}" srcOrd="2" destOrd="0" presId="urn:microsoft.com/office/officeart/2005/8/layout/hChevron3"/>
    <dgm:cxn modelId="{0EB8A03E-4F76-AD44-AF3A-E5C7F5754003}" type="presParOf" srcId="{8FD2CC5D-16C8-FD43-9D71-75BD842AEE90}" destId="{C0A7250E-5B3C-AC44-BE33-922BF7A2748B}" srcOrd="3" destOrd="0" presId="urn:microsoft.com/office/officeart/2005/8/layout/hChevron3"/>
    <dgm:cxn modelId="{05FAD464-95D4-DC48-B4E1-01E265C44837}" type="presParOf" srcId="{8FD2CC5D-16C8-FD43-9D71-75BD842AEE90}" destId="{7D57A41A-A34D-A148-9BBC-E841159BB689}" srcOrd="4" destOrd="0" presId="urn:microsoft.com/office/officeart/2005/8/layout/hChevron3"/>
    <dgm:cxn modelId="{77410191-51D0-F14D-AEF6-5ABA333CA6FC}" type="presParOf" srcId="{8FD2CC5D-16C8-FD43-9D71-75BD842AEE90}" destId="{1D646E18-86A9-1F45-89D4-4FCF3932CCB6}" srcOrd="5" destOrd="0" presId="urn:microsoft.com/office/officeart/2005/8/layout/hChevron3"/>
    <dgm:cxn modelId="{550FA932-E4E1-B440-A976-A28A2C53A4D3}" type="presParOf" srcId="{8FD2CC5D-16C8-FD43-9D71-75BD842AEE90}" destId="{18A3B71E-1DD8-C643-B403-63380C8CB993}" srcOrd="6" destOrd="0" presId="urn:microsoft.com/office/officeart/2005/8/layout/hChevron3"/>
    <dgm:cxn modelId="{6599E54E-4D81-B440-A38B-DD5BE07E0758}" type="presParOf" srcId="{8FD2CC5D-16C8-FD43-9D71-75BD842AEE90}" destId="{F7E5E6A4-5C6E-F441-88F4-FAAACD8801C8}" srcOrd="7" destOrd="0" presId="urn:microsoft.com/office/officeart/2005/8/layout/hChevron3"/>
    <dgm:cxn modelId="{DACDCD3C-2AA7-0D4F-A05A-E40062E49CF4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B08F86-B199-DE46-A2D3-775FFEAE4950}" type="presOf" srcId="{AB144942-76D0-354D-B56F-CA0F688DF6C6}" destId="{32AE6A96-B8B2-3B43-AE2E-811E8C1B3C16}" srcOrd="0" destOrd="0" presId="urn:microsoft.com/office/officeart/2005/8/layout/hChevron3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B4B6D3DA-7114-4045-B4F8-45DF91885242}" type="presOf" srcId="{2A283100-C927-8943-911C-C0F5A318DD0B}" destId="{587806E7-0B04-E44D-B857-8F79BB782AB4}" srcOrd="0" destOrd="0" presId="urn:microsoft.com/office/officeart/2005/8/layout/hChevron3"/>
    <dgm:cxn modelId="{6E8BEBE8-B9C8-BC47-B613-999818384A9A}" type="presOf" srcId="{18494B78-4A9F-6A4D-A571-ED102137540E}" destId="{9726EC34-2098-DA4E-B483-B171D58312AF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A81FC2EE-3908-6F4C-AD63-AA13DB162EA6}" type="presOf" srcId="{75B96EA4-25D7-3348-A1C8-6447A95968F4}" destId="{18A3B71E-1DD8-C643-B403-63380C8CB993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8E61CAD1-203E-0143-8A8C-4B27166E5B31}" type="presOf" srcId="{0C11BC9D-DD6D-1F4A-AF8A-DEF0593E362C}" destId="{7D57A41A-A34D-A148-9BBC-E841159BB689}" srcOrd="0" destOrd="0" presId="urn:microsoft.com/office/officeart/2005/8/layout/hChevron3"/>
    <dgm:cxn modelId="{D1C668CD-93E5-C744-9CB5-1039446A0A60}" type="presOf" srcId="{855F8000-0E47-154D-B452-A23E820EAE0A}" destId="{8FD2CC5D-16C8-FD43-9D71-75BD842AEE90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E1AB588F-2A20-FF4F-BC4E-AFA5194133E1}" type="presParOf" srcId="{8FD2CC5D-16C8-FD43-9D71-75BD842AEE90}" destId="{587806E7-0B04-E44D-B857-8F79BB782AB4}" srcOrd="0" destOrd="0" presId="urn:microsoft.com/office/officeart/2005/8/layout/hChevron3"/>
    <dgm:cxn modelId="{CE3D19E1-B073-0C4C-8871-4686EBA9A4D8}" type="presParOf" srcId="{8FD2CC5D-16C8-FD43-9D71-75BD842AEE90}" destId="{6B96FCFD-044C-AE4D-AFF5-7B63BA9E97C2}" srcOrd="1" destOrd="0" presId="urn:microsoft.com/office/officeart/2005/8/layout/hChevron3"/>
    <dgm:cxn modelId="{BA43D3B3-C5A5-1349-8D1D-6A781CAC9118}" type="presParOf" srcId="{8FD2CC5D-16C8-FD43-9D71-75BD842AEE90}" destId="{9726EC34-2098-DA4E-B483-B171D58312AF}" srcOrd="2" destOrd="0" presId="urn:microsoft.com/office/officeart/2005/8/layout/hChevron3"/>
    <dgm:cxn modelId="{505E0845-A647-F342-A0F1-25A83FDBE6B2}" type="presParOf" srcId="{8FD2CC5D-16C8-FD43-9D71-75BD842AEE90}" destId="{C0A7250E-5B3C-AC44-BE33-922BF7A2748B}" srcOrd="3" destOrd="0" presId="urn:microsoft.com/office/officeart/2005/8/layout/hChevron3"/>
    <dgm:cxn modelId="{8EF9B067-B452-C548-ADE4-A42A92A55D3A}" type="presParOf" srcId="{8FD2CC5D-16C8-FD43-9D71-75BD842AEE90}" destId="{7D57A41A-A34D-A148-9BBC-E841159BB689}" srcOrd="4" destOrd="0" presId="urn:microsoft.com/office/officeart/2005/8/layout/hChevron3"/>
    <dgm:cxn modelId="{98D980F9-1DEE-F54E-B4EA-84EEB4190D06}" type="presParOf" srcId="{8FD2CC5D-16C8-FD43-9D71-75BD842AEE90}" destId="{1D646E18-86A9-1F45-89D4-4FCF3932CCB6}" srcOrd="5" destOrd="0" presId="urn:microsoft.com/office/officeart/2005/8/layout/hChevron3"/>
    <dgm:cxn modelId="{B529D0CB-5773-6249-926F-EA365545082F}" type="presParOf" srcId="{8FD2CC5D-16C8-FD43-9D71-75BD842AEE90}" destId="{18A3B71E-1DD8-C643-B403-63380C8CB993}" srcOrd="6" destOrd="0" presId="urn:microsoft.com/office/officeart/2005/8/layout/hChevron3"/>
    <dgm:cxn modelId="{4D6AA98B-2119-E14F-8563-EE248723B8C2}" type="presParOf" srcId="{8FD2CC5D-16C8-FD43-9D71-75BD842AEE90}" destId="{F7E5E6A4-5C6E-F441-88F4-FAAACD8801C8}" srcOrd="7" destOrd="0" presId="urn:microsoft.com/office/officeart/2005/8/layout/hChevron3"/>
    <dgm:cxn modelId="{1DD12588-B9AC-3D4E-B720-5182BE55908A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CFDD69-12E2-3746-BED6-51F95662F863}" type="presOf" srcId="{18494B78-4A9F-6A4D-A571-ED102137540E}" destId="{9726EC34-2098-DA4E-B483-B171D58312AF}" srcOrd="0" destOrd="0" presId="urn:microsoft.com/office/officeart/2005/8/layout/hChevron3"/>
    <dgm:cxn modelId="{55D30192-A938-AF48-8F68-861C7EB49B7A}" type="presOf" srcId="{2A283100-C927-8943-911C-C0F5A318DD0B}" destId="{587806E7-0B04-E44D-B857-8F79BB782AB4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97E29BCA-6F99-4146-BB11-F1202A3AB9FF}" type="presOf" srcId="{855F8000-0E47-154D-B452-A23E820EAE0A}" destId="{8FD2CC5D-16C8-FD43-9D71-75BD842AEE90}" srcOrd="0" destOrd="0" presId="urn:microsoft.com/office/officeart/2005/8/layout/hChevron3"/>
    <dgm:cxn modelId="{2398B916-E8DD-5041-AAB0-3B672A4037A8}" type="presOf" srcId="{0C11BC9D-DD6D-1F4A-AF8A-DEF0593E362C}" destId="{7D57A41A-A34D-A148-9BBC-E841159BB689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6E3A19D9-5795-F540-A621-0CB9FDBFFF1D}" type="presOf" srcId="{75B96EA4-25D7-3348-A1C8-6447A95968F4}" destId="{18A3B71E-1DD8-C643-B403-63380C8CB993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9720F6C3-6771-4D45-8242-A2848A03FE5F}" type="presOf" srcId="{AB144942-76D0-354D-B56F-CA0F688DF6C6}" destId="{32AE6A96-B8B2-3B43-AE2E-811E8C1B3C16}" srcOrd="0" destOrd="0" presId="urn:microsoft.com/office/officeart/2005/8/layout/hChevron3"/>
    <dgm:cxn modelId="{13ABE832-7369-DA4E-84A5-FAB094FA4756}" type="presParOf" srcId="{8FD2CC5D-16C8-FD43-9D71-75BD842AEE90}" destId="{587806E7-0B04-E44D-B857-8F79BB782AB4}" srcOrd="0" destOrd="0" presId="urn:microsoft.com/office/officeart/2005/8/layout/hChevron3"/>
    <dgm:cxn modelId="{5148AD8A-34CC-8649-9174-7C6F49DEC614}" type="presParOf" srcId="{8FD2CC5D-16C8-FD43-9D71-75BD842AEE90}" destId="{6B96FCFD-044C-AE4D-AFF5-7B63BA9E97C2}" srcOrd="1" destOrd="0" presId="urn:microsoft.com/office/officeart/2005/8/layout/hChevron3"/>
    <dgm:cxn modelId="{2D4C0734-A0EA-774C-BD62-DE30EF06FF69}" type="presParOf" srcId="{8FD2CC5D-16C8-FD43-9D71-75BD842AEE90}" destId="{9726EC34-2098-DA4E-B483-B171D58312AF}" srcOrd="2" destOrd="0" presId="urn:microsoft.com/office/officeart/2005/8/layout/hChevron3"/>
    <dgm:cxn modelId="{086D113A-088B-B94C-A7C1-96C5106EEBA0}" type="presParOf" srcId="{8FD2CC5D-16C8-FD43-9D71-75BD842AEE90}" destId="{C0A7250E-5B3C-AC44-BE33-922BF7A2748B}" srcOrd="3" destOrd="0" presId="urn:microsoft.com/office/officeart/2005/8/layout/hChevron3"/>
    <dgm:cxn modelId="{AAB03565-8EDF-C94B-9902-B32B45789E86}" type="presParOf" srcId="{8FD2CC5D-16C8-FD43-9D71-75BD842AEE90}" destId="{7D57A41A-A34D-A148-9BBC-E841159BB689}" srcOrd="4" destOrd="0" presId="urn:microsoft.com/office/officeart/2005/8/layout/hChevron3"/>
    <dgm:cxn modelId="{AFE3516C-9B78-E04E-A67C-740F92DE23DC}" type="presParOf" srcId="{8FD2CC5D-16C8-FD43-9D71-75BD842AEE90}" destId="{1D646E18-86A9-1F45-89D4-4FCF3932CCB6}" srcOrd="5" destOrd="0" presId="urn:microsoft.com/office/officeart/2005/8/layout/hChevron3"/>
    <dgm:cxn modelId="{9A381B73-5DD1-874F-B91B-67E8CD8C4D34}" type="presParOf" srcId="{8FD2CC5D-16C8-FD43-9D71-75BD842AEE90}" destId="{18A3B71E-1DD8-C643-B403-63380C8CB993}" srcOrd="6" destOrd="0" presId="urn:microsoft.com/office/officeart/2005/8/layout/hChevron3"/>
    <dgm:cxn modelId="{70ADA63A-C691-374A-AA6A-A6B6F98FD09A}" type="presParOf" srcId="{8FD2CC5D-16C8-FD43-9D71-75BD842AEE90}" destId="{F7E5E6A4-5C6E-F441-88F4-FAAACD8801C8}" srcOrd="7" destOrd="0" presId="urn:microsoft.com/office/officeart/2005/8/layout/hChevron3"/>
    <dgm:cxn modelId="{3AC145C5-0305-0A40-94EF-AF0600AB2E54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D624E-5B41-6642-9357-58D1880707CC}" type="presOf" srcId="{AB144942-76D0-354D-B56F-CA0F688DF6C6}" destId="{32AE6A96-B8B2-3B43-AE2E-811E8C1B3C16}" srcOrd="0" destOrd="0" presId="urn:microsoft.com/office/officeart/2005/8/layout/hChevron3"/>
    <dgm:cxn modelId="{E9F1C863-4840-9848-82D0-9036521901CE}" type="presOf" srcId="{2A283100-C927-8943-911C-C0F5A318DD0B}" destId="{587806E7-0B04-E44D-B857-8F79BB782AB4}" srcOrd="0" destOrd="0" presId="urn:microsoft.com/office/officeart/2005/8/layout/hChevron3"/>
    <dgm:cxn modelId="{5F1A6D43-60F0-374D-8ED7-99A4CE66E90C}" type="presOf" srcId="{0C11BC9D-DD6D-1F4A-AF8A-DEF0593E362C}" destId="{7D57A41A-A34D-A148-9BBC-E841159BB689}" srcOrd="0" destOrd="0" presId="urn:microsoft.com/office/officeart/2005/8/layout/hChevron3"/>
    <dgm:cxn modelId="{A0340741-ADF5-BE46-95FE-2D8A0D0DFFD4}" type="presOf" srcId="{18494B78-4A9F-6A4D-A571-ED102137540E}" destId="{9726EC34-2098-DA4E-B483-B171D58312AF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DE7A6FEB-75F2-A74E-B4CE-EA060DDAD08F}" type="presOf" srcId="{75B96EA4-25D7-3348-A1C8-6447A95968F4}" destId="{18A3B71E-1DD8-C643-B403-63380C8CB993}" srcOrd="0" destOrd="0" presId="urn:microsoft.com/office/officeart/2005/8/layout/hChevron3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22E63780-A909-BC44-84D3-6A04B0EACFF5}" type="presOf" srcId="{855F8000-0E47-154D-B452-A23E820EAE0A}" destId="{8FD2CC5D-16C8-FD43-9D71-75BD842AEE90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9FE6E417-D03F-7945-A07E-808A67073EC9}" type="presParOf" srcId="{8FD2CC5D-16C8-FD43-9D71-75BD842AEE90}" destId="{587806E7-0B04-E44D-B857-8F79BB782AB4}" srcOrd="0" destOrd="0" presId="urn:microsoft.com/office/officeart/2005/8/layout/hChevron3"/>
    <dgm:cxn modelId="{C6C3F411-7217-9646-B037-62BD2185AE4C}" type="presParOf" srcId="{8FD2CC5D-16C8-FD43-9D71-75BD842AEE90}" destId="{6B96FCFD-044C-AE4D-AFF5-7B63BA9E97C2}" srcOrd="1" destOrd="0" presId="urn:microsoft.com/office/officeart/2005/8/layout/hChevron3"/>
    <dgm:cxn modelId="{6DD5167C-5F4C-9445-B077-CDCD2BDBAB0F}" type="presParOf" srcId="{8FD2CC5D-16C8-FD43-9D71-75BD842AEE90}" destId="{9726EC34-2098-DA4E-B483-B171D58312AF}" srcOrd="2" destOrd="0" presId="urn:microsoft.com/office/officeart/2005/8/layout/hChevron3"/>
    <dgm:cxn modelId="{E528FB94-1C09-6F45-A264-285D10A1E79C}" type="presParOf" srcId="{8FD2CC5D-16C8-FD43-9D71-75BD842AEE90}" destId="{C0A7250E-5B3C-AC44-BE33-922BF7A2748B}" srcOrd="3" destOrd="0" presId="urn:microsoft.com/office/officeart/2005/8/layout/hChevron3"/>
    <dgm:cxn modelId="{A0E2A35B-D2FD-644E-B331-9E5C38CFDED0}" type="presParOf" srcId="{8FD2CC5D-16C8-FD43-9D71-75BD842AEE90}" destId="{7D57A41A-A34D-A148-9BBC-E841159BB689}" srcOrd="4" destOrd="0" presId="urn:microsoft.com/office/officeart/2005/8/layout/hChevron3"/>
    <dgm:cxn modelId="{CFC8A976-0BFA-F541-B2BC-056597A15D59}" type="presParOf" srcId="{8FD2CC5D-16C8-FD43-9D71-75BD842AEE90}" destId="{1D646E18-86A9-1F45-89D4-4FCF3932CCB6}" srcOrd="5" destOrd="0" presId="urn:microsoft.com/office/officeart/2005/8/layout/hChevron3"/>
    <dgm:cxn modelId="{A7DF3229-79D9-2E4F-9F60-AA59213E0AA7}" type="presParOf" srcId="{8FD2CC5D-16C8-FD43-9D71-75BD842AEE90}" destId="{18A3B71E-1DD8-C643-B403-63380C8CB993}" srcOrd="6" destOrd="0" presId="urn:microsoft.com/office/officeart/2005/8/layout/hChevron3"/>
    <dgm:cxn modelId="{74E60848-C903-AC49-A536-799801DF0BBD}" type="presParOf" srcId="{8FD2CC5D-16C8-FD43-9D71-75BD842AEE90}" destId="{F7E5E6A4-5C6E-F441-88F4-FAAACD8801C8}" srcOrd="7" destOrd="0" presId="urn:microsoft.com/office/officeart/2005/8/layout/hChevron3"/>
    <dgm:cxn modelId="{1637BE13-C6DB-4B45-938B-F20D56CF94E9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1DD5C-83C0-7444-BDF8-1F1DAC5F3FD7}" type="presOf" srcId="{2A283100-C927-8943-911C-C0F5A318DD0B}" destId="{587806E7-0B04-E44D-B857-8F79BB782AB4}" srcOrd="0" destOrd="0" presId="urn:microsoft.com/office/officeart/2005/8/layout/hChevron3"/>
    <dgm:cxn modelId="{FA2B50BF-D080-A740-B9F5-AF57E284C955}" type="presOf" srcId="{75B96EA4-25D7-3348-A1C8-6447A95968F4}" destId="{18A3B71E-1DD8-C643-B403-63380C8CB993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CD5EB9B7-B0F6-3A43-9DF3-D2E427FC7D95}" type="presOf" srcId="{855F8000-0E47-154D-B452-A23E820EAE0A}" destId="{8FD2CC5D-16C8-FD43-9D71-75BD842AEE90}" srcOrd="0" destOrd="0" presId="urn:microsoft.com/office/officeart/2005/8/layout/hChevron3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D2B53E16-E3DE-EC43-BEA7-D4A8E9861F64}" type="presOf" srcId="{18494B78-4A9F-6A4D-A571-ED102137540E}" destId="{9726EC34-2098-DA4E-B483-B171D58312AF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C240B4B5-D577-464A-9EBF-8EC5D124D570}" type="presOf" srcId="{AB144942-76D0-354D-B56F-CA0F688DF6C6}" destId="{32AE6A96-B8B2-3B43-AE2E-811E8C1B3C16}" srcOrd="0" destOrd="0" presId="urn:microsoft.com/office/officeart/2005/8/layout/hChevron3"/>
    <dgm:cxn modelId="{7080689A-7BD6-0C4F-B488-233C0CC05348}" type="presOf" srcId="{0C11BC9D-DD6D-1F4A-AF8A-DEF0593E362C}" destId="{7D57A41A-A34D-A148-9BBC-E841159BB689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D16C2ABF-B01D-694E-B405-B3F92DB6730F}" type="presParOf" srcId="{8FD2CC5D-16C8-FD43-9D71-75BD842AEE90}" destId="{587806E7-0B04-E44D-B857-8F79BB782AB4}" srcOrd="0" destOrd="0" presId="urn:microsoft.com/office/officeart/2005/8/layout/hChevron3"/>
    <dgm:cxn modelId="{7802456C-9860-764B-9851-FE64A540FEA4}" type="presParOf" srcId="{8FD2CC5D-16C8-FD43-9D71-75BD842AEE90}" destId="{6B96FCFD-044C-AE4D-AFF5-7B63BA9E97C2}" srcOrd="1" destOrd="0" presId="urn:microsoft.com/office/officeart/2005/8/layout/hChevron3"/>
    <dgm:cxn modelId="{B1128835-86E5-E344-8668-8AE09639E0FC}" type="presParOf" srcId="{8FD2CC5D-16C8-FD43-9D71-75BD842AEE90}" destId="{9726EC34-2098-DA4E-B483-B171D58312AF}" srcOrd="2" destOrd="0" presId="urn:microsoft.com/office/officeart/2005/8/layout/hChevron3"/>
    <dgm:cxn modelId="{4882B8EC-2514-694E-BCE2-F3D105663378}" type="presParOf" srcId="{8FD2CC5D-16C8-FD43-9D71-75BD842AEE90}" destId="{C0A7250E-5B3C-AC44-BE33-922BF7A2748B}" srcOrd="3" destOrd="0" presId="urn:microsoft.com/office/officeart/2005/8/layout/hChevron3"/>
    <dgm:cxn modelId="{8C9FD3DD-846F-C042-B246-38A179FE24A2}" type="presParOf" srcId="{8FD2CC5D-16C8-FD43-9D71-75BD842AEE90}" destId="{7D57A41A-A34D-A148-9BBC-E841159BB689}" srcOrd="4" destOrd="0" presId="urn:microsoft.com/office/officeart/2005/8/layout/hChevron3"/>
    <dgm:cxn modelId="{9249D3DD-6A65-5240-8AB8-FB81DDB9E592}" type="presParOf" srcId="{8FD2CC5D-16C8-FD43-9D71-75BD842AEE90}" destId="{1D646E18-86A9-1F45-89D4-4FCF3932CCB6}" srcOrd="5" destOrd="0" presId="urn:microsoft.com/office/officeart/2005/8/layout/hChevron3"/>
    <dgm:cxn modelId="{C44FC14B-BA16-9245-96E7-72E314507EEC}" type="presParOf" srcId="{8FD2CC5D-16C8-FD43-9D71-75BD842AEE90}" destId="{18A3B71E-1DD8-C643-B403-63380C8CB993}" srcOrd="6" destOrd="0" presId="urn:microsoft.com/office/officeart/2005/8/layout/hChevron3"/>
    <dgm:cxn modelId="{BB49298A-C32F-9045-8E99-853D5495329B}" type="presParOf" srcId="{8FD2CC5D-16C8-FD43-9D71-75BD842AEE90}" destId="{F7E5E6A4-5C6E-F441-88F4-FAAACD8801C8}" srcOrd="7" destOrd="0" presId="urn:microsoft.com/office/officeart/2005/8/layout/hChevron3"/>
    <dgm:cxn modelId="{D0414B62-6DC2-8A41-AE07-107A018627D3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7654E-D74D-0444-A111-EFAB19B2CAD7}" type="presOf" srcId="{AB144942-76D0-354D-B56F-CA0F688DF6C6}" destId="{32AE6A96-B8B2-3B43-AE2E-811E8C1B3C16}" srcOrd="0" destOrd="0" presId="urn:microsoft.com/office/officeart/2005/8/layout/hChevron3"/>
    <dgm:cxn modelId="{269E87F6-704F-E246-B4BB-AA39C7CC485B}" type="presOf" srcId="{855F8000-0E47-154D-B452-A23E820EAE0A}" destId="{8FD2CC5D-16C8-FD43-9D71-75BD842AEE90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712E217C-9103-AF45-9EEB-8067FF6B77F3}" type="presOf" srcId="{0C11BC9D-DD6D-1F4A-AF8A-DEF0593E362C}" destId="{7D57A41A-A34D-A148-9BBC-E841159BB689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412495EF-6FFA-6145-A653-226F330464F4}" type="presOf" srcId="{18494B78-4A9F-6A4D-A571-ED102137540E}" destId="{9726EC34-2098-DA4E-B483-B171D58312AF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B029A190-C4E1-DA46-B6F7-F9282430C7BA}" type="presOf" srcId="{75B96EA4-25D7-3348-A1C8-6447A95968F4}" destId="{18A3B71E-1DD8-C643-B403-63380C8CB993}" srcOrd="0" destOrd="0" presId="urn:microsoft.com/office/officeart/2005/8/layout/hChevron3"/>
    <dgm:cxn modelId="{F42099C1-EF32-2A48-B3BF-457D884F141D}" type="presOf" srcId="{2A283100-C927-8943-911C-C0F5A318DD0B}" destId="{587806E7-0B04-E44D-B857-8F79BB782AB4}" srcOrd="0" destOrd="0" presId="urn:microsoft.com/office/officeart/2005/8/layout/hChevron3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4817A565-15DB-6345-9E2B-171940C1FE1F}" type="presParOf" srcId="{8FD2CC5D-16C8-FD43-9D71-75BD842AEE90}" destId="{587806E7-0B04-E44D-B857-8F79BB782AB4}" srcOrd="0" destOrd="0" presId="urn:microsoft.com/office/officeart/2005/8/layout/hChevron3"/>
    <dgm:cxn modelId="{D1448A36-B285-F54C-A5E9-B4A805DD6B99}" type="presParOf" srcId="{8FD2CC5D-16C8-FD43-9D71-75BD842AEE90}" destId="{6B96FCFD-044C-AE4D-AFF5-7B63BA9E97C2}" srcOrd="1" destOrd="0" presId="urn:microsoft.com/office/officeart/2005/8/layout/hChevron3"/>
    <dgm:cxn modelId="{AE91E7B6-6D85-BF4A-BBC5-FBFCBE155EC9}" type="presParOf" srcId="{8FD2CC5D-16C8-FD43-9D71-75BD842AEE90}" destId="{9726EC34-2098-DA4E-B483-B171D58312AF}" srcOrd="2" destOrd="0" presId="urn:microsoft.com/office/officeart/2005/8/layout/hChevron3"/>
    <dgm:cxn modelId="{25105FD5-839B-F643-A8E4-5D80410C9AFD}" type="presParOf" srcId="{8FD2CC5D-16C8-FD43-9D71-75BD842AEE90}" destId="{C0A7250E-5B3C-AC44-BE33-922BF7A2748B}" srcOrd="3" destOrd="0" presId="urn:microsoft.com/office/officeart/2005/8/layout/hChevron3"/>
    <dgm:cxn modelId="{2F733084-B257-A54E-B191-658C0B4396AE}" type="presParOf" srcId="{8FD2CC5D-16C8-FD43-9D71-75BD842AEE90}" destId="{7D57A41A-A34D-A148-9BBC-E841159BB689}" srcOrd="4" destOrd="0" presId="urn:microsoft.com/office/officeart/2005/8/layout/hChevron3"/>
    <dgm:cxn modelId="{B60666DE-63EC-B446-AD4D-EED1D030333D}" type="presParOf" srcId="{8FD2CC5D-16C8-FD43-9D71-75BD842AEE90}" destId="{1D646E18-86A9-1F45-89D4-4FCF3932CCB6}" srcOrd="5" destOrd="0" presId="urn:microsoft.com/office/officeart/2005/8/layout/hChevron3"/>
    <dgm:cxn modelId="{76C2318A-AF7F-D044-96BC-65F1C087BFF3}" type="presParOf" srcId="{8FD2CC5D-16C8-FD43-9D71-75BD842AEE90}" destId="{18A3B71E-1DD8-C643-B403-63380C8CB993}" srcOrd="6" destOrd="0" presId="urn:microsoft.com/office/officeart/2005/8/layout/hChevron3"/>
    <dgm:cxn modelId="{5855E5B8-931B-7840-AD2E-FA6F8BC3766F}" type="presParOf" srcId="{8FD2CC5D-16C8-FD43-9D71-75BD842AEE90}" destId="{F7E5E6A4-5C6E-F441-88F4-FAAACD8801C8}" srcOrd="7" destOrd="0" presId="urn:microsoft.com/office/officeart/2005/8/layout/hChevron3"/>
    <dgm:cxn modelId="{80A092DD-7D10-5947-B3C9-FA0449225962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4974AD-0159-7D43-9E78-4E2AF6D830DE}" type="presOf" srcId="{0C11BC9D-DD6D-1F4A-AF8A-DEF0593E362C}" destId="{7D57A41A-A34D-A148-9BBC-E841159BB689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8D2B0AB1-C6C7-F545-AAAB-2C6E043B495B}" type="presOf" srcId="{75B96EA4-25D7-3348-A1C8-6447A95968F4}" destId="{18A3B71E-1DD8-C643-B403-63380C8CB993}" srcOrd="0" destOrd="0" presId="urn:microsoft.com/office/officeart/2005/8/layout/hChevron3"/>
    <dgm:cxn modelId="{584D0683-003B-984C-97F3-40ACA802B0DB}" type="presOf" srcId="{18494B78-4A9F-6A4D-A571-ED102137540E}" destId="{9726EC34-2098-DA4E-B483-B171D58312AF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466D67E4-4329-5046-AB84-FC5C4A03A5DF}" type="presOf" srcId="{AB144942-76D0-354D-B56F-CA0F688DF6C6}" destId="{32AE6A96-B8B2-3B43-AE2E-811E8C1B3C16}" srcOrd="0" destOrd="0" presId="urn:microsoft.com/office/officeart/2005/8/layout/hChevron3"/>
    <dgm:cxn modelId="{9D0BDB58-FB0C-CC4B-8B53-3883DC97607E}" type="presOf" srcId="{2A283100-C927-8943-911C-C0F5A318DD0B}" destId="{587806E7-0B04-E44D-B857-8F79BB782AB4}" srcOrd="0" destOrd="0" presId="urn:microsoft.com/office/officeart/2005/8/layout/hChevron3"/>
    <dgm:cxn modelId="{A8C85237-E5AC-CC44-8968-C8B0459328BF}" type="presOf" srcId="{855F8000-0E47-154D-B452-A23E820EAE0A}" destId="{8FD2CC5D-16C8-FD43-9D71-75BD842AEE90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D0FD8EE7-180F-BB40-A9DC-18506C91C5A8}" type="presParOf" srcId="{8FD2CC5D-16C8-FD43-9D71-75BD842AEE90}" destId="{587806E7-0B04-E44D-B857-8F79BB782AB4}" srcOrd="0" destOrd="0" presId="urn:microsoft.com/office/officeart/2005/8/layout/hChevron3"/>
    <dgm:cxn modelId="{EEBB1DD0-D542-9C44-9BD9-95487AF66E2B}" type="presParOf" srcId="{8FD2CC5D-16C8-FD43-9D71-75BD842AEE90}" destId="{6B96FCFD-044C-AE4D-AFF5-7B63BA9E97C2}" srcOrd="1" destOrd="0" presId="urn:microsoft.com/office/officeart/2005/8/layout/hChevron3"/>
    <dgm:cxn modelId="{3471A35E-CFDE-7943-9E3C-399BEFFAF777}" type="presParOf" srcId="{8FD2CC5D-16C8-FD43-9D71-75BD842AEE90}" destId="{9726EC34-2098-DA4E-B483-B171D58312AF}" srcOrd="2" destOrd="0" presId="urn:microsoft.com/office/officeart/2005/8/layout/hChevron3"/>
    <dgm:cxn modelId="{9EDAA383-E3FF-D648-83C5-1C5267350A4D}" type="presParOf" srcId="{8FD2CC5D-16C8-FD43-9D71-75BD842AEE90}" destId="{C0A7250E-5B3C-AC44-BE33-922BF7A2748B}" srcOrd="3" destOrd="0" presId="urn:microsoft.com/office/officeart/2005/8/layout/hChevron3"/>
    <dgm:cxn modelId="{40AB0438-B57F-194D-A2D2-C1D6BC2CC50A}" type="presParOf" srcId="{8FD2CC5D-16C8-FD43-9D71-75BD842AEE90}" destId="{7D57A41A-A34D-A148-9BBC-E841159BB689}" srcOrd="4" destOrd="0" presId="urn:microsoft.com/office/officeart/2005/8/layout/hChevron3"/>
    <dgm:cxn modelId="{426E173B-129F-8945-9261-68119729162A}" type="presParOf" srcId="{8FD2CC5D-16C8-FD43-9D71-75BD842AEE90}" destId="{1D646E18-86A9-1F45-89D4-4FCF3932CCB6}" srcOrd="5" destOrd="0" presId="urn:microsoft.com/office/officeart/2005/8/layout/hChevron3"/>
    <dgm:cxn modelId="{6F373D53-1CDD-904C-8672-0EC349EB6267}" type="presParOf" srcId="{8FD2CC5D-16C8-FD43-9D71-75BD842AEE90}" destId="{18A3B71E-1DD8-C643-B403-63380C8CB993}" srcOrd="6" destOrd="0" presId="urn:microsoft.com/office/officeart/2005/8/layout/hChevron3"/>
    <dgm:cxn modelId="{FD7694D0-7920-0148-8FED-36456F3F5DC1}" type="presParOf" srcId="{8FD2CC5D-16C8-FD43-9D71-75BD842AEE90}" destId="{F7E5E6A4-5C6E-F441-88F4-FAAACD8801C8}" srcOrd="7" destOrd="0" presId="urn:microsoft.com/office/officeart/2005/8/layout/hChevron3"/>
    <dgm:cxn modelId="{50BDEC46-C100-D545-8E6D-F6A55AE18BD3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EB1941-6A4F-C643-8581-C78BA0B6E1E4}" type="presOf" srcId="{AB144942-76D0-354D-B56F-CA0F688DF6C6}" destId="{32AE6A96-B8B2-3B43-AE2E-811E8C1B3C16}" srcOrd="0" destOrd="0" presId="urn:microsoft.com/office/officeart/2005/8/layout/hChevron3"/>
    <dgm:cxn modelId="{1A28AC39-6D07-F24E-A93A-45FD869CB184}" type="presOf" srcId="{75B96EA4-25D7-3348-A1C8-6447A95968F4}" destId="{18A3B71E-1DD8-C643-B403-63380C8CB993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C6B3549A-DE52-0343-8146-096556A84514}" type="presOf" srcId="{0C11BC9D-DD6D-1F4A-AF8A-DEF0593E362C}" destId="{7D57A41A-A34D-A148-9BBC-E841159BB689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EF75A4FB-F6B7-484A-A95F-C0779504918A}" type="presOf" srcId="{855F8000-0E47-154D-B452-A23E820EAE0A}" destId="{8FD2CC5D-16C8-FD43-9D71-75BD842AEE90}" srcOrd="0" destOrd="0" presId="urn:microsoft.com/office/officeart/2005/8/layout/hChevron3"/>
    <dgm:cxn modelId="{ABBE2495-F3C9-9B46-B3C6-A5617B3E1E73}" type="presOf" srcId="{18494B78-4A9F-6A4D-A571-ED102137540E}" destId="{9726EC34-2098-DA4E-B483-B171D58312AF}" srcOrd="0" destOrd="0" presId="urn:microsoft.com/office/officeart/2005/8/layout/hChevron3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5862644F-6F08-3C4A-A474-C514A616878B}" type="presOf" srcId="{2A283100-C927-8943-911C-C0F5A318DD0B}" destId="{587806E7-0B04-E44D-B857-8F79BB782AB4}" srcOrd="0" destOrd="0" presId="urn:microsoft.com/office/officeart/2005/8/layout/hChevron3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751528B8-4F21-ED4F-97FF-922D023CD186}" type="presParOf" srcId="{8FD2CC5D-16C8-FD43-9D71-75BD842AEE90}" destId="{587806E7-0B04-E44D-B857-8F79BB782AB4}" srcOrd="0" destOrd="0" presId="urn:microsoft.com/office/officeart/2005/8/layout/hChevron3"/>
    <dgm:cxn modelId="{6D0F6B0E-BE8A-3748-84BB-EDCB4449FD61}" type="presParOf" srcId="{8FD2CC5D-16C8-FD43-9D71-75BD842AEE90}" destId="{6B96FCFD-044C-AE4D-AFF5-7B63BA9E97C2}" srcOrd="1" destOrd="0" presId="urn:microsoft.com/office/officeart/2005/8/layout/hChevron3"/>
    <dgm:cxn modelId="{1A18DB3F-C1AF-7143-967D-8498F72F6877}" type="presParOf" srcId="{8FD2CC5D-16C8-FD43-9D71-75BD842AEE90}" destId="{9726EC34-2098-DA4E-B483-B171D58312AF}" srcOrd="2" destOrd="0" presId="urn:microsoft.com/office/officeart/2005/8/layout/hChevron3"/>
    <dgm:cxn modelId="{155100AE-F3B7-804F-ACDD-0FE3C15224D2}" type="presParOf" srcId="{8FD2CC5D-16C8-FD43-9D71-75BD842AEE90}" destId="{C0A7250E-5B3C-AC44-BE33-922BF7A2748B}" srcOrd="3" destOrd="0" presId="urn:microsoft.com/office/officeart/2005/8/layout/hChevron3"/>
    <dgm:cxn modelId="{F6C699C4-C77A-EF46-ADC5-24C246B7877A}" type="presParOf" srcId="{8FD2CC5D-16C8-FD43-9D71-75BD842AEE90}" destId="{7D57A41A-A34D-A148-9BBC-E841159BB689}" srcOrd="4" destOrd="0" presId="urn:microsoft.com/office/officeart/2005/8/layout/hChevron3"/>
    <dgm:cxn modelId="{831F2B2B-3C05-604B-8AA3-2AF3248EDF6E}" type="presParOf" srcId="{8FD2CC5D-16C8-FD43-9D71-75BD842AEE90}" destId="{1D646E18-86A9-1F45-89D4-4FCF3932CCB6}" srcOrd="5" destOrd="0" presId="urn:microsoft.com/office/officeart/2005/8/layout/hChevron3"/>
    <dgm:cxn modelId="{7FF45E56-FC65-5842-8D85-5FA5895C4E8C}" type="presParOf" srcId="{8FD2CC5D-16C8-FD43-9D71-75BD842AEE90}" destId="{18A3B71E-1DD8-C643-B403-63380C8CB993}" srcOrd="6" destOrd="0" presId="urn:microsoft.com/office/officeart/2005/8/layout/hChevron3"/>
    <dgm:cxn modelId="{8F400E35-87DB-B84A-8679-B65041502021}" type="presParOf" srcId="{8FD2CC5D-16C8-FD43-9D71-75BD842AEE90}" destId="{F7E5E6A4-5C6E-F441-88F4-FAAACD8801C8}" srcOrd="7" destOrd="0" presId="urn:microsoft.com/office/officeart/2005/8/layout/hChevron3"/>
    <dgm:cxn modelId="{B10A1F5D-843C-BE4D-A58F-EB541B97E452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5F8000-0E47-154D-B452-A23E820EAE0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83100-C927-8943-911C-C0F5A318DD0B}">
      <dgm:prSet phldrT="[Text]"/>
      <dgm:spPr>
        <a:solidFill>
          <a:schemeClr val="accent1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Scraping</a:t>
          </a:r>
        </a:p>
        <a:p>
          <a:r>
            <a:rPr lang="en-US" dirty="0" smtClean="0"/>
            <a:t>PCPARTPICKER</a:t>
          </a:r>
          <a:endParaRPr lang="en-US" dirty="0"/>
        </a:p>
      </dgm:t>
    </dgm:pt>
    <dgm:pt modelId="{5ADA1207-659F-6846-ABF4-C68491AE7C3A}" type="parTrans" cxnId="{C2DD1E33-6DE0-834D-BC59-C7242AB09C5E}">
      <dgm:prSet/>
      <dgm:spPr/>
      <dgm:t>
        <a:bodyPr/>
        <a:lstStyle/>
        <a:p>
          <a:endParaRPr lang="en-US"/>
        </a:p>
      </dgm:t>
    </dgm:pt>
    <dgm:pt modelId="{AFF56D54-D216-A144-B0D7-6328D98CF094}" type="sibTrans" cxnId="{C2DD1E33-6DE0-834D-BC59-C7242AB09C5E}">
      <dgm:prSet/>
      <dgm:spPr/>
      <dgm:t>
        <a:bodyPr/>
        <a:lstStyle/>
        <a:p>
          <a:endParaRPr lang="en-US"/>
        </a:p>
      </dgm:t>
    </dgm:pt>
    <dgm:pt modelId="{18494B78-4A9F-6A4D-A571-ED102137540E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Product landing page</a:t>
          </a:r>
          <a:endParaRPr lang="en-US" dirty="0"/>
        </a:p>
      </dgm:t>
    </dgm:pt>
    <dgm:pt modelId="{D4EAED58-F8A9-914D-928B-06BCB5A6AC4C}" type="parTrans" cxnId="{FB2177B1-F8CC-2B4F-B3E2-B3AD56C46016}">
      <dgm:prSet/>
      <dgm:spPr/>
      <dgm:t>
        <a:bodyPr/>
        <a:lstStyle/>
        <a:p>
          <a:endParaRPr lang="en-US"/>
        </a:p>
      </dgm:t>
    </dgm:pt>
    <dgm:pt modelId="{B04E508E-3D91-954A-97F7-44F806A86796}" type="sibTrans" cxnId="{FB2177B1-F8CC-2B4F-B3E2-B3AD56C46016}">
      <dgm:prSet/>
      <dgm:spPr/>
      <dgm:t>
        <a:bodyPr/>
        <a:lstStyle/>
        <a:p>
          <a:endParaRPr lang="en-US"/>
        </a:p>
      </dgm:t>
    </dgm:pt>
    <dgm:pt modelId="{0C11BC9D-DD6D-1F4A-AF8A-DEF0593E362C}">
      <dgm:prSet phldrT="[Text]"/>
      <dgm:spPr>
        <a:solidFill>
          <a:srgbClr val="577289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URLs for products</a:t>
          </a:r>
          <a:endParaRPr lang="en-US" dirty="0"/>
        </a:p>
      </dgm:t>
    </dgm:pt>
    <dgm:pt modelId="{7DF1CBAC-F67D-2A40-BDBE-E6A256DF6526}" type="parTrans" cxnId="{580CC3C9-7FDF-E14C-B4C5-B0EF3D1F076B}">
      <dgm:prSet/>
      <dgm:spPr/>
      <dgm:t>
        <a:bodyPr/>
        <a:lstStyle/>
        <a:p>
          <a:endParaRPr lang="en-US"/>
        </a:p>
      </dgm:t>
    </dgm:pt>
    <dgm:pt modelId="{5AD5E8AE-9E80-2F48-A43E-3D1ECC354511}" type="sibTrans" cxnId="{580CC3C9-7FDF-E14C-B4C5-B0EF3D1F076B}">
      <dgm:prSet/>
      <dgm:spPr/>
      <dgm:t>
        <a:bodyPr/>
        <a:lstStyle/>
        <a:p>
          <a:endParaRPr lang="en-US"/>
        </a:p>
      </dgm:t>
    </dgm:pt>
    <dgm:pt modelId="{75B96EA4-25D7-3348-A1C8-6447A95968F4}">
      <dgm:prSet phldrT="[Text]"/>
      <dgm:spPr>
        <a:solidFill>
          <a:srgbClr val="577289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Data from each product</a:t>
          </a:r>
          <a:endParaRPr lang="en-US" dirty="0"/>
        </a:p>
      </dgm:t>
    </dgm:pt>
    <dgm:pt modelId="{2FEA3E46-6DC4-0F4B-BA7B-A20788CDC043}" type="parTrans" cxnId="{A9E13FDA-4762-3444-BDC9-7B284D835D30}">
      <dgm:prSet/>
      <dgm:spPr/>
      <dgm:t>
        <a:bodyPr/>
        <a:lstStyle/>
        <a:p>
          <a:endParaRPr lang="en-US"/>
        </a:p>
      </dgm:t>
    </dgm:pt>
    <dgm:pt modelId="{8FEB92B3-6527-234F-8823-897102659443}" type="sibTrans" cxnId="{A9E13FDA-4762-3444-BDC9-7B284D835D30}">
      <dgm:prSet/>
      <dgm:spPr/>
      <dgm:t>
        <a:bodyPr/>
        <a:lstStyle/>
        <a:p>
          <a:endParaRPr lang="en-US"/>
        </a:p>
      </dgm:t>
    </dgm:pt>
    <dgm:pt modelId="{AB144942-76D0-354D-B56F-CA0F688DF6C6}">
      <dgm:prSet phldrT="[Text]"/>
      <dgm:spPr>
        <a:solidFill>
          <a:schemeClr val="tx2">
            <a:lumMod val="75000"/>
          </a:schemeClr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Python Processing</a:t>
          </a:r>
          <a:endParaRPr lang="en-US" dirty="0"/>
        </a:p>
      </dgm:t>
    </dgm:pt>
    <dgm:pt modelId="{6932C366-6192-B642-93C8-B60B1BD03DF5}" type="parTrans" cxnId="{2B090084-67CE-1F4F-A3FA-6850E405A51D}">
      <dgm:prSet/>
      <dgm:spPr/>
      <dgm:t>
        <a:bodyPr/>
        <a:lstStyle/>
        <a:p>
          <a:endParaRPr lang="en-US"/>
        </a:p>
      </dgm:t>
    </dgm:pt>
    <dgm:pt modelId="{448FB6FC-B82B-4D47-8DBE-B6143E069D3F}" type="sibTrans" cxnId="{2B090084-67CE-1F4F-A3FA-6850E405A51D}">
      <dgm:prSet/>
      <dgm:spPr/>
      <dgm:t>
        <a:bodyPr/>
        <a:lstStyle/>
        <a:p>
          <a:endParaRPr lang="en-US"/>
        </a:p>
      </dgm:t>
    </dgm:pt>
    <dgm:pt modelId="{8FD2CC5D-16C8-FD43-9D71-75BD842AEE90}" type="pres">
      <dgm:prSet presAssocID="{855F8000-0E47-154D-B452-A23E820EAE0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7806E7-0B04-E44D-B857-8F79BB782AB4}" type="pres">
      <dgm:prSet presAssocID="{2A283100-C927-8943-911C-C0F5A318DD0B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6FCFD-044C-AE4D-AFF5-7B63BA9E97C2}" type="pres">
      <dgm:prSet presAssocID="{AFF56D54-D216-A144-B0D7-6328D98CF094}" presName="parSpace" presStyleCnt="0"/>
      <dgm:spPr/>
      <dgm:t>
        <a:bodyPr/>
        <a:lstStyle/>
        <a:p>
          <a:endParaRPr lang="en-US"/>
        </a:p>
      </dgm:t>
    </dgm:pt>
    <dgm:pt modelId="{9726EC34-2098-DA4E-B483-B171D58312AF}" type="pres">
      <dgm:prSet presAssocID="{18494B78-4A9F-6A4D-A571-ED102137540E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7250E-5B3C-AC44-BE33-922BF7A2748B}" type="pres">
      <dgm:prSet presAssocID="{B04E508E-3D91-954A-97F7-44F806A86796}" presName="parSpace" presStyleCnt="0"/>
      <dgm:spPr/>
      <dgm:t>
        <a:bodyPr/>
        <a:lstStyle/>
        <a:p>
          <a:endParaRPr lang="en-US"/>
        </a:p>
      </dgm:t>
    </dgm:pt>
    <dgm:pt modelId="{7D57A41A-A34D-A148-9BBC-E841159BB689}" type="pres">
      <dgm:prSet presAssocID="{0C11BC9D-DD6D-1F4A-AF8A-DEF0593E362C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646E18-86A9-1F45-89D4-4FCF3932CCB6}" type="pres">
      <dgm:prSet presAssocID="{5AD5E8AE-9E80-2F48-A43E-3D1ECC354511}" presName="parSpace" presStyleCnt="0"/>
      <dgm:spPr/>
      <dgm:t>
        <a:bodyPr/>
        <a:lstStyle/>
        <a:p>
          <a:endParaRPr lang="en-US"/>
        </a:p>
      </dgm:t>
    </dgm:pt>
    <dgm:pt modelId="{18A3B71E-1DD8-C643-B403-63380C8CB993}" type="pres">
      <dgm:prSet presAssocID="{75B96EA4-25D7-3348-A1C8-6447A95968F4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5E6A4-5C6E-F441-88F4-FAAACD8801C8}" type="pres">
      <dgm:prSet presAssocID="{8FEB92B3-6527-234F-8823-897102659443}" presName="parSpace" presStyleCnt="0"/>
      <dgm:spPr/>
    </dgm:pt>
    <dgm:pt modelId="{32AE6A96-B8B2-3B43-AE2E-811E8C1B3C16}" type="pres">
      <dgm:prSet presAssocID="{AB144942-76D0-354D-B56F-CA0F688DF6C6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45CBD-7A82-0F48-8C16-60D2252F59CB}" type="presOf" srcId="{75B96EA4-25D7-3348-A1C8-6447A95968F4}" destId="{18A3B71E-1DD8-C643-B403-63380C8CB993}" srcOrd="0" destOrd="0" presId="urn:microsoft.com/office/officeart/2005/8/layout/hChevron3"/>
    <dgm:cxn modelId="{76D37A84-CBFE-8445-98DC-A7CBF7FD433C}" type="presOf" srcId="{0C11BC9D-DD6D-1F4A-AF8A-DEF0593E362C}" destId="{7D57A41A-A34D-A148-9BBC-E841159BB689}" srcOrd="0" destOrd="0" presId="urn:microsoft.com/office/officeart/2005/8/layout/hChevron3"/>
    <dgm:cxn modelId="{61D8CD20-FAE8-9F4F-A604-DD59E950F53F}" type="presOf" srcId="{2A283100-C927-8943-911C-C0F5A318DD0B}" destId="{587806E7-0B04-E44D-B857-8F79BB782AB4}" srcOrd="0" destOrd="0" presId="urn:microsoft.com/office/officeart/2005/8/layout/hChevron3"/>
    <dgm:cxn modelId="{C2DD1E33-6DE0-834D-BC59-C7242AB09C5E}" srcId="{855F8000-0E47-154D-B452-A23E820EAE0A}" destId="{2A283100-C927-8943-911C-C0F5A318DD0B}" srcOrd="0" destOrd="0" parTransId="{5ADA1207-659F-6846-ABF4-C68491AE7C3A}" sibTransId="{AFF56D54-D216-A144-B0D7-6328D98CF094}"/>
    <dgm:cxn modelId="{3C65F594-1A0F-F246-8EEE-2CE8B812F3BB}" type="presOf" srcId="{855F8000-0E47-154D-B452-A23E820EAE0A}" destId="{8FD2CC5D-16C8-FD43-9D71-75BD842AEE90}" srcOrd="0" destOrd="0" presId="urn:microsoft.com/office/officeart/2005/8/layout/hChevron3"/>
    <dgm:cxn modelId="{580CC3C9-7FDF-E14C-B4C5-B0EF3D1F076B}" srcId="{855F8000-0E47-154D-B452-A23E820EAE0A}" destId="{0C11BC9D-DD6D-1F4A-AF8A-DEF0593E362C}" srcOrd="2" destOrd="0" parTransId="{7DF1CBAC-F67D-2A40-BDBE-E6A256DF6526}" sibTransId="{5AD5E8AE-9E80-2F48-A43E-3D1ECC354511}"/>
    <dgm:cxn modelId="{C401A414-0578-EA43-A12F-36D15A989B63}" type="presOf" srcId="{AB144942-76D0-354D-B56F-CA0F688DF6C6}" destId="{32AE6A96-B8B2-3B43-AE2E-811E8C1B3C16}" srcOrd="0" destOrd="0" presId="urn:microsoft.com/office/officeart/2005/8/layout/hChevron3"/>
    <dgm:cxn modelId="{A9E13FDA-4762-3444-BDC9-7B284D835D30}" srcId="{855F8000-0E47-154D-B452-A23E820EAE0A}" destId="{75B96EA4-25D7-3348-A1C8-6447A95968F4}" srcOrd="3" destOrd="0" parTransId="{2FEA3E46-6DC4-0F4B-BA7B-A20788CDC043}" sibTransId="{8FEB92B3-6527-234F-8823-897102659443}"/>
    <dgm:cxn modelId="{2B090084-67CE-1F4F-A3FA-6850E405A51D}" srcId="{855F8000-0E47-154D-B452-A23E820EAE0A}" destId="{AB144942-76D0-354D-B56F-CA0F688DF6C6}" srcOrd="4" destOrd="0" parTransId="{6932C366-6192-B642-93C8-B60B1BD03DF5}" sibTransId="{448FB6FC-B82B-4D47-8DBE-B6143E069D3F}"/>
    <dgm:cxn modelId="{B0373078-F3CA-2B49-AC49-8BFDBAC4D933}" type="presOf" srcId="{18494B78-4A9F-6A4D-A571-ED102137540E}" destId="{9726EC34-2098-DA4E-B483-B171D58312AF}" srcOrd="0" destOrd="0" presId="urn:microsoft.com/office/officeart/2005/8/layout/hChevron3"/>
    <dgm:cxn modelId="{FB2177B1-F8CC-2B4F-B3E2-B3AD56C46016}" srcId="{855F8000-0E47-154D-B452-A23E820EAE0A}" destId="{18494B78-4A9F-6A4D-A571-ED102137540E}" srcOrd="1" destOrd="0" parTransId="{D4EAED58-F8A9-914D-928B-06BCB5A6AC4C}" sibTransId="{B04E508E-3D91-954A-97F7-44F806A86796}"/>
    <dgm:cxn modelId="{C9CCAD43-B68F-3C46-BB80-FE2AC61A3AE3}" type="presParOf" srcId="{8FD2CC5D-16C8-FD43-9D71-75BD842AEE90}" destId="{587806E7-0B04-E44D-B857-8F79BB782AB4}" srcOrd="0" destOrd="0" presId="urn:microsoft.com/office/officeart/2005/8/layout/hChevron3"/>
    <dgm:cxn modelId="{76789C5B-B04B-9F46-9881-50F774534AB1}" type="presParOf" srcId="{8FD2CC5D-16C8-FD43-9D71-75BD842AEE90}" destId="{6B96FCFD-044C-AE4D-AFF5-7B63BA9E97C2}" srcOrd="1" destOrd="0" presId="urn:microsoft.com/office/officeart/2005/8/layout/hChevron3"/>
    <dgm:cxn modelId="{C99D95CC-2393-A44E-BEFA-DA62B77EEC96}" type="presParOf" srcId="{8FD2CC5D-16C8-FD43-9D71-75BD842AEE90}" destId="{9726EC34-2098-DA4E-B483-B171D58312AF}" srcOrd="2" destOrd="0" presId="urn:microsoft.com/office/officeart/2005/8/layout/hChevron3"/>
    <dgm:cxn modelId="{9FEAAEAA-467E-D34C-9B63-10344986C770}" type="presParOf" srcId="{8FD2CC5D-16C8-FD43-9D71-75BD842AEE90}" destId="{C0A7250E-5B3C-AC44-BE33-922BF7A2748B}" srcOrd="3" destOrd="0" presId="urn:microsoft.com/office/officeart/2005/8/layout/hChevron3"/>
    <dgm:cxn modelId="{88787BD3-80CE-A941-81AB-B2D366162EC5}" type="presParOf" srcId="{8FD2CC5D-16C8-FD43-9D71-75BD842AEE90}" destId="{7D57A41A-A34D-A148-9BBC-E841159BB689}" srcOrd="4" destOrd="0" presId="urn:microsoft.com/office/officeart/2005/8/layout/hChevron3"/>
    <dgm:cxn modelId="{62E051F3-D727-DE4F-9315-46B27834E961}" type="presParOf" srcId="{8FD2CC5D-16C8-FD43-9D71-75BD842AEE90}" destId="{1D646E18-86A9-1F45-89D4-4FCF3932CCB6}" srcOrd="5" destOrd="0" presId="urn:microsoft.com/office/officeart/2005/8/layout/hChevron3"/>
    <dgm:cxn modelId="{5BCFB9CB-1A40-1E46-926C-A6B9A81508EC}" type="presParOf" srcId="{8FD2CC5D-16C8-FD43-9D71-75BD842AEE90}" destId="{18A3B71E-1DD8-C643-B403-63380C8CB993}" srcOrd="6" destOrd="0" presId="urn:microsoft.com/office/officeart/2005/8/layout/hChevron3"/>
    <dgm:cxn modelId="{44BF819F-B832-D24B-B1E2-356F6F507DE3}" type="presParOf" srcId="{8FD2CC5D-16C8-FD43-9D71-75BD842AEE90}" destId="{F7E5E6A4-5C6E-F441-88F4-FAAACD8801C8}" srcOrd="7" destOrd="0" presId="urn:microsoft.com/office/officeart/2005/8/layout/hChevron3"/>
    <dgm:cxn modelId="{66739E15-4915-4947-9C21-034D456EB30B}" type="presParOf" srcId="{8FD2CC5D-16C8-FD43-9D71-75BD842AEE90}" destId="{32AE6A96-B8B2-3B43-AE2E-811E8C1B3C1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806E7-0B04-E44D-B857-8F79BB782AB4}">
      <dsp:nvSpPr>
        <dsp:cNvPr id="0" name=""/>
        <dsp:cNvSpPr/>
      </dsp:nvSpPr>
      <dsp:spPr>
        <a:xfrm>
          <a:off x="867" y="302009"/>
          <a:ext cx="1691408" cy="676563"/>
        </a:xfrm>
        <a:prstGeom prst="homePlate">
          <a:avLst/>
        </a:prstGeom>
        <a:solidFill>
          <a:schemeClr val="accent1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Scraping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PCPARTPICKER</a:t>
          </a:r>
          <a:endParaRPr lang="en-US" sz="1500" kern="1200" dirty="0"/>
        </a:p>
      </dsp:txBody>
      <dsp:txXfrm>
        <a:off x="867" y="302009"/>
        <a:ext cx="1522267" cy="676563"/>
      </dsp:txXfrm>
    </dsp:sp>
    <dsp:sp modelId="{9726EC34-2098-DA4E-B483-B171D58312AF}">
      <dsp:nvSpPr>
        <dsp:cNvPr id="0" name=""/>
        <dsp:cNvSpPr/>
      </dsp:nvSpPr>
      <dsp:spPr>
        <a:xfrm>
          <a:off x="1353994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landing page</a:t>
          </a:r>
          <a:endParaRPr lang="en-US" sz="1500" kern="1200" dirty="0"/>
        </a:p>
      </dsp:txBody>
      <dsp:txXfrm>
        <a:off x="1692276" y="302009"/>
        <a:ext cx="1014845" cy="676563"/>
      </dsp:txXfrm>
    </dsp:sp>
    <dsp:sp modelId="{7D57A41A-A34D-A148-9BBC-E841159BB689}">
      <dsp:nvSpPr>
        <dsp:cNvPr id="0" name=""/>
        <dsp:cNvSpPr/>
      </dsp:nvSpPr>
      <dsp:spPr>
        <a:xfrm>
          <a:off x="2707120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URLs for products</a:t>
          </a:r>
          <a:endParaRPr lang="en-US" sz="1500" kern="1200" dirty="0"/>
        </a:p>
      </dsp:txBody>
      <dsp:txXfrm>
        <a:off x="3045402" y="302009"/>
        <a:ext cx="1014845" cy="676563"/>
      </dsp:txXfrm>
    </dsp:sp>
    <dsp:sp modelId="{18A3B71E-1DD8-C643-B403-63380C8CB993}">
      <dsp:nvSpPr>
        <dsp:cNvPr id="0" name=""/>
        <dsp:cNvSpPr/>
      </dsp:nvSpPr>
      <dsp:spPr>
        <a:xfrm>
          <a:off x="4060247" y="302009"/>
          <a:ext cx="1691408" cy="676563"/>
        </a:xfrm>
        <a:prstGeom prst="chevron">
          <a:avLst/>
        </a:prstGeom>
        <a:solidFill>
          <a:srgbClr val="577289"/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from each product</a:t>
          </a:r>
          <a:endParaRPr lang="en-US" sz="1500" kern="1200" dirty="0"/>
        </a:p>
      </dsp:txBody>
      <dsp:txXfrm>
        <a:off x="4398529" y="302009"/>
        <a:ext cx="1014845" cy="676563"/>
      </dsp:txXfrm>
    </dsp:sp>
    <dsp:sp modelId="{32AE6A96-B8B2-3B43-AE2E-811E8C1B3C16}">
      <dsp:nvSpPr>
        <dsp:cNvPr id="0" name=""/>
        <dsp:cNvSpPr/>
      </dsp:nvSpPr>
      <dsp:spPr>
        <a:xfrm>
          <a:off x="5413374" y="302009"/>
          <a:ext cx="1691408" cy="676563"/>
        </a:xfrm>
        <a:prstGeom prst="chevron">
          <a:avLst/>
        </a:prstGeom>
        <a:solidFill>
          <a:schemeClr val="tx2">
            <a:lumMod val="75000"/>
          </a:schemeClr>
        </a:solidFill>
        <a:ln w="10795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Python Processing</a:t>
          </a:r>
          <a:endParaRPr lang="en-US" sz="1500" kern="1200" dirty="0"/>
        </a:p>
      </dsp:txBody>
      <dsp:txXfrm>
        <a:off x="5751656" y="302009"/>
        <a:ext cx="1014845" cy="6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050602D-F6A3-984D-8C43-CE7C760C3C90}" type="datetimeFigureOut">
              <a:rPr lang="en-US" smtClean="0"/>
              <a:t>5/7/17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EC70B0B-49CE-2641-A1B5-F64F83823A0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diagramData" Target="../diagrams/data12.xml"/><Relationship Id="rId5" Type="http://schemas.openxmlformats.org/officeDocument/2006/relationships/diagramLayout" Target="../diagrams/layout12.xml"/><Relationship Id="rId6" Type="http://schemas.openxmlformats.org/officeDocument/2006/relationships/diagramQuickStyle" Target="../diagrams/quickStyle12.xml"/><Relationship Id="rId7" Type="http://schemas.openxmlformats.org/officeDocument/2006/relationships/diagramColors" Target="../diagrams/colors12.xml"/><Relationship Id="rId8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omullane.shinyapps.io/pcbuild_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cyberpowergamingpc.com/best-gaming-pc-under-500-201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Scraping </a:t>
            </a:r>
            <a:r>
              <a:rPr lang="en-US" dirty="0" err="1" smtClean="0"/>
              <a:t>PCPartPicker.com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Build</a:t>
            </a:r>
            <a:br>
              <a:rPr lang="en-US" dirty="0" smtClean="0"/>
            </a:br>
            <a:r>
              <a:rPr lang="en-US" dirty="0" smtClean="0"/>
              <a:t>Recommendation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8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584"/>
            <a:ext cx="7924800" cy="983720"/>
          </a:xfrm>
        </p:spPr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CPU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59417" y="894913"/>
            <a:ext cx="6752166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Price compared with  L1 and L3 Cache, color-coded by </a:t>
            </a:r>
            <a:r>
              <a:rPr lang="en-US" dirty="0" err="1" smtClean="0"/>
              <a:t>LithoNode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Shot 2017-05-07 at 6.0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6" y="1223346"/>
            <a:ext cx="6110817" cy="56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1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Cooler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69033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62500" y="1977093"/>
            <a:ext cx="4265084" cy="231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Fan RPM, Noise level ranges</a:t>
            </a:r>
          </a:p>
          <a:p>
            <a:pPr lvl="1"/>
            <a:r>
              <a:rPr lang="en-US" dirty="0" smtClean="0"/>
              <a:t>Size of cooler</a:t>
            </a:r>
          </a:p>
          <a:p>
            <a:r>
              <a:rPr lang="en-US" dirty="0" smtClean="0"/>
              <a:t>Cooler size generally related to performance</a:t>
            </a:r>
          </a:p>
          <a:p>
            <a:pPr lvl="1"/>
            <a:r>
              <a:rPr lang="en-US" dirty="0" smtClean="0"/>
              <a:t>Not shown in this dataset</a:t>
            </a:r>
          </a:p>
          <a:p>
            <a:r>
              <a:rPr lang="en-US" dirty="0" smtClean="0"/>
              <a:t>Cooler size correlated to price</a:t>
            </a:r>
          </a:p>
        </p:txBody>
      </p:sp>
      <p:pic>
        <p:nvPicPr>
          <p:cNvPr id="7" name="Picture 6" descr="Screen Shot 2017-05-07 at 6.20.4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4" y="1977093"/>
            <a:ext cx="4545784" cy="27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GPU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5080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62500" y="1977092"/>
            <a:ext cx="4381500" cy="288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VRAM (</a:t>
            </a:r>
            <a:r>
              <a:rPr lang="en-US" dirty="0" err="1" smtClean="0"/>
              <a:t>mem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), max # GPUs supported</a:t>
            </a:r>
          </a:p>
          <a:p>
            <a:pPr lvl="1"/>
            <a:r>
              <a:rPr lang="en-US" dirty="0" smtClean="0"/>
              <a:t>Core freq., Turbo freq., Power (</a:t>
            </a:r>
            <a:r>
              <a:rPr lang="en-US" dirty="0" err="1" smtClean="0"/>
              <a:t>tdp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Physical length</a:t>
            </a:r>
          </a:p>
          <a:p>
            <a:r>
              <a:rPr lang="en-US" dirty="0" smtClean="0"/>
              <a:t>Power required is strongly correlated to Price</a:t>
            </a:r>
          </a:p>
          <a:p>
            <a:r>
              <a:rPr lang="en-US" dirty="0" smtClean="0"/>
              <a:t>Operating frequency correlated to Rating</a:t>
            </a:r>
          </a:p>
          <a:p>
            <a:r>
              <a:rPr lang="en-US" dirty="0" smtClean="0"/>
              <a:t>Turbo frequency is comparatively irrelevant</a:t>
            </a:r>
          </a:p>
        </p:txBody>
      </p:sp>
      <p:pic>
        <p:nvPicPr>
          <p:cNvPr id="12" name="Picture 11" descr="Screen Shot 2017-05-07 at 6.28.3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934759"/>
            <a:ext cx="4565650" cy="27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8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GPU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34733" y="1647155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Required power v. Price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Shot 2017-05-07 at 6.4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6" y="2074338"/>
            <a:ext cx="3733965" cy="3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5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20086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62500" y="1977092"/>
            <a:ext cx="4265084" cy="267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Total amount of memory, </a:t>
            </a:r>
            <a:r>
              <a:rPr lang="en-US" dirty="0"/>
              <a:t># sticks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peed of memory, $/</a:t>
            </a:r>
            <a:r>
              <a:rPr lang="en-US" dirty="0" err="1" smtClean="0"/>
              <a:t>gb</a:t>
            </a:r>
            <a:endParaRPr lang="en-US" dirty="0" smtClean="0"/>
          </a:p>
          <a:p>
            <a:r>
              <a:rPr lang="en-US" dirty="0" smtClean="0"/>
              <a:t>Total amount of memory strongly correlated to Price</a:t>
            </a:r>
          </a:p>
          <a:p>
            <a:pPr lvl="1"/>
            <a:r>
              <a:rPr lang="en-US" dirty="0" smtClean="0"/>
              <a:t>No significant branding effect</a:t>
            </a:r>
          </a:p>
          <a:p>
            <a:r>
              <a:rPr lang="en-US" dirty="0" smtClean="0"/>
              <a:t>More sticks -- higher Price</a:t>
            </a:r>
          </a:p>
        </p:txBody>
      </p:sp>
      <p:pic>
        <p:nvPicPr>
          <p:cNvPr id="3" name="Picture 2" descr="Screen Shot 2017-05-07 at 6.30.09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" y="1977093"/>
            <a:ext cx="4654283" cy="21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202803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48267" y="1597554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Total memory v. Price, all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05-07 at 6.35.3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7" y="1960034"/>
            <a:ext cx="2718737" cy="2696633"/>
          </a:xfrm>
          <a:prstGeom prst="rect">
            <a:avLst/>
          </a:prstGeom>
        </p:spPr>
      </p:pic>
      <p:pic>
        <p:nvPicPr>
          <p:cNvPr id="8" name="Picture 7" descr="Screen Shot 2017-05-07 at 6.35.37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916" y="1960034"/>
            <a:ext cx="2718737" cy="2741488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35501" y="1597025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Total memory v. Price, outlier excluded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7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Motherboard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649487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62500" y="1977092"/>
            <a:ext cx="4265084" cy="267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Max memory, # GPUs supported</a:t>
            </a:r>
          </a:p>
          <a:p>
            <a:pPr lvl="1"/>
            <a:r>
              <a:rPr lang="en-US" dirty="0" smtClean="0"/>
              <a:t># of ports (SATA and u.2)</a:t>
            </a:r>
          </a:p>
          <a:p>
            <a:r>
              <a:rPr lang="en-US" dirty="0" smtClean="0"/>
              <a:t>More support related to higher price</a:t>
            </a:r>
          </a:p>
          <a:p>
            <a:r>
              <a:rPr lang="en-US" dirty="0" smtClean="0"/>
              <a:t>The 2 SATA port types have little overlap</a:t>
            </a:r>
          </a:p>
        </p:txBody>
      </p:sp>
      <p:pic>
        <p:nvPicPr>
          <p:cNvPr id="9" name="Picture 8" descr="Screen Shot 2017-05-07 at 7.09.35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1977092"/>
            <a:ext cx="4593166" cy="27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9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52913"/>
            <a:ext cx="7924800" cy="966088"/>
          </a:xfrm>
        </p:spPr>
        <p:txBody>
          <a:bodyPr/>
          <a:lstStyle/>
          <a:p>
            <a:r>
              <a:rPr lang="en-US" sz="2800" dirty="0"/>
              <a:t>Visualizing and Understanding the </a:t>
            </a:r>
            <a:r>
              <a:rPr lang="en-US" sz="2800" dirty="0" smtClean="0"/>
              <a:t>Data:</a:t>
            </a:r>
            <a:br>
              <a:rPr lang="en-US" sz="2800" dirty="0" smtClean="0"/>
            </a:br>
            <a:r>
              <a:rPr lang="en-US" sz="2800" dirty="0" smtClean="0"/>
              <a:t>PSU </a:t>
            </a:r>
            <a:r>
              <a:rPr lang="en-US" sz="2800" dirty="0" err="1" smtClean="0"/>
              <a:t>dataframe</a:t>
            </a:r>
            <a:endParaRPr lang="en-US" sz="28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05-07 at 7.18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49" y="1209506"/>
            <a:ext cx="6297083" cy="561674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803401" y="858453"/>
            <a:ext cx="5298016" cy="532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Output Power (W) v. Rating and Price, color-coded by efficiency</a:t>
            </a:r>
          </a:p>
        </p:txBody>
      </p:sp>
    </p:spTree>
    <p:extLst>
      <p:ext uri="{BB962C8B-B14F-4D97-AF65-F5344CB8AC3E}">
        <p14:creationId xmlns:p14="http://schemas.microsoft.com/office/powerpoint/2010/main" val="427276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Storage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48267" y="1597554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Total Capacity (GB) v. Price, 3.5” FF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Shot 2017-05-07 at 7.21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32" y="1960034"/>
            <a:ext cx="3566583" cy="3524721"/>
          </a:xfrm>
          <a:prstGeom prst="rect">
            <a:avLst/>
          </a:prstGeom>
        </p:spPr>
      </p:pic>
      <p:pic>
        <p:nvPicPr>
          <p:cNvPr id="9" name="Picture 8" descr="Screen Shot 2017-05-07 at 7.21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1" y="1960034"/>
            <a:ext cx="3583326" cy="352472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730750" y="1597554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Total Capacity (GB) v. Price, 2.5” 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8267" y="5993870"/>
            <a:ext cx="3401483" cy="8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3.5” FF = Hard Disk Drives (HDD)</a:t>
            </a:r>
          </a:p>
          <a:p>
            <a:pPr marL="0" indent="0" algn="ctr">
              <a:buNone/>
            </a:pPr>
            <a:r>
              <a:rPr lang="en-US" dirty="0" smtClean="0"/>
              <a:t>Strong capacity-price correlation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730750" y="5993870"/>
            <a:ext cx="3401483" cy="864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2.5” FF = Solid State Drives (SSD)</a:t>
            </a:r>
          </a:p>
          <a:p>
            <a:pPr marL="0" indent="0" algn="ctr">
              <a:buNone/>
            </a:pPr>
            <a:r>
              <a:rPr lang="en-US" dirty="0" smtClean="0"/>
              <a:t>No capacity-price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0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7638"/>
            <a:ext cx="7924800" cy="572029"/>
          </a:xfrm>
        </p:spPr>
        <p:txBody>
          <a:bodyPr/>
          <a:lstStyle/>
          <a:p>
            <a:r>
              <a:rPr lang="en-US" dirty="0"/>
              <a:t>PC Build Recommendation </a:t>
            </a:r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80216" y="6466417"/>
            <a:ext cx="3941233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Final product can be found at: </a:t>
            </a:r>
            <a:r>
              <a:rPr lang="en-US" dirty="0" smtClean="0">
                <a:hlinkClick r:id="rId2"/>
              </a:rPr>
              <a:t>pcbuild_app</a:t>
            </a:r>
            <a:endParaRPr lang="en-US" dirty="0"/>
          </a:p>
        </p:txBody>
      </p:sp>
      <p:pic>
        <p:nvPicPr>
          <p:cNvPr id="4" name="Picture 3" descr="Screen Shot 2017-05-07 at 4.50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" y="825500"/>
            <a:ext cx="8815275" cy="46990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306772"/>
              </p:ext>
            </p:extLst>
          </p:nvPr>
        </p:nvGraphicFramePr>
        <p:xfrm>
          <a:off x="440268" y="5429238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/>
          <p:cNvSpPr/>
          <p:nvPr/>
        </p:nvSpPr>
        <p:spPr>
          <a:xfrm>
            <a:off x="7545918" y="5736155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61250" y="5630321"/>
            <a:ext cx="1333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465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 to PC Building</a:t>
            </a:r>
          </a:p>
          <a:p>
            <a:pPr>
              <a:lnSpc>
                <a:spcPct val="200000"/>
              </a:lnSpc>
            </a:pPr>
            <a:r>
              <a:rPr lang="en-US" b="1" dirty="0" err="1" smtClean="0"/>
              <a:t>Webscraping</a:t>
            </a:r>
            <a:r>
              <a:rPr lang="en-US" dirty="0" smtClean="0"/>
              <a:t> with </a:t>
            </a:r>
            <a:r>
              <a:rPr lang="en-US" dirty="0" err="1" smtClean="0"/>
              <a:t>PhantomJS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Visualizing </a:t>
            </a:r>
            <a:r>
              <a:rPr lang="en-US" b="1" dirty="0" smtClean="0"/>
              <a:t>and Understanding the </a:t>
            </a:r>
            <a:r>
              <a:rPr lang="en-US" b="1" dirty="0" smtClean="0"/>
              <a:t>Data </a:t>
            </a:r>
            <a:r>
              <a:rPr lang="en-US" dirty="0" smtClean="0"/>
              <a:t>with Python/Pandas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Final Product: PC Build Recommendation Engine</a:t>
            </a:r>
            <a:r>
              <a:rPr lang="en-US" dirty="0" smtClean="0"/>
              <a:t> with SQL and Shiny-R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153680"/>
              </p:ext>
            </p:extLst>
          </p:nvPr>
        </p:nvGraphicFramePr>
        <p:xfrm>
          <a:off x="408518" y="4699000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14168" y="5005917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PC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252383"/>
          </a:xfrm>
        </p:spPr>
        <p:txBody>
          <a:bodyPr/>
          <a:lstStyle/>
          <a:p>
            <a:r>
              <a:rPr lang="en-US" dirty="0" smtClean="0"/>
              <a:t>8 core components</a:t>
            </a:r>
          </a:p>
          <a:p>
            <a:pPr lvl="1"/>
            <a:r>
              <a:rPr lang="en-US" dirty="0" smtClean="0"/>
              <a:t>Motherboard</a:t>
            </a:r>
          </a:p>
          <a:p>
            <a:pPr lvl="1"/>
            <a:r>
              <a:rPr lang="en-US" dirty="0" smtClean="0"/>
              <a:t>Central Processing Unit (CPU)</a:t>
            </a:r>
          </a:p>
          <a:p>
            <a:pPr lvl="1"/>
            <a:r>
              <a:rPr lang="en-US" dirty="0" smtClean="0"/>
              <a:t>Graphics Processing Unit (GPU)</a:t>
            </a:r>
          </a:p>
          <a:p>
            <a:pPr lvl="1"/>
            <a:r>
              <a:rPr lang="en-US" dirty="0" smtClean="0"/>
              <a:t>Power Supply Unit (PSU)</a:t>
            </a:r>
          </a:p>
          <a:p>
            <a:pPr lvl="1"/>
            <a:r>
              <a:rPr lang="en-US" dirty="0" smtClean="0"/>
              <a:t>Memory (random access memory – RAM)</a:t>
            </a:r>
          </a:p>
          <a:p>
            <a:pPr lvl="1"/>
            <a:r>
              <a:rPr lang="en-US" dirty="0" smtClean="0"/>
              <a:t>Storage (for persistent data)</a:t>
            </a:r>
          </a:p>
          <a:p>
            <a:pPr lvl="1"/>
            <a:r>
              <a:rPr lang="en-US" dirty="0" smtClean="0"/>
              <a:t>CPU cooler</a:t>
            </a:r>
          </a:p>
          <a:p>
            <a:pPr lvl="1"/>
            <a:r>
              <a:rPr lang="en-US" dirty="0" smtClean="0"/>
              <a:t>Case</a:t>
            </a:r>
          </a:p>
          <a:p>
            <a:r>
              <a:rPr lang="en-US" dirty="0" smtClean="0"/>
              <a:t>Many optional and peripheral components (not included in this project)</a:t>
            </a:r>
            <a:endParaRPr lang="en-US" dirty="0"/>
          </a:p>
        </p:txBody>
      </p:sp>
      <p:pic>
        <p:nvPicPr>
          <p:cNvPr id="4" name="Picture 3" descr="0fa7c95f2a8c86e136df4fb99b7933e7-650-80-e147007093439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6" t="3799" r="26129"/>
          <a:stretch/>
        </p:blipFill>
        <p:spPr>
          <a:xfrm>
            <a:off x="5926667" y="1703916"/>
            <a:ext cx="2116666" cy="262625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286500" y="4324506"/>
            <a:ext cx="1375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</a:t>
            </a:r>
            <a:r>
              <a:rPr lang="en-US" dirty="0" err="1" smtClean="0"/>
              <a:t>Pcpartpicker.com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3876847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833" y="4857750"/>
            <a:ext cx="587375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600199"/>
            <a:ext cx="7924800" cy="325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Screen Shot 2017-05-07 at 5.42.3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8" y="2171700"/>
            <a:ext cx="8221114" cy="109855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600199"/>
            <a:ext cx="7924800" cy="425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600" y="1752599"/>
            <a:ext cx="792480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Example bash script to call </a:t>
            </a:r>
            <a:r>
              <a:rPr lang="en-US" dirty="0" err="1" smtClean="0"/>
              <a:t>PhantomJS</a:t>
            </a:r>
            <a:r>
              <a:rPr lang="en-US" dirty="0"/>
              <a:t> </a:t>
            </a:r>
            <a:r>
              <a:rPr lang="en-US" dirty="0" smtClean="0"/>
              <a:t>for each page in CPU category</a:t>
            </a:r>
          </a:p>
        </p:txBody>
      </p:sp>
    </p:spTree>
    <p:extLst>
      <p:ext uri="{BB962C8B-B14F-4D97-AF65-F5344CB8AC3E}">
        <p14:creationId xmlns:p14="http://schemas.microsoft.com/office/powerpoint/2010/main" val="36237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</a:t>
            </a:r>
            <a:r>
              <a:rPr lang="en-US" dirty="0" err="1" smtClean="0"/>
              <a:t>Pcpartpicker.com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300821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833" y="4857750"/>
            <a:ext cx="587375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417638"/>
            <a:ext cx="7924800" cy="3257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9600" y="1600199"/>
            <a:ext cx="7924800" cy="4252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2000" y="1570039"/>
            <a:ext cx="7924800" cy="61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Example bash script to call </a:t>
            </a:r>
            <a:r>
              <a:rPr lang="en-US" dirty="0" err="1" smtClean="0"/>
              <a:t>PhantomJS</a:t>
            </a:r>
            <a:r>
              <a:rPr lang="en-US" dirty="0"/>
              <a:t> </a:t>
            </a:r>
            <a:r>
              <a:rPr lang="en-US" dirty="0" smtClean="0"/>
              <a:t>for each product via scraped URL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 descr="Screen Shot 2017-05-07 at 5.45.50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65" y="1969952"/>
            <a:ext cx="5708953" cy="25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832935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7-05-07 at 6.00.3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50416"/>
            <a:ext cx="4271433" cy="270625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81034" y="1977093"/>
            <a:ext cx="4146550" cy="231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Number of bays</a:t>
            </a:r>
          </a:p>
          <a:p>
            <a:r>
              <a:rPr lang="en-US" dirty="0" smtClean="0"/>
              <a:t>Product price has strongest correlation to rating value</a:t>
            </a:r>
          </a:p>
        </p:txBody>
      </p:sp>
    </p:spTree>
    <p:extLst>
      <p:ext uri="{BB962C8B-B14F-4D97-AF65-F5344CB8AC3E}">
        <p14:creationId xmlns:p14="http://schemas.microsoft.com/office/powerpoint/2010/main" val="210891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8804"/>
            <a:ext cx="7924800" cy="1143000"/>
          </a:xfrm>
        </p:spPr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13" name="Picture 12" descr="Screen Shot 2017-05-07 at 6.0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35" y="1672164"/>
            <a:ext cx="6280149" cy="499557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354667" y="1311804"/>
            <a:ext cx="6752166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Rating count (n), value (</a:t>
            </a:r>
            <a:r>
              <a:rPr lang="en-US" dirty="0" err="1" smtClean="0"/>
              <a:t>val</a:t>
            </a:r>
            <a:r>
              <a:rPr lang="en-US" dirty="0" smtClean="0"/>
              <a:t>) compared with Price, color-coded by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CPU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194956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81034" y="1977093"/>
            <a:ext cx="4146550" cy="231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Cache (L1, L2, L3)</a:t>
            </a:r>
          </a:p>
          <a:p>
            <a:r>
              <a:rPr lang="en-US" dirty="0" smtClean="0"/>
              <a:t>L3 Cache strong correlation to Price</a:t>
            </a:r>
          </a:p>
          <a:p>
            <a:r>
              <a:rPr lang="en-US" dirty="0" smtClean="0"/>
              <a:t>L2 Instruction hasn’t changed over time</a:t>
            </a:r>
          </a:p>
          <a:p>
            <a:pPr lvl="1"/>
            <a:r>
              <a:rPr lang="en-US" dirty="0" smtClean="0"/>
              <a:t>No relation to Price or Rating</a:t>
            </a:r>
          </a:p>
        </p:txBody>
      </p:sp>
      <p:pic>
        <p:nvPicPr>
          <p:cNvPr id="3" name="Picture 2" descr="Screen Shot 2017-05-07 at 6.08.1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7" y="1977093"/>
            <a:ext cx="4701117" cy="22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and Understanding the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CPU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185603"/>
              </p:ext>
            </p:extLst>
          </p:nvPr>
        </p:nvGraphicFramePr>
        <p:xfrm>
          <a:off x="440268" y="4656667"/>
          <a:ext cx="7105650" cy="128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45918" y="4963584"/>
            <a:ext cx="1168399" cy="677333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Shiny App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31417" y="4857750"/>
            <a:ext cx="1714500" cy="87841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1683" y="1599360"/>
            <a:ext cx="3401483" cy="53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81034" y="1977093"/>
            <a:ext cx="4146550" cy="231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Numeric specs of interest</a:t>
            </a:r>
          </a:p>
          <a:p>
            <a:pPr lvl="1"/>
            <a:r>
              <a:rPr lang="en-US" dirty="0" smtClean="0"/>
              <a:t>Operating, Max Turbo Frequency</a:t>
            </a:r>
          </a:p>
          <a:p>
            <a:pPr lvl="1"/>
            <a:r>
              <a:rPr lang="en-US" dirty="0" smtClean="0"/>
              <a:t>Lithography Node</a:t>
            </a:r>
          </a:p>
          <a:p>
            <a:r>
              <a:rPr lang="en-US" dirty="0" err="1" smtClean="0"/>
              <a:t>LithoNode</a:t>
            </a:r>
            <a:r>
              <a:rPr lang="en-US" dirty="0" smtClean="0"/>
              <a:t> negative correlation as expected</a:t>
            </a:r>
          </a:p>
          <a:p>
            <a:r>
              <a:rPr lang="en-US" dirty="0" smtClean="0"/>
              <a:t>Relative bottleneck for frequencies compared to price, rating</a:t>
            </a:r>
          </a:p>
          <a:p>
            <a:endParaRPr lang="en-US" dirty="0" smtClean="0"/>
          </a:p>
        </p:txBody>
      </p:sp>
      <p:pic>
        <p:nvPicPr>
          <p:cNvPr id="7" name="Picture 6" descr="Screen Shot 2017-05-07 at 6.09.06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6" y="1977093"/>
            <a:ext cx="4701117" cy="23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9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176</TotalTime>
  <Words>754</Words>
  <Application>Microsoft Macintosh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PC Build Recommendation engine</vt:lpstr>
      <vt:lpstr>Outline</vt:lpstr>
      <vt:lpstr>Introduction to PC building</vt:lpstr>
      <vt:lpstr>Webscraping Pcpartpicker.com</vt:lpstr>
      <vt:lpstr>Webscraping Pcpartpicker.com</vt:lpstr>
      <vt:lpstr>Visualizing and Understanding the Data: CASE dataframe</vt:lpstr>
      <vt:lpstr>Visualizing and Understanding the Data: CASE dataframe</vt:lpstr>
      <vt:lpstr>Visualizing and Understanding the Data: CPU dataframe</vt:lpstr>
      <vt:lpstr>Visualizing and Understanding the Data: CPU dataframe</vt:lpstr>
      <vt:lpstr>Visualizing and Understanding the Data: CPU dataframe</vt:lpstr>
      <vt:lpstr>Visualizing and Understanding the Data: Cooler dataframe</vt:lpstr>
      <vt:lpstr>Visualizing and Understanding the Data: GPU dataframe</vt:lpstr>
      <vt:lpstr>Visualizing and Understanding the Data: GPU dataframe</vt:lpstr>
      <vt:lpstr>Visualizing and Understanding the Data: Memory dataframe</vt:lpstr>
      <vt:lpstr>Visualizing and Understanding the Data: Memory dataframe</vt:lpstr>
      <vt:lpstr>Visualizing and Understanding the Data: Motherboard dataframe</vt:lpstr>
      <vt:lpstr>Visualizing and Understanding the Data: PSU dataframe</vt:lpstr>
      <vt:lpstr>Visualizing and Understanding the Data: Storage dataframe</vt:lpstr>
      <vt:lpstr>PC Build Recommendation Engine</vt:lpstr>
    </vt:vector>
  </TitlesOfParts>
  <Company>SUNY Albany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Build Recommendation engine</dc:title>
  <dc:creator>Sam O'Mullane</dc:creator>
  <cp:lastModifiedBy>Sam O'Mullane</cp:lastModifiedBy>
  <cp:revision>22</cp:revision>
  <dcterms:created xsi:type="dcterms:W3CDTF">2017-05-07T20:28:05Z</dcterms:created>
  <dcterms:modified xsi:type="dcterms:W3CDTF">2017-05-07T23:27:11Z</dcterms:modified>
</cp:coreProperties>
</file>