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2ED61-A5C3-40C2-8834-F502C8C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F0FDEB-CF27-4F1D-84C9-3F3CEA279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7A8EE-A145-4887-876F-DC31480A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44B1B6-3089-4CC7-9BA5-521AD9B8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1766B-570C-43D6-926E-91A40E80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38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65AA-3C6B-4AE5-8A90-B76A9187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88A7D-0742-4C0D-AF46-F9F97C94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5A107-E9F1-40C7-9447-9A962822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EE841-E886-4F20-A2CB-AF8D8384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5F212-DB46-4220-B19F-14E980A3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9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752228-865F-4121-B152-077E0A4D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36EDAF-5319-4DCE-8D97-312E9D4A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AF285-97A6-4102-ABD0-4BA6E362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16B68-ACAE-438F-B9D4-65EBB166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2E84-ACCE-4CD8-81E0-25BB500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10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67783-5FEF-4D51-9F45-8C54F54D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8B60B-F04D-4E4A-A40B-968E9717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ED550-A7E5-4A7A-93F1-913ACD7C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36C3-36BD-4575-92D1-3CEE4288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2DA43-A232-4331-9C25-5E309F21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BCE81-EE55-4ED8-8119-FC2349A6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8A2EFF-E4B7-424E-AEED-C963C2EA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2E368-D526-43A9-9598-EE750857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C676D-FBC1-4441-8FA8-E9C1628F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C9B2A6-E77F-4160-902B-D62D26CA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77CA3-E004-4B7E-A224-E4B2D257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637DC-8AFA-4646-BBDF-F807F44E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76378B-8E41-41B6-B239-70C1CE1D9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5D28FF-0DB0-4ED0-826C-CF62538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9E5C7B-E5BC-4640-8903-FF4CB793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1D685-4F68-4E78-8A1D-D24D2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23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EA5C4-BDAA-4054-AAED-59DA3410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51B97-60DD-4161-9550-4ABB8D4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901534-A0DE-4744-B0BE-BF316B565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A851C0-3E40-4B0A-9202-C4EAB284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FFBAD9-079D-4E6E-AF6D-183F5DBEB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86230-F1C6-4318-84F9-43929C7D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EF23B-6908-4383-967D-8FDE77E3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F75C28-040B-4D2A-8CF0-313F236F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ACDC-650E-4BC3-B060-575EE89B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6A6F74-CD49-41AF-AA6D-9D42D2AB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CA8DFD-3229-4C39-B141-8DB764D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A44F54-C655-4764-9E05-A4AFC61A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38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CBAD09-C1C7-472F-83DA-63968E6B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0E8FC5-4D8E-490A-80B6-92B6E27C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567AA9-CDFD-4CDA-ADDA-BBEE5EF1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58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12204-5D57-4D5C-9CF6-B9BA8E28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008BA-C12A-4CA4-8466-3C86880A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22C97C-22B6-4A58-9B2E-6EFAD1D82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0318BC-5FC2-413E-BBFB-03CF3BB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EEC5D-0E95-4199-AA79-9978EEBB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5E9D22-A7DD-42DF-A252-33C5EBF8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B3B6E-29F9-4571-9575-973383F9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B8D5B1-B0B3-413C-96AF-84B51F0E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45A965-8363-4023-B881-5F81E717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EEA77-F0AB-48B5-B74E-8C8B9E8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8D2D68-79C0-44B3-A608-C8B52EE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4CF3B4-B48C-4A78-89EB-A5D240E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427455-EA04-4842-AC68-2410D5AD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6244E3-E96C-4A9B-BF5C-A46234BD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D8328-0462-4E37-86AD-2FF63649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7437-7A97-4034-8354-152F7E734CC5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7A1135-146A-4751-AB70-FAA5DD165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ED068-C847-4351-9E02-AA861E602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D1D-14B1-48F2-A98C-C4EF65FDA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1C32AE-A0C0-4E24-B7EE-C53214919E15}"/>
              </a:ext>
            </a:extLst>
          </p:cNvPr>
          <p:cNvSpPr txBox="1"/>
          <p:nvPr/>
        </p:nvSpPr>
        <p:spPr>
          <a:xfrm>
            <a:off x="327513" y="209083"/>
            <a:ext cx="7737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目的）今年の猛烈な暑さで子供や老人が多く、亡くなられたことから</a:t>
            </a:r>
            <a:endParaRPr kumimoji="1" lang="en-US" altLang="ja-JP" dirty="0"/>
          </a:p>
          <a:p>
            <a:r>
              <a:rPr lang="ja-JP" altLang="en-US" dirty="0"/>
              <a:t>　　　少しでも救うことができないか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題名）熱中症から守れ</a:t>
            </a:r>
            <a:endParaRPr kumimoji="1" lang="en-US" altLang="ja-JP" dirty="0"/>
          </a:p>
          <a:p>
            <a:r>
              <a:rPr kumimoji="1" lang="ja-JP" altLang="en-US" dirty="0"/>
              <a:t>誰）子供から老人まで全般</a:t>
            </a:r>
            <a:endParaRPr kumimoji="1" lang="en-US" altLang="ja-JP" dirty="0"/>
          </a:p>
          <a:p>
            <a:r>
              <a:rPr kumimoji="1" lang="ja-JP" altLang="en-US" dirty="0"/>
              <a:t>いつ）暑い夏</a:t>
            </a:r>
            <a:endParaRPr kumimoji="1" lang="en-US" altLang="ja-JP" dirty="0"/>
          </a:p>
          <a:p>
            <a:r>
              <a:rPr kumimoji="1" lang="ja-JP" altLang="en-US" dirty="0"/>
              <a:t>どこ）家</a:t>
            </a:r>
            <a:r>
              <a:rPr lang="ja-JP" altLang="en-US" dirty="0"/>
              <a:t>の中、外を問わず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機能概要）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DC6389-41BE-4138-B687-21A23E3B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0" y="2922019"/>
            <a:ext cx="8806962" cy="1721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640A6-B1C3-4592-B0EA-5B75D1B3D532}"/>
              </a:ext>
            </a:extLst>
          </p:cNvPr>
          <p:cNvSpPr txBox="1"/>
          <p:nvPr/>
        </p:nvSpPr>
        <p:spPr>
          <a:xfrm>
            <a:off x="6542210" y="837857"/>
            <a:ext cx="5322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課題）</a:t>
            </a:r>
            <a:endParaRPr kumimoji="1" lang="en-US" altLang="ja-JP" dirty="0"/>
          </a:p>
          <a:p>
            <a:r>
              <a:rPr lang="ja-JP" altLang="en-US" dirty="0"/>
              <a:t>１．加速度計から移動距離が算出できるか？</a:t>
            </a:r>
            <a:endParaRPr lang="en-US" altLang="ja-JP" dirty="0"/>
          </a:p>
          <a:p>
            <a:r>
              <a:rPr kumimoji="1" lang="ja-JP" altLang="en-US" dirty="0"/>
              <a:t>２．移動距離から運動量が算出できるか？</a:t>
            </a:r>
            <a:endParaRPr kumimoji="1" lang="en-US" altLang="ja-JP" dirty="0"/>
          </a:p>
          <a:p>
            <a:r>
              <a:rPr lang="ja-JP" altLang="en-US" dirty="0"/>
              <a:t>３．運動量からエネルギーが算出できるか？</a:t>
            </a:r>
            <a:endParaRPr lang="en-US" altLang="ja-JP" dirty="0"/>
          </a:p>
          <a:p>
            <a:r>
              <a:rPr kumimoji="1" lang="ja-JP" altLang="en-US" dirty="0"/>
              <a:t>４．人の消費エネルギーが算出できるか？</a:t>
            </a:r>
            <a:endParaRPr kumimoji="1" lang="en-US" altLang="ja-JP" dirty="0"/>
          </a:p>
          <a:p>
            <a:r>
              <a:rPr lang="ja-JP" altLang="en-US" dirty="0"/>
              <a:t>５．人に知らせる判断ができるか？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1A3F7D-51AF-4851-8F63-D5F1EB74B0CD}"/>
              </a:ext>
            </a:extLst>
          </p:cNvPr>
          <p:cNvSpPr txBox="1"/>
          <p:nvPr/>
        </p:nvSpPr>
        <p:spPr>
          <a:xfrm>
            <a:off x="618750" y="5066082"/>
            <a:ext cx="7999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補足）</a:t>
            </a:r>
            <a:endParaRPr kumimoji="1" lang="en-US" altLang="ja-JP"/>
          </a:p>
          <a:p>
            <a:r>
              <a:rPr kumimoji="1" lang="ja-JP" altLang="en-US" dirty="0"/>
              <a:t>不快指数　</a:t>
            </a:r>
            <a:r>
              <a:rPr lang="ja-JP" altLang="en-US" dirty="0"/>
              <a:t>　　</a:t>
            </a:r>
            <a:r>
              <a:rPr kumimoji="1" lang="en-US" altLang="ja-JP" dirty="0"/>
              <a:t>0.81*T+0.01*H*(0.09*T-14.3)+46.3      T:</a:t>
            </a:r>
            <a:r>
              <a:rPr kumimoji="1" lang="ja-JP" altLang="en-US" dirty="0"/>
              <a:t>乾球温度　</a:t>
            </a:r>
            <a:r>
              <a:rPr kumimoji="1" lang="en-US" altLang="ja-JP" dirty="0"/>
              <a:t>H:</a:t>
            </a:r>
            <a:r>
              <a:rPr lang="ja-JP" altLang="en-US" dirty="0"/>
              <a:t>湿度</a:t>
            </a:r>
            <a:endParaRPr lang="en-US" altLang="ja-JP" dirty="0"/>
          </a:p>
          <a:p>
            <a:r>
              <a:rPr lang="ja-JP" altLang="en-US" dirty="0"/>
              <a:t>速度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[</a:t>
            </a:r>
            <a:r>
              <a:rPr lang="ja-JP" altLang="en-US" dirty="0"/>
              <a:t>単位</a:t>
            </a:r>
            <a:r>
              <a:rPr lang="en-US" altLang="ja-JP" dirty="0"/>
              <a:t>]</a:t>
            </a:r>
            <a:r>
              <a:rPr kumimoji="1" lang="en-US" altLang="ja-JP" dirty="0"/>
              <a:t>m/s2   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m/s2 *  s  =</a:t>
            </a:r>
          </a:p>
          <a:p>
            <a:r>
              <a:rPr lang="ja-JP" altLang="en-US" dirty="0"/>
              <a:t>運動量</a:t>
            </a:r>
            <a:r>
              <a:rPr kumimoji="1" lang="en-US" altLang="ja-JP" dirty="0"/>
              <a:t> </a:t>
            </a:r>
            <a:r>
              <a:rPr kumimoji="1" lang="ja-JP" altLang="en-US" dirty="0"/>
              <a:t>　　　　質量（体重）</a:t>
            </a:r>
            <a:r>
              <a:rPr kumimoji="1" lang="en-US" altLang="ja-JP" dirty="0"/>
              <a:t>* </a:t>
            </a:r>
            <a:r>
              <a:rPr kumimoji="1" lang="ja-JP" altLang="en-US" dirty="0"/>
              <a:t>速度 </a:t>
            </a:r>
            <a:r>
              <a:rPr kumimoji="1" lang="en-US" altLang="ja-JP" dirty="0"/>
              <a:t>*</a:t>
            </a:r>
            <a:r>
              <a:rPr kumimoji="1" lang="ja-JP" altLang="en-US" dirty="0"/>
              <a:t>時間　</a:t>
            </a:r>
            <a:r>
              <a:rPr kumimoji="1" lang="en-US" altLang="ja-JP" dirty="0"/>
              <a:t>[kg</a:t>
            </a:r>
            <a:r>
              <a:rPr kumimoji="1" lang="ja-JP" altLang="en-US" dirty="0"/>
              <a:t>・</a:t>
            </a:r>
            <a:r>
              <a:rPr kumimoji="1" lang="ja-JP" altLang="en-US" dirty="0" err="1"/>
              <a:t>ｍ</a:t>
            </a:r>
            <a:r>
              <a:rPr kumimoji="1" lang="en-US" altLang="ja-JP" dirty="0"/>
              <a:t>/</a:t>
            </a:r>
            <a:r>
              <a:rPr kumimoji="1" lang="ja-JP" altLang="en-US" dirty="0" err="1"/>
              <a:t>ｓ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エネルギー</a:t>
            </a:r>
            <a:r>
              <a:rPr lang="ja-JP" altLang="en-US" dirty="0"/>
              <a:t>　　運動量を</a:t>
            </a:r>
            <a:r>
              <a:rPr lang="en-US" altLang="ja-JP" dirty="0"/>
              <a:t>[kW]</a:t>
            </a:r>
            <a:r>
              <a:rPr lang="ja-JP" altLang="en-US" dirty="0"/>
              <a:t>に変換　→　</a:t>
            </a:r>
            <a:r>
              <a:rPr lang="en-US" altLang="ja-JP" dirty="0"/>
              <a:t>[J]</a:t>
            </a:r>
            <a:r>
              <a:rPr lang="ja-JP" altLang="en-US" dirty="0"/>
              <a:t>もしくは</a:t>
            </a:r>
            <a:r>
              <a:rPr lang="en-US" altLang="ja-JP" dirty="0"/>
              <a:t>[</a:t>
            </a:r>
            <a:r>
              <a:rPr lang="en-US" altLang="ja-JP" dirty="0" err="1"/>
              <a:t>cal</a:t>
            </a:r>
            <a:r>
              <a:rPr lang="en-US" altLang="ja-JP" dirty="0"/>
              <a:t>]</a:t>
            </a:r>
            <a:r>
              <a:rPr lang="ja-JP" altLang="en-US" dirty="0"/>
              <a:t>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2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研修用</dc:creator>
  <cp:lastModifiedBy>研修用</cp:lastModifiedBy>
  <cp:revision>5</cp:revision>
  <dcterms:created xsi:type="dcterms:W3CDTF">2018-09-15T06:48:22Z</dcterms:created>
  <dcterms:modified xsi:type="dcterms:W3CDTF">2018-09-15T07:33:13Z</dcterms:modified>
</cp:coreProperties>
</file>