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83" y="1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7447-EC94-4CF1-9E15-967D885CF86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CF5E-CBC8-4994-A6ED-B53634E7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Science with Python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45 minutes…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30116" y="4707343"/>
            <a:ext cx="60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Michele </a:t>
            </a:r>
            <a:r>
              <a:rPr lang="en-US" sz="2400" dirty="0" smtClean="0"/>
              <a:t>Samorani - Santa </a:t>
            </a:r>
            <a:r>
              <a:rPr lang="en-US" sz="2400" dirty="0" smtClean="0"/>
              <a:t>Clara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181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Data Science Packages in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4921" y="4807789"/>
            <a:ext cx="4410973" cy="71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64920" y="4094672"/>
            <a:ext cx="4410973" cy="713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64919" y="3381555"/>
            <a:ext cx="4410973" cy="7131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64921" y="2668438"/>
            <a:ext cx="1439129" cy="7131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Matplotlib</a:t>
            </a:r>
            <a:r>
              <a:rPr lang="en-US" b="1" dirty="0" smtClean="0"/>
              <a:t> /</a:t>
            </a:r>
          </a:p>
          <a:p>
            <a:pPr algn="ctr"/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76181" y="2668437"/>
            <a:ext cx="1299713" cy="713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scikitlearn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12765" y="523082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6191" y="5046156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Language, syntax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38932" y="445273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6191" y="4268064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 package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38932" y="374279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6191" y="3558126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package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0279" y="296470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7538" y="2780034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package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03375" y="2035951"/>
            <a:ext cx="999594" cy="44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2582" y="1638338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0" y="1081946"/>
            <a:ext cx="7942908" cy="50911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13" y="67352"/>
            <a:ext cx="10515600" cy="1043392"/>
          </a:xfrm>
        </p:spPr>
        <p:txBody>
          <a:bodyPr/>
          <a:lstStyle/>
          <a:p>
            <a:r>
              <a:rPr lang="en-US" dirty="0" smtClean="0"/>
              <a:t>How to read a Decision Tree in </a:t>
            </a:r>
            <a:r>
              <a:rPr lang="en-US" dirty="0" err="1" smtClean="0"/>
              <a:t>pydotplus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31429" y="3821085"/>
            <a:ext cx="1544824" cy="46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1600" y="3821085"/>
            <a:ext cx="121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Females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68145" y="1669773"/>
            <a:ext cx="1062066" cy="347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24531" y="1006490"/>
            <a:ext cx="5418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err="1" smtClean="0"/>
              <a:t>gini</a:t>
            </a:r>
            <a:r>
              <a:rPr lang="en-US" sz="2400" dirty="0" smtClean="0"/>
              <a:t>: measure of diversity</a:t>
            </a:r>
          </a:p>
          <a:p>
            <a:r>
              <a:rPr lang="en-US" sz="2400" i="1" u="sng" dirty="0" smtClean="0"/>
              <a:t>samples</a:t>
            </a:r>
            <a:r>
              <a:rPr lang="en-US" sz="2400" dirty="0" smtClean="0"/>
              <a:t>: number of observations that fall in the current node</a:t>
            </a:r>
          </a:p>
          <a:p>
            <a:r>
              <a:rPr lang="en-US" sz="2400" i="1" u="sng" dirty="0" smtClean="0"/>
              <a:t>Value</a:t>
            </a:r>
            <a:r>
              <a:rPr lang="en-US" sz="2400" dirty="0" smtClean="0"/>
              <a:t> = [c0,c1]: the number of observations in class 0 and class 1</a:t>
            </a:r>
          </a:p>
          <a:p>
            <a:r>
              <a:rPr lang="en-US" sz="2400" i="1" u="sng" dirty="0" smtClean="0"/>
              <a:t>Class</a:t>
            </a:r>
            <a:r>
              <a:rPr lang="en-US" sz="2400" dirty="0" smtClean="0"/>
              <a:t>: the majority class (i.e., prediction at this node)</a:t>
            </a:r>
          </a:p>
          <a:p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08910" y="2074439"/>
            <a:ext cx="367185" cy="607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2176" y="161277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0" y="5962782"/>
                <a:ext cx="21687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Males aged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2782"/>
                <a:ext cx="2168735" cy="461665"/>
              </a:xfrm>
              <a:prstGeom prst="rect">
                <a:avLst/>
              </a:prstGeom>
              <a:blipFill>
                <a:blip r:embed="rId3"/>
                <a:stretch>
                  <a:fillRect l="-42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346488" y="5942259"/>
                <a:ext cx="21687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Males aged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&gt;6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488" y="5942259"/>
                <a:ext cx="2168735" cy="461665"/>
              </a:xfrm>
              <a:prstGeom prst="rect">
                <a:avLst/>
              </a:prstGeom>
              <a:blipFill>
                <a:blip r:embed="rId4"/>
                <a:stretch>
                  <a:fillRect l="-44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321744" y="5962782"/>
            <a:ext cx="2003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Females in 3rd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79692" y="5942259"/>
            <a:ext cx="271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Fem</a:t>
            </a:r>
            <a:r>
              <a:rPr lang="en-US" sz="2400" dirty="0" smtClean="0"/>
              <a:t>ales in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&amp; 2nd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Data Science with Python</vt:lpstr>
      <vt:lpstr>The Main Data Science Packages in Python</vt:lpstr>
      <vt:lpstr>How to read a Decision Tree in pydotplus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</dc:title>
  <dc:creator>Michele Samorani</dc:creator>
  <cp:lastModifiedBy>Windows User</cp:lastModifiedBy>
  <cp:revision>8</cp:revision>
  <dcterms:created xsi:type="dcterms:W3CDTF">2017-10-04T20:02:32Z</dcterms:created>
  <dcterms:modified xsi:type="dcterms:W3CDTF">2017-10-18T00:09:56Z</dcterms:modified>
</cp:coreProperties>
</file>