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81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723FD-8DA2-4EB0-A08B-E3FF79712549}" v="10" dt="2021-11-26T08:19:47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Alberto Moreno Quevedo" userId="17a14c19-8dfe-4f87-84b4-8188f18954af" providerId="ADAL" clId="{578723FD-8DA2-4EB0-A08B-E3FF79712549}"/>
    <pc:docChg chg="undo redo custSel addSld modSld">
      <pc:chgData name="Santiago Alberto Moreno Quevedo" userId="17a14c19-8dfe-4f87-84b4-8188f18954af" providerId="ADAL" clId="{578723FD-8DA2-4EB0-A08B-E3FF79712549}" dt="2021-11-26T08:27:27.702" v="2203" actId="20577"/>
      <pc:docMkLst>
        <pc:docMk/>
      </pc:docMkLst>
      <pc:sldChg chg="modSp mod">
        <pc:chgData name="Santiago Alberto Moreno Quevedo" userId="17a14c19-8dfe-4f87-84b4-8188f18954af" providerId="ADAL" clId="{578723FD-8DA2-4EB0-A08B-E3FF79712549}" dt="2021-11-26T08:20:00.663" v="2028" actId="1076"/>
        <pc:sldMkLst>
          <pc:docMk/>
          <pc:sldMk cId="4197257327" sldId="256"/>
        </pc:sldMkLst>
        <pc:spChg chg="mod">
          <ac:chgData name="Santiago Alberto Moreno Quevedo" userId="17a14c19-8dfe-4f87-84b4-8188f18954af" providerId="ADAL" clId="{578723FD-8DA2-4EB0-A08B-E3FF79712549}" dt="2021-11-26T08:19:57.538" v="2027" actId="122"/>
          <ac:spMkLst>
            <pc:docMk/>
            <pc:sldMk cId="4197257327" sldId="256"/>
            <ac:spMk id="2" creationId="{F5687828-9A82-4F4A-916C-7D13AA3A200F}"/>
          </ac:spMkLst>
        </pc:spChg>
        <pc:spChg chg="mod">
          <ac:chgData name="Santiago Alberto Moreno Quevedo" userId="17a14c19-8dfe-4f87-84b4-8188f18954af" providerId="ADAL" clId="{578723FD-8DA2-4EB0-A08B-E3FF79712549}" dt="2021-11-26T08:20:00.663" v="2028" actId="1076"/>
          <ac:spMkLst>
            <pc:docMk/>
            <pc:sldMk cId="4197257327" sldId="256"/>
            <ac:spMk id="3" creationId="{326BA23C-C171-4885-9EF8-9C10AAD1F81E}"/>
          </ac:spMkLst>
        </pc:spChg>
      </pc:sldChg>
      <pc:sldChg chg="modSp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1463601714" sldId="257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463601714" sldId="257"/>
            <ac:spMk id="2" creationId="{13B7D0D0-4761-49C0-AD62-28105426D430}"/>
          </ac:spMkLst>
        </pc:spChg>
      </pc:sldChg>
      <pc:sldChg chg="modSp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778671889" sldId="258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778671889" sldId="258"/>
            <ac:spMk id="2" creationId="{013EAFD7-7872-42D0-B7A7-EB1106640A19}"/>
          </ac:spMkLst>
        </pc:spChg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778671889" sldId="258"/>
            <ac:spMk id="3" creationId="{FEC4C13C-97CA-4EA4-BF3F-683F0B6D5CF7}"/>
          </ac:spMkLst>
        </pc:spChg>
      </pc:sldChg>
      <pc:sldChg chg="delSp modSp mod">
        <pc:chgData name="Santiago Alberto Moreno Quevedo" userId="17a14c19-8dfe-4f87-84b4-8188f18954af" providerId="ADAL" clId="{578723FD-8DA2-4EB0-A08B-E3FF79712549}" dt="2021-11-26T08:25:46.383" v="2118" actId="478"/>
        <pc:sldMkLst>
          <pc:docMk/>
          <pc:sldMk cId="1710332793" sldId="260"/>
        </pc:sldMkLst>
        <pc:spChg chg="del mod">
          <ac:chgData name="Santiago Alberto Moreno Quevedo" userId="17a14c19-8dfe-4f87-84b4-8188f18954af" providerId="ADAL" clId="{578723FD-8DA2-4EB0-A08B-E3FF79712549}" dt="2021-11-26T08:25:46.383" v="2118" actId="478"/>
          <ac:spMkLst>
            <pc:docMk/>
            <pc:sldMk cId="1710332793" sldId="260"/>
            <ac:spMk id="2" creationId="{FE4F2791-31A7-40D5-A764-914A50FC7EB3}"/>
          </ac:spMkLst>
        </pc:spChg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710332793" sldId="260"/>
            <ac:spMk id="3" creationId="{A8EEA0D0-E9D0-4AD1-9BAA-AB7722ADA7B4}"/>
          </ac:spMkLst>
        </pc:spChg>
      </pc:sldChg>
      <pc:sldChg chg="delSp modSp mod">
        <pc:chgData name="Santiago Alberto Moreno Quevedo" userId="17a14c19-8dfe-4f87-84b4-8188f18954af" providerId="ADAL" clId="{578723FD-8DA2-4EB0-A08B-E3FF79712549}" dt="2021-11-26T08:25:58.777" v="2119" actId="478"/>
        <pc:sldMkLst>
          <pc:docMk/>
          <pc:sldMk cId="1887679719" sldId="261"/>
        </pc:sldMkLst>
        <pc:spChg chg="del mod">
          <ac:chgData name="Santiago Alberto Moreno Quevedo" userId="17a14c19-8dfe-4f87-84b4-8188f18954af" providerId="ADAL" clId="{578723FD-8DA2-4EB0-A08B-E3FF79712549}" dt="2021-11-26T08:25:58.777" v="2119" actId="478"/>
          <ac:spMkLst>
            <pc:docMk/>
            <pc:sldMk cId="1887679719" sldId="261"/>
            <ac:spMk id="2" creationId="{703F73D2-6571-4297-A064-D7008A675E86}"/>
          </ac:spMkLst>
        </pc:spChg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887679719" sldId="261"/>
            <ac:spMk id="3" creationId="{FCC1876E-EB18-4AE9-866E-6184A3AA7BA9}"/>
          </ac:spMkLst>
        </pc:spChg>
      </pc:sldChg>
      <pc:sldChg chg="delSp modSp mod">
        <pc:chgData name="Santiago Alberto Moreno Quevedo" userId="17a14c19-8dfe-4f87-84b4-8188f18954af" providerId="ADAL" clId="{578723FD-8DA2-4EB0-A08B-E3FF79712549}" dt="2021-11-26T08:26:02.423" v="2120" actId="478"/>
        <pc:sldMkLst>
          <pc:docMk/>
          <pc:sldMk cId="2983573581" sldId="262"/>
        </pc:sldMkLst>
        <pc:spChg chg="del mod">
          <ac:chgData name="Santiago Alberto Moreno Quevedo" userId="17a14c19-8dfe-4f87-84b4-8188f18954af" providerId="ADAL" clId="{578723FD-8DA2-4EB0-A08B-E3FF79712549}" dt="2021-11-26T08:26:02.423" v="2120" actId="478"/>
          <ac:spMkLst>
            <pc:docMk/>
            <pc:sldMk cId="2983573581" sldId="262"/>
            <ac:spMk id="2" creationId="{3EE58E5A-7183-42F9-8B6C-35F9D3015F8B}"/>
          </ac:spMkLst>
        </pc:spChg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2983573581" sldId="262"/>
            <ac:spMk id="3" creationId="{D052BF8D-38CC-445F-A362-579A0695D064}"/>
          </ac:spMkLst>
        </pc:spChg>
      </pc:sldChg>
      <pc:sldChg chg="modSp mod">
        <pc:chgData name="Santiago Alberto Moreno Quevedo" userId="17a14c19-8dfe-4f87-84b4-8188f18954af" providerId="ADAL" clId="{578723FD-8DA2-4EB0-A08B-E3FF79712549}" dt="2021-11-26T08:20:53.753" v="2035" actId="1076"/>
        <pc:sldMkLst>
          <pc:docMk/>
          <pc:sldMk cId="1156153223" sldId="264"/>
        </pc:sldMkLst>
        <pc:spChg chg="mod">
          <ac:chgData name="Santiago Alberto Moreno Quevedo" userId="17a14c19-8dfe-4f87-84b4-8188f18954af" providerId="ADAL" clId="{578723FD-8DA2-4EB0-A08B-E3FF79712549}" dt="2021-11-26T08:20:25.013" v="2030" actId="14100"/>
          <ac:spMkLst>
            <pc:docMk/>
            <pc:sldMk cId="1156153223" sldId="264"/>
            <ac:spMk id="2" creationId="{906BFA2E-7F0F-4991-8FF2-E9B571420D5D}"/>
          </ac:spMkLst>
        </pc:spChg>
        <pc:picChg chg="mod modCrop">
          <ac:chgData name="Santiago Alberto Moreno Quevedo" userId="17a14c19-8dfe-4f87-84b4-8188f18954af" providerId="ADAL" clId="{578723FD-8DA2-4EB0-A08B-E3FF79712549}" dt="2021-11-26T08:20:53.753" v="2035" actId="1076"/>
          <ac:picMkLst>
            <pc:docMk/>
            <pc:sldMk cId="1156153223" sldId="264"/>
            <ac:picMk id="5" creationId="{71638303-25F5-494D-932B-A44CA774DF9E}"/>
          </ac:picMkLst>
        </pc:picChg>
      </pc:sldChg>
      <pc:sldChg chg="modSp mod">
        <pc:chgData name="Santiago Alberto Moreno Quevedo" userId="17a14c19-8dfe-4f87-84b4-8188f18954af" providerId="ADAL" clId="{578723FD-8DA2-4EB0-A08B-E3FF79712549}" dt="2021-11-26T08:21:37.472" v="2050" actId="1076"/>
        <pc:sldMkLst>
          <pc:docMk/>
          <pc:sldMk cId="283897318" sldId="265"/>
        </pc:sldMkLst>
        <pc:spChg chg="mod">
          <ac:chgData name="Santiago Alberto Moreno Quevedo" userId="17a14c19-8dfe-4f87-84b4-8188f18954af" providerId="ADAL" clId="{578723FD-8DA2-4EB0-A08B-E3FF79712549}" dt="2021-11-26T08:21:37.472" v="2050" actId="1076"/>
          <ac:spMkLst>
            <pc:docMk/>
            <pc:sldMk cId="283897318" sldId="265"/>
            <ac:spMk id="2" creationId="{6793C5D3-066C-452E-99F3-53D90ECBB2A1}"/>
          </ac:spMkLst>
        </pc:spChg>
        <pc:picChg chg="mod modCrop">
          <ac:chgData name="Santiago Alberto Moreno Quevedo" userId="17a14c19-8dfe-4f87-84b4-8188f18954af" providerId="ADAL" clId="{578723FD-8DA2-4EB0-A08B-E3FF79712549}" dt="2021-11-26T08:21:34.731" v="2049" actId="1076"/>
          <ac:picMkLst>
            <pc:docMk/>
            <pc:sldMk cId="283897318" sldId="265"/>
            <ac:picMk id="5" creationId="{4861BD41-CDA8-4964-8EC7-D347758D4D17}"/>
          </ac:picMkLst>
        </pc:picChg>
      </pc:sldChg>
      <pc:sldChg chg="modSp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2423926181" sldId="266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2423926181" sldId="266"/>
            <ac:spMk id="2" creationId="{C0676463-62B8-42D7-9711-BD63D7FD8807}"/>
          </ac:spMkLst>
        </pc:spChg>
      </pc:sldChg>
      <pc:sldChg chg="modSp mod">
        <pc:chgData name="Santiago Alberto Moreno Quevedo" userId="17a14c19-8dfe-4f87-84b4-8188f18954af" providerId="ADAL" clId="{578723FD-8DA2-4EB0-A08B-E3FF79712549}" dt="2021-11-26T08:21:53.619" v="2053" actId="14100"/>
        <pc:sldMkLst>
          <pc:docMk/>
          <pc:sldMk cId="18973333" sldId="267"/>
        </pc:sldMkLst>
        <pc:spChg chg="mod">
          <ac:chgData name="Santiago Alberto Moreno Quevedo" userId="17a14c19-8dfe-4f87-84b4-8188f18954af" providerId="ADAL" clId="{578723FD-8DA2-4EB0-A08B-E3FF79712549}" dt="2021-11-26T08:21:53.619" v="2053" actId="14100"/>
          <ac:spMkLst>
            <pc:docMk/>
            <pc:sldMk cId="18973333" sldId="267"/>
            <ac:spMk id="2" creationId="{677AEA35-F280-415C-A80C-F5415C4F7B5E}"/>
          </ac:spMkLst>
        </pc:spChg>
        <pc:picChg chg="mod modCrop">
          <ac:chgData name="Santiago Alberto Moreno Quevedo" userId="17a14c19-8dfe-4f87-84b4-8188f18954af" providerId="ADAL" clId="{578723FD-8DA2-4EB0-A08B-E3FF79712549}" dt="2021-11-26T08:21:48.464" v="2052" actId="732"/>
          <ac:picMkLst>
            <pc:docMk/>
            <pc:sldMk cId="18973333" sldId="267"/>
            <ac:picMk id="7" creationId="{ADA22EA2-8C80-443F-BD2B-57752B0F90D0}"/>
          </ac:picMkLst>
        </pc:picChg>
      </pc:sldChg>
      <pc:sldChg chg="modSp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1303995769" sldId="268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303995769" sldId="268"/>
            <ac:spMk id="2" creationId="{243D38D9-077E-4F2F-B40B-27A7529EFCA2}"/>
          </ac:spMkLst>
        </pc:spChg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303995769" sldId="268"/>
            <ac:spMk id="3" creationId="{F3333578-DAC4-4B24-B893-A8BF597BE086}"/>
          </ac:spMkLst>
        </pc:spChg>
      </pc:sldChg>
      <pc:sldChg chg="modSp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3467017638" sldId="269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3467017638" sldId="269"/>
            <ac:spMk id="2" creationId="{C6BD13FA-9A19-4ABF-B3A3-0832AB8381F8}"/>
          </ac:spMkLst>
        </pc:spChg>
      </pc:sldChg>
      <pc:sldChg chg="addSp delSp modSp mod delDesignElem">
        <pc:chgData name="Santiago Alberto Moreno Quevedo" userId="17a14c19-8dfe-4f87-84b4-8188f18954af" providerId="ADAL" clId="{578723FD-8DA2-4EB0-A08B-E3FF79712549}" dt="2021-11-26T08:19:26.252" v="2011"/>
        <pc:sldMkLst>
          <pc:docMk/>
          <pc:sldMk cId="2415099588" sldId="270"/>
        </pc:sldMkLst>
        <pc:spChg chg="mod">
          <ac:chgData name="Santiago Alberto Moreno Quevedo" userId="17a14c19-8dfe-4f87-84b4-8188f18954af" providerId="ADAL" clId="{578723FD-8DA2-4EB0-A08B-E3FF79712549}" dt="2021-11-26T08:19:23.284" v="2009"/>
          <ac:spMkLst>
            <pc:docMk/>
            <pc:sldMk cId="2415099588" sldId="270"/>
            <ac:spMk id="2" creationId="{E49C3610-3D01-47C2-947C-1FC8078ABCC1}"/>
          </ac:spMkLst>
        </pc:spChg>
        <pc:spChg chg="add del">
          <ac:chgData name="Santiago Alberto Moreno Quevedo" userId="17a14c19-8dfe-4f87-84b4-8188f18954af" providerId="ADAL" clId="{578723FD-8DA2-4EB0-A08B-E3FF79712549}" dt="2021-11-26T08:19:26.252" v="2011"/>
          <ac:spMkLst>
            <pc:docMk/>
            <pc:sldMk cId="2415099588" sldId="270"/>
            <ac:spMk id="18" creationId="{53F29798-D584-4792-9B62-3F5F5C36D619}"/>
          </ac:spMkLst>
        </pc:spChg>
      </pc:sldChg>
      <pc:sldChg chg="modSp mod">
        <pc:chgData name="Santiago Alberto Moreno Quevedo" userId="17a14c19-8dfe-4f87-84b4-8188f18954af" providerId="ADAL" clId="{578723FD-8DA2-4EB0-A08B-E3FF79712549}" dt="2021-11-26T08:22:33.769" v="2057" actId="1076"/>
        <pc:sldMkLst>
          <pc:docMk/>
          <pc:sldMk cId="937686061" sldId="271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937686061" sldId="271"/>
            <ac:spMk id="2" creationId="{5F51FDEE-80A7-4F63-9691-3793ACFE2A83}"/>
          </ac:spMkLst>
        </pc:spChg>
        <pc:picChg chg="mod">
          <ac:chgData name="Santiago Alberto Moreno Quevedo" userId="17a14c19-8dfe-4f87-84b4-8188f18954af" providerId="ADAL" clId="{578723FD-8DA2-4EB0-A08B-E3FF79712549}" dt="2021-11-26T08:22:31.114" v="2056" actId="1076"/>
          <ac:picMkLst>
            <pc:docMk/>
            <pc:sldMk cId="937686061" sldId="271"/>
            <ac:picMk id="5" creationId="{2F6A2994-3CC3-431B-A4F0-9547F14C6743}"/>
          </ac:picMkLst>
        </pc:picChg>
        <pc:picChg chg="mod">
          <ac:chgData name="Santiago Alberto Moreno Quevedo" userId="17a14c19-8dfe-4f87-84b4-8188f18954af" providerId="ADAL" clId="{578723FD-8DA2-4EB0-A08B-E3FF79712549}" dt="2021-11-26T08:22:33.769" v="2057" actId="1076"/>
          <ac:picMkLst>
            <pc:docMk/>
            <pc:sldMk cId="937686061" sldId="271"/>
            <ac:picMk id="7" creationId="{E8D03A80-964B-4DAC-AD85-B780D1736314}"/>
          </ac:picMkLst>
        </pc:picChg>
      </pc:sldChg>
      <pc:sldChg chg="modSp mod">
        <pc:chgData name="Santiago Alberto Moreno Quevedo" userId="17a14c19-8dfe-4f87-84b4-8188f18954af" providerId="ADAL" clId="{578723FD-8DA2-4EB0-A08B-E3FF79712549}" dt="2021-11-26T08:22:41.767" v="2060" actId="1076"/>
        <pc:sldMkLst>
          <pc:docMk/>
          <pc:sldMk cId="1381804175" sldId="272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381804175" sldId="272"/>
            <ac:spMk id="2" creationId="{4CD36D1E-3600-4AF5-BAFA-491B39BF8E9A}"/>
          </ac:spMkLst>
        </pc:spChg>
        <pc:picChg chg="mod">
          <ac:chgData name="Santiago Alberto Moreno Quevedo" userId="17a14c19-8dfe-4f87-84b4-8188f18954af" providerId="ADAL" clId="{578723FD-8DA2-4EB0-A08B-E3FF79712549}" dt="2021-11-26T08:22:39.963" v="2059" actId="1076"/>
          <ac:picMkLst>
            <pc:docMk/>
            <pc:sldMk cId="1381804175" sldId="272"/>
            <ac:picMk id="5" creationId="{A5ADEAF0-ACA8-4685-8606-A1F9C4732862}"/>
          </ac:picMkLst>
        </pc:picChg>
        <pc:picChg chg="mod">
          <ac:chgData name="Santiago Alberto Moreno Quevedo" userId="17a14c19-8dfe-4f87-84b4-8188f18954af" providerId="ADAL" clId="{578723FD-8DA2-4EB0-A08B-E3FF79712549}" dt="2021-11-26T08:22:41.767" v="2060" actId="1076"/>
          <ac:picMkLst>
            <pc:docMk/>
            <pc:sldMk cId="1381804175" sldId="272"/>
            <ac:picMk id="7" creationId="{BEE61681-031B-407F-BA1D-986F09150D53}"/>
          </ac:picMkLst>
        </pc:picChg>
      </pc:sldChg>
      <pc:sldChg chg="addSp modSp mod">
        <pc:chgData name="Santiago Alberto Moreno Quevedo" userId="17a14c19-8dfe-4f87-84b4-8188f18954af" providerId="ADAL" clId="{578723FD-8DA2-4EB0-A08B-E3FF79712549}" dt="2021-11-26T08:22:53.487" v="2065" actId="1076"/>
        <pc:sldMkLst>
          <pc:docMk/>
          <pc:sldMk cId="1648487893" sldId="273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648487893" sldId="273"/>
            <ac:spMk id="2" creationId="{7144C101-8C2B-4F47-9CA3-BF54D445E931}"/>
          </ac:spMkLst>
        </pc:spChg>
        <pc:picChg chg="mod">
          <ac:chgData name="Santiago Alberto Moreno Quevedo" userId="17a14c19-8dfe-4f87-84b4-8188f18954af" providerId="ADAL" clId="{578723FD-8DA2-4EB0-A08B-E3FF79712549}" dt="2021-11-26T08:22:53.487" v="2065" actId="1076"/>
          <ac:picMkLst>
            <pc:docMk/>
            <pc:sldMk cId="1648487893" sldId="273"/>
            <ac:picMk id="5" creationId="{E858D99A-2595-4C9B-AFD4-867EA3277D66}"/>
          </ac:picMkLst>
        </pc:picChg>
        <pc:picChg chg="add mod">
          <ac:chgData name="Santiago Alberto Moreno Quevedo" userId="17a14c19-8dfe-4f87-84b4-8188f18954af" providerId="ADAL" clId="{578723FD-8DA2-4EB0-A08B-E3FF79712549}" dt="2021-11-26T08:22:52.471" v="2064" actId="1076"/>
          <ac:picMkLst>
            <pc:docMk/>
            <pc:sldMk cId="1648487893" sldId="273"/>
            <ac:picMk id="7" creationId="{713242CF-B479-452A-B11C-9671998764D1}"/>
          </ac:picMkLst>
        </pc:picChg>
      </pc:sldChg>
      <pc:sldChg chg="addSp delSp modSp new mod">
        <pc:chgData name="Santiago Alberto Moreno Quevedo" userId="17a14c19-8dfe-4f87-84b4-8188f18954af" providerId="ADAL" clId="{578723FD-8DA2-4EB0-A08B-E3FF79712549}" dt="2021-11-26T08:23:00.177" v="2067" actId="14100"/>
        <pc:sldMkLst>
          <pc:docMk/>
          <pc:sldMk cId="25836602" sldId="274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25836602" sldId="274"/>
            <ac:spMk id="2" creationId="{757E4759-0750-4248-BF6C-6DC9A2521602}"/>
          </ac:spMkLst>
        </pc:spChg>
        <pc:spChg chg="del">
          <ac:chgData name="Santiago Alberto Moreno Quevedo" userId="17a14c19-8dfe-4f87-84b4-8188f18954af" providerId="ADAL" clId="{578723FD-8DA2-4EB0-A08B-E3FF79712549}" dt="2021-11-26T07:57:12.009" v="45"/>
          <ac:spMkLst>
            <pc:docMk/>
            <pc:sldMk cId="25836602" sldId="274"/>
            <ac:spMk id="3" creationId="{93BC83EB-ECC1-4525-8319-8D561CD8D0FD}"/>
          </ac:spMkLst>
        </pc:spChg>
        <pc:picChg chg="add mod">
          <ac:chgData name="Santiago Alberto Moreno Quevedo" userId="17a14c19-8dfe-4f87-84b4-8188f18954af" providerId="ADAL" clId="{578723FD-8DA2-4EB0-A08B-E3FF79712549}" dt="2021-11-26T08:23:00.177" v="2067" actId="14100"/>
          <ac:picMkLst>
            <pc:docMk/>
            <pc:sldMk cId="25836602" sldId="274"/>
            <ac:picMk id="5" creationId="{C7DB433E-6CE5-4D14-90F9-84DF0BBE0BF2}"/>
          </ac:picMkLst>
        </pc:picChg>
      </pc:sldChg>
      <pc:sldChg chg="addSp delSp modSp new mod">
        <pc:chgData name="Santiago Alberto Moreno Quevedo" userId="17a14c19-8dfe-4f87-84b4-8188f18954af" providerId="ADAL" clId="{578723FD-8DA2-4EB0-A08B-E3FF79712549}" dt="2021-11-26T08:23:06.596" v="2070" actId="14100"/>
        <pc:sldMkLst>
          <pc:docMk/>
          <pc:sldMk cId="157298497" sldId="275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57298497" sldId="275"/>
            <ac:spMk id="2" creationId="{AF6B9291-7710-4C3A-85D6-9AFB95F89906}"/>
          </ac:spMkLst>
        </pc:spChg>
        <pc:spChg chg="del">
          <ac:chgData name="Santiago Alberto Moreno Quevedo" userId="17a14c19-8dfe-4f87-84b4-8188f18954af" providerId="ADAL" clId="{578723FD-8DA2-4EB0-A08B-E3FF79712549}" dt="2021-11-26T07:57:37.145" v="72"/>
          <ac:spMkLst>
            <pc:docMk/>
            <pc:sldMk cId="157298497" sldId="275"/>
            <ac:spMk id="3" creationId="{AE474E1D-83E7-447A-BBDA-D4CCEDB8F5DD}"/>
          </ac:spMkLst>
        </pc:spChg>
        <pc:spChg chg="add del mod">
          <ac:chgData name="Santiago Alberto Moreno Quevedo" userId="17a14c19-8dfe-4f87-84b4-8188f18954af" providerId="ADAL" clId="{578723FD-8DA2-4EB0-A08B-E3FF79712549}" dt="2021-11-26T07:57:41.273" v="76"/>
          <ac:spMkLst>
            <pc:docMk/>
            <pc:sldMk cId="157298497" sldId="275"/>
            <ac:spMk id="7" creationId="{02C9A201-9AF4-4985-8A78-29B79875D026}"/>
          </ac:spMkLst>
        </pc:spChg>
        <pc:picChg chg="add del mod">
          <ac:chgData name="Santiago Alberto Moreno Quevedo" userId="17a14c19-8dfe-4f87-84b4-8188f18954af" providerId="ADAL" clId="{578723FD-8DA2-4EB0-A08B-E3FF79712549}" dt="2021-11-26T07:57:40.806" v="75" actId="478"/>
          <ac:picMkLst>
            <pc:docMk/>
            <pc:sldMk cId="157298497" sldId="275"/>
            <ac:picMk id="5" creationId="{7B7BA117-C18E-44A7-B10C-AF9AFED6258F}"/>
          </ac:picMkLst>
        </pc:picChg>
        <pc:picChg chg="add mod">
          <ac:chgData name="Santiago Alberto Moreno Quevedo" userId="17a14c19-8dfe-4f87-84b4-8188f18954af" providerId="ADAL" clId="{578723FD-8DA2-4EB0-A08B-E3FF79712549}" dt="2021-11-26T08:23:06.596" v="2070" actId="14100"/>
          <ac:picMkLst>
            <pc:docMk/>
            <pc:sldMk cId="157298497" sldId="275"/>
            <ac:picMk id="9" creationId="{1B73C08F-64B4-4383-B39A-4DD874E84A90}"/>
          </ac:picMkLst>
        </pc:picChg>
      </pc:sldChg>
      <pc:sldChg chg="delSp modSp new mod">
        <pc:chgData name="Santiago Alberto Moreno Quevedo" userId="17a14c19-8dfe-4f87-84b4-8188f18954af" providerId="ADAL" clId="{578723FD-8DA2-4EB0-A08B-E3FF79712549}" dt="2021-11-26T07:58:13.901" v="90" actId="1076"/>
        <pc:sldMkLst>
          <pc:docMk/>
          <pc:sldMk cId="3596692749" sldId="276"/>
        </pc:sldMkLst>
        <pc:spChg chg="mod">
          <ac:chgData name="Santiago Alberto Moreno Quevedo" userId="17a14c19-8dfe-4f87-84b4-8188f18954af" providerId="ADAL" clId="{578723FD-8DA2-4EB0-A08B-E3FF79712549}" dt="2021-11-26T07:58:13.901" v="90" actId="1076"/>
          <ac:spMkLst>
            <pc:docMk/>
            <pc:sldMk cId="3596692749" sldId="276"/>
            <ac:spMk id="2" creationId="{55BEFC69-C320-40A2-A5C3-BEDCFA65FF0B}"/>
          </ac:spMkLst>
        </pc:spChg>
        <pc:spChg chg="del">
          <ac:chgData name="Santiago Alberto Moreno Quevedo" userId="17a14c19-8dfe-4f87-84b4-8188f18954af" providerId="ADAL" clId="{578723FD-8DA2-4EB0-A08B-E3FF79712549}" dt="2021-11-26T07:58:08.883" v="89" actId="478"/>
          <ac:spMkLst>
            <pc:docMk/>
            <pc:sldMk cId="3596692749" sldId="276"/>
            <ac:spMk id="3" creationId="{B4AF2C50-F90C-4093-A37E-7EC41DD7024D}"/>
          </ac:spMkLst>
        </pc:spChg>
      </pc:sldChg>
      <pc:sldChg chg="delSp modSp new mod">
        <pc:chgData name="Santiago Alberto Moreno Quevedo" userId="17a14c19-8dfe-4f87-84b4-8188f18954af" providerId="ADAL" clId="{578723FD-8DA2-4EB0-A08B-E3FF79712549}" dt="2021-11-26T08:23:37.554" v="2076" actId="478"/>
        <pc:sldMkLst>
          <pc:docMk/>
          <pc:sldMk cId="2194644307" sldId="277"/>
        </pc:sldMkLst>
        <pc:spChg chg="del mod">
          <ac:chgData name="Santiago Alberto Moreno Quevedo" userId="17a14c19-8dfe-4f87-84b4-8188f18954af" providerId="ADAL" clId="{578723FD-8DA2-4EB0-A08B-E3FF79712549}" dt="2021-11-26T08:23:37.554" v="2076" actId="478"/>
          <ac:spMkLst>
            <pc:docMk/>
            <pc:sldMk cId="2194644307" sldId="277"/>
            <ac:spMk id="2" creationId="{7CEBC784-9154-48D6-B0C2-D2F7535B4DF5}"/>
          </ac:spMkLst>
        </pc:spChg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2194644307" sldId="277"/>
            <ac:spMk id="3" creationId="{58FEC3AB-5F28-40F9-B617-1EF6DDD480E6}"/>
          </ac:spMkLst>
        </pc:spChg>
      </pc:sldChg>
      <pc:sldChg chg="addSp delSp modSp new mod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4161220732" sldId="278"/>
        </pc:sldMkLst>
        <pc:spChg chg="add del 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4161220732" sldId="278"/>
            <ac:spMk id="2" creationId="{5FE6E158-3EB3-409E-B673-1896A88BDD19}"/>
          </ac:spMkLst>
        </pc:spChg>
        <pc:spChg chg="del mod">
          <ac:chgData name="Santiago Alberto Moreno Quevedo" userId="17a14c19-8dfe-4f87-84b4-8188f18954af" providerId="ADAL" clId="{578723FD-8DA2-4EB0-A08B-E3FF79712549}" dt="2021-11-26T08:06:04.481" v="535" actId="478"/>
          <ac:spMkLst>
            <pc:docMk/>
            <pc:sldMk cId="4161220732" sldId="278"/>
            <ac:spMk id="3" creationId="{A5F985D4-ABDF-41D0-9069-B1FC4D733FEE}"/>
          </ac:spMkLst>
        </pc:spChg>
        <pc:spChg chg="add del mod">
          <ac:chgData name="Santiago Alberto Moreno Quevedo" userId="17a14c19-8dfe-4f87-84b4-8188f18954af" providerId="ADAL" clId="{578723FD-8DA2-4EB0-A08B-E3FF79712549}" dt="2021-11-26T08:03:49.755" v="529" actId="478"/>
          <ac:spMkLst>
            <pc:docMk/>
            <pc:sldMk cId="4161220732" sldId="278"/>
            <ac:spMk id="5" creationId="{DD6B81C4-AE99-4C36-80F7-C8AA0BA040CB}"/>
          </ac:spMkLst>
        </pc:spChg>
        <pc:picChg chg="add mod">
          <ac:chgData name="Santiago Alberto Moreno Quevedo" userId="17a14c19-8dfe-4f87-84b4-8188f18954af" providerId="ADAL" clId="{578723FD-8DA2-4EB0-A08B-E3FF79712549}" dt="2021-11-26T08:05:52.147" v="534" actId="1076"/>
          <ac:picMkLst>
            <pc:docMk/>
            <pc:sldMk cId="4161220732" sldId="278"/>
            <ac:picMk id="7" creationId="{FB32A30A-A82F-467E-A4E2-3714EB003832}"/>
          </ac:picMkLst>
        </pc:picChg>
      </pc:sldChg>
      <pc:sldChg chg="addSp delSp modSp new mod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3154711522" sldId="279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3154711522" sldId="279"/>
            <ac:spMk id="2" creationId="{6C616AC0-F5EC-4051-AD1B-7CB8AD91AA68}"/>
          </ac:spMkLst>
        </pc:spChg>
        <pc:spChg chg="del">
          <ac:chgData name="Santiago Alberto Moreno Quevedo" userId="17a14c19-8dfe-4f87-84b4-8188f18954af" providerId="ADAL" clId="{578723FD-8DA2-4EB0-A08B-E3FF79712549}" dt="2021-11-26T08:00:07.169" v="340" actId="22"/>
          <ac:spMkLst>
            <pc:docMk/>
            <pc:sldMk cId="3154711522" sldId="279"/>
            <ac:spMk id="3" creationId="{F1A6E6BB-4B54-4DD6-B985-29DA5BB920F1}"/>
          </ac:spMkLst>
        </pc:spChg>
        <pc:spChg chg="add del mod">
          <ac:chgData name="Santiago Alberto Moreno Quevedo" userId="17a14c19-8dfe-4f87-84b4-8188f18954af" providerId="ADAL" clId="{578723FD-8DA2-4EB0-A08B-E3FF79712549}" dt="2021-11-26T08:00:39.205" v="349" actId="478"/>
          <ac:spMkLst>
            <pc:docMk/>
            <pc:sldMk cId="3154711522" sldId="279"/>
            <ac:spMk id="7" creationId="{FC2E4F8C-7F18-4E16-8AEC-81920539D942}"/>
          </ac:spMkLst>
        </pc:spChg>
        <pc:picChg chg="add del mod ord">
          <ac:chgData name="Santiago Alberto Moreno Quevedo" userId="17a14c19-8dfe-4f87-84b4-8188f18954af" providerId="ADAL" clId="{578723FD-8DA2-4EB0-A08B-E3FF79712549}" dt="2021-11-26T08:00:35.027" v="346" actId="478"/>
          <ac:picMkLst>
            <pc:docMk/>
            <pc:sldMk cId="3154711522" sldId="279"/>
            <ac:picMk id="5" creationId="{9303153B-73F8-4078-AF44-D4D742E88C1B}"/>
          </ac:picMkLst>
        </pc:picChg>
        <pc:picChg chg="add del mod">
          <ac:chgData name="Santiago Alberto Moreno Quevedo" userId="17a14c19-8dfe-4f87-84b4-8188f18954af" providerId="ADAL" clId="{578723FD-8DA2-4EB0-A08B-E3FF79712549}" dt="2021-11-26T08:00:42.909" v="352" actId="478"/>
          <ac:picMkLst>
            <pc:docMk/>
            <pc:sldMk cId="3154711522" sldId="279"/>
            <ac:picMk id="9" creationId="{3297330A-0FE5-41C7-9B49-7852B4B1BBC7}"/>
          </ac:picMkLst>
        </pc:picChg>
        <pc:picChg chg="add">
          <ac:chgData name="Santiago Alberto Moreno Quevedo" userId="17a14c19-8dfe-4f87-84b4-8188f18954af" providerId="ADAL" clId="{578723FD-8DA2-4EB0-A08B-E3FF79712549}" dt="2021-11-26T08:00:53.885" v="353" actId="22"/>
          <ac:picMkLst>
            <pc:docMk/>
            <pc:sldMk cId="3154711522" sldId="279"/>
            <ac:picMk id="11" creationId="{30C5577A-8D6D-406A-B0A1-35ACF730498D}"/>
          </ac:picMkLst>
        </pc:picChg>
      </pc:sldChg>
      <pc:sldChg chg="addSp delSp modSp new mod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403600703" sldId="280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403600703" sldId="280"/>
            <ac:spMk id="2" creationId="{45A4A165-5C7C-4B2C-AA30-47AB7037F599}"/>
          </ac:spMkLst>
        </pc:spChg>
        <pc:spChg chg="del">
          <ac:chgData name="Santiago Alberto Moreno Quevedo" userId="17a14c19-8dfe-4f87-84b4-8188f18954af" providerId="ADAL" clId="{578723FD-8DA2-4EB0-A08B-E3FF79712549}" dt="2021-11-26T08:01:22.907" v="413" actId="22"/>
          <ac:spMkLst>
            <pc:docMk/>
            <pc:sldMk cId="403600703" sldId="280"/>
            <ac:spMk id="3" creationId="{5776F6B6-ADCF-4127-8C90-472A8ECF4FB4}"/>
          </ac:spMkLst>
        </pc:spChg>
        <pc:picChg chg="add mod ord">
          <ac:chgData name="Santiago Alberto Moreno Quevedo" userId="17a14c19-8dfe-4f87-84b4-8188f18954af" providerId="ADAL" clId="{578723FD-8DA2-4EB0-A08B-E3FF79712549}" dt="2021-11-26T08:19:47.850" v="2022"/>
          <ac:picMkLst>
            <pc:docMk/>
            <pc:sldMk cId="403600703" sldId="280"/>
            <ac:picMk id="5" creationId="{5E9DC763-5353-499E-8F45-0CAC1BFF2083}"/>
          </ac:picMkLst>
        </pc:picChg>
      </pc:sldChg>
      <pc:sldChg chg="addSp modSp new mod">
        <pc:chgData name="Santiago Alberto Moreno Quevedo" userId="17a14c19-8dfe-4f87-84b4-8188f18954af" providerId="ADAL" clId="{578723FD-8DA2-4EB0-A08B-E3FF79712549}" dt="2021-11-26T08:23:25.241" v="2075" actId="1076"/>
        <pc:sldMkLst>
          <pc:docMk/>
          <pc:sldMk cId="1226545881" sldId="281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226545881" sldId="281"/>
            <ac:spMk id="2" creationId="{2E60CA63-DA48-4243-84D7-3F74385D4F8A}"/>
          </ac:spMkLst>
        </pc:spChg>
        <pc:spChg chg="mod">
          <ac:chgData name="Santiago Alberto Moreno Quevedo" userId="17a14c19-8dfe-4f87-84b4-8188f18954af" providerId="ADAL" clId="{578723FD-8DA2-4EB0-A08B-E3FF79712549}" dt="2021-11-26T08:02:58.178" v="522" actId="20577"/>
          <ac:spMkLst>
            <pc:docMk/>
            <pc:sldMk cId="1226545881" sldId="281"/>
            <ac:spMk id="3" creationId="{0CC21BD9-3F3D-4214-AB09-0A6073A56600}"/>
          </ac:spMkLst>
        </pc:spChg>
        <pc:picChg chg="add mod">
          <ac:chgData name="Santiago Alberto Moreno Quevedo" userId="17a14c19-8dfe-4f87-84b4-8188f18954af" providerId="ADAL" clId="{578723FD-8DA2-4EB0-A08B-E3FF79712549}" dt="2021-11-26T08:23:25.241" v="2075" actId="1076"/>
          <ac:picMkLst>
            <pc:docMk/>
            <pc:sldMk cId="1226545881" sldId="281"/>
            <ac:picMk id="5" creationId="{EBB684DE-D0CF-495F-BEE1-7FF0B31B69D0}"/>
          </ac:picMkLst>
        </pc:picChg>
        <pc:picChg chg="add mod">
          <ac:chgData name="Santiago Alberto Moreno Quevedo" userId="17a14c19-8dfe-4f87-84b4-8188f18954af" providerId="ADAL" clId="{578723FD-8DA2-4EB0-A08B-E3FF79712549}" dt="2021-11-26T08:23:24.285" v="2074" actId="1076"/>
          <ac:picMkLst>
            <pc:docMk/>
            <pc:sldMk cId="1226545881" sldId="281"/>
            <ac:picMk id="7" creationId="{B67253B5-A612-4C74-8705-DA33A66C8C6C}"/>
          </ac:picMkLst>
        </pc:picChg>
        <pc:picChg chg="add mod">
          <ac:chgData name="Santiago Alberto Moreno Quevedo" userId="17a14c19-8dfe-4f87-84b4-8188f18954af" providerId="ADAL" clId="{578723FD-8DA2-4EB0-A08B-E3FF79712549}" dt="2021-11-26T08:23:23.057" v="2073" actId="1076"/>
          <ac:picMkLst>
            <pc:docMk/>
            <pc:sldMk cId="1226545881" sldId="281"/>
            <ac:picMk id="9" creationId="{CC91AF8E-93F3-4D80-8BD5-04F9DB835EC1}"/>
          </ac:picMkLst>
        </pc:picChg>
      </pc:sldChg>
      <pc:sldChg chg="modSp new mod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1382169403" sldId="282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382169403" sldId="282"/>
            <ac:spMk id="2" creationId="{33490C22-128A-4CD7-86F6-170D2DBEC3DA}"/>
          </ac:spMkLst>
        </pc:spChg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382169403" sldId="282"/>
            <ac:spMk id="3" creationId="{D77E6ED1-47CC-4E9C-AD9C-39924E901A54}"/>
          </ac:spMkLst>
        </pc:spChg>
      </pc:sldChg>
      <pc:sldChg chg="addSp delSp modSp new mod">
        <pc:chgData name="Santiago Alberto Moreno Quevedo" userId="17a14c19-8dfe-4f87-84b4-8188f18954af" providerId="ADAL" clId="{578723FD-8DA2-4EB0-A08B-E3FF79712549}" dt="2021-11-26T08:24:03.877" v="2084" actId="1036"/>
        <pc:sldMkLst>
          <pc:docMk/>
          <pc:sldMk cId="767601703" sldId="283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767601703" sldId="283"/>
            <ac:spMk id="2" creationId="{9B520691-D38E-4E9C-8E81-3740C722815F}"/>
          </ac:spMkLst>
        </pc:spChg>
        <pc:spChg chg="del">
          <ac:chgData name="Santiago Alberto Moreno Quevedo" userId="17a14c19-8dfe-4f87-84b4-8188f18954af" providerId="ADAL" clId="{578723FD-8DA2-4EB0-A08B-E3FF79712549}" dt="2021-11-26T08:10:24.132" v="991" actId="22"/>
          <ac:spMkLst>
            <pc:docMk/>
            <pc:sldMk cId="767601703" sldId="283"/>
            <ac:spMk id="3" creationId="{D02F0839-C19D-4419-995A-7D25773B607A}"/>
          </ac:spMkLst>
        </pc:spChg>
        <pc:picChg chg="add mod ord">
          <ac:chgData name="Santiago Alberto Moreno Quevedo" userId="17a14c19-8dfe-4f87-84b4-8188f18954af" providerId="ADAL" clId="{578723FD-8DA2-4EB0-A08B-E3FF79712549}" dt="2021-11-26T08:24:03.877" v="2084" actId="1036"/>
          <ac:picMkLst>
            <pc:docMk/>
            <pc:sldMk cId="767601703" sldId="283"/>
            <ac:picMk id="5" creationId="{EE7A93A7-3E44-41F7-A1DA-CFB5A5AD854A}"/>
          </ac:picMkLst>
        </pc:picChg>
      </pc:sldChg>
      <pc:sldChg chg="addSp delSp modSp new mod">
        <pc:chgData name="Santiago Alberto Moreno Quevedo" userId="17a14c19-8dfe-4f87-84b4-8188f18954af" providerId="ADAL" clId="{578723FD-8DA2-4EB0-A08B-E3FF79712549}" dt="2021-11-26T08:24:13.559" v="2093" actId="1036"/>
        <pc:sldMkLst>
          <pc:docMk/>
          <pc:sldMk cId="2322123600" sldId="284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2322123600" sldId="284"/>
            <ac:spMk id="2" creationId="{EBE60DAC-1B7D-44B6-A367-DA1AB430B434}"/>
          </ac:spMkLst>
        </pc:spChg>
        <pc:spChg chg="del">
          <ac:chgData name="Santiago Alberto Moreno Quevedo" userId="17a14c19-8dfe-4f87-84b4-8188f18954af" providerId="ADAL" clId="{578723FD-8DA2-4EB0-A08B-E3FF79712549}" dt="2021-11-26T08:10:54.995" v="1035" actId="22"/>
          <ac:spMkLst>
            <pc:docMk/>
            <pc:sldMk cId="2322123600" sldId="284"/>
            <ac:spMk id="3" creationId="{5F33B21E-2296-4386-9AB6-1A8987210A7F}"/>
          </ac:spMkLst>
        </pc:spChg>
        <pc:picChg chg="add mod ord">
          <ac:chgData name="Santiago Alberto Moreno Quevedo" userId="17a14c19-8dfe-4f87-84b4-8188f18954af" providerId="ADAL" clId="{578723FD-8DA2-4EB0-A08B-E3FF79712549}" dt="2021-11-26T08:24:13.559" v="2093" actId="1036"/>
          <ac:picMkLst>
            <pc:docMk/>
            <pc:sldMk cId="2322123600" sldId="284"/>
            <ac:picMk id="5" creationId="{6091913B-E1BA-4FFC-9BA5-2264EDF8C457}"/>
          </ac:picMkLst>
        </pc:picChg>
      </pc:sldChg>
      <pc:sldChg chg="modSp new mod">
        <pc:chgData name="Santiago Alberto Moreno Quevedo" userId="17a14c19-8dfe-4f87-84b4-8188f18954af" providerId="ADAL" clId="{578723FD-8DA2-4EB0-A08B-E3FF79712549}" dt="2021-11-26T08:27:27.702" v="2203" actId="20577"/>
        <pc:sldMkLst>
          <pc:docMk/>
          <pc:sldMk cId="2932363944" sldId="285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2932363944" sldId="285"/>
            <ac:spMk id="2" creationId="{F43A4082-EDA2-4354-8964-33E8E82D7466}"/>
          </ac:spMkLst>
        </pc:spChg>
        <pc:spChg chg="mod">
          <ac:chgData name="Santiago Alberto Moreno Quevedo" userId="17a14c19-8dfe-4f87-84b4-8188f18954af" providerId="ADAL" clId="{578723FD-8DA2-4EB0-A08B-E3FF79712549}" dt="2021-11-26T08:27:27.702" v="2203" actId="20577"/>
          <ac:spMkLst>
            <pc:docMk/>
            <pc:sldMk cId="2932363944" sldId="285"/>
            <ac:spMk id="3" creationId="{1F97FF4B-3076-452D-AD5B-654D3C0B70E6}"/>
          </ac:spMkLst>
        </pc:spChg>
      </pc:sldChg>
      <pc:sldChg chg="modSp new mod">
        <pc:chgData name="Santiago Alberto Moreno Quevedo" userId="17a14c19-8dfe-4f87-84b4-8188f18954af" providerId="ADAL" clId="{578723FD-8DA2-4EB0-A08B-E3FF79712549}" dt="2021-11-26T08:19:47.850" v="2022"/>
        <pc:sldMkLst>
          <pc:docMk/>
          <pc:sldMk cId="1651594061" sldId="286"/>
        </pc:sldMkLst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651594061" sldId="286"/>
            <ac:spMk id="2" creationId="{0636E6DA-EDDB-430C-817F-F6FA76C4CA9F}"/>
          </ac:spMkLst>
        </pc:spChg>
        <pc:spChg chg="mod">
          <ac:chgData name="Santiago Alberto Moreno Quevedo" userId="17a14c19-8dfe-4f87-84b4-8188f18954af" providerId="ADAL" clId="{578723FD-8DA2-4EB0-A08B-E3FF79712549}" dt="2021-11-26T08:19:47.850" v="2022"/>
          <ac:spMkLst>
            <pc:docMk/>
            <pc:sldMk cId="1651594061" sldId="286"/>
            <ac:spMk id="3" creationId="{86CC82E6-998F-48DC-99D1-CF4D82570712}"/>
          </ac:spMkLst>
        </pc:spChg>
      </pc:sldChg>
      <pc:sldChg chg="modSp new mod">
        <pc:chgData name="Santiago Alberto Moreno Quevedo" userId="17a14c19-8dfe-4f87-84b4-8188f18954af" providerId="ADAL" clId="{578723FD-8DA2-4EB0-A08B-E3FF79712549}" dt="2021-11-26T08:25:11.382" v="2117" actId="403"/>
        <pc:sldMkLst>
          <pc:docMk/>
          <pc:sldMk cId="3452115547" sldId="287"/>
        </pc:sldMkLst>
        <pc:spChg chg="mod">
          <ac:chgData name="Santiago Alberto Moreno Quevedo" userId="17a14c19-8dfe-4f87-84b4-8188f18954af" providerId="ADAL" clId="{578723FD-8DA2-4EB0-A08B-E3FF79712549}" dt="2021-11-26T08:24:26.819" v="2094" actId="14100"/>
          <ac:spMkLst>
            <pc:docMk/>
            <pc:sldMk cId="3452115547" sldId="287"/>
            <ac:spMk id="2" creationId="{12DA021F-9E09-46C6-8F46-BF256D3176F9}"/>
          </ac:spMkLst>
        </pc:spChg>
        <pc:spChg chg="mod">
          <ac:chgData name="Santiago Alberto Moreno Quevedo" userId="17a14c19-8dfe-4f87-84b4-8188f18954af" providerId="ADAL" clId="{578723FD-8DA2-4EB0-A08B-E3FF79712549}" dt="2021-11-26T08:25:11.382" v="2117" actId="403"/>
          <ac:spMkLst>
            <pc:docMk/>
            <pc:sldMk cId="3452115547" sldId="287"/>
            <ac:spMk id="3" creationId="{79D3738C-B13D-47BF-AA48-499381D3FEDF}"/>
          </ac:spMkLst>
        </pc:spChg>
      </pc:sldChg>
      <pc:sldChg chg="modSp new mod">
        <pc:chgData name="Santiago Alberto Moreno Quevedo" userId="17a14c19-8dfe-4f87-84b4-8188f18954af" providerId="ADAL" clId="{578723FD-8DA2-4EB0-A08B-E3FF79712549}" dt="2021-11-26T08:23:18.254" v="2072" actId="14100"/>
        <pc:sldMkLst>
          <pc:docMk/>
          <pc:sldMk cId="3493823754" sldId="288"/>
        </pc:sldMkLst>
        <pc:spChg chg="mod">
          <ac:chgData name="Santiago Alberto Moreno Quevedo" userId="17a14c19-8dfe-4f87-84b4-8188f18954af" providerId="ADAL" clId="{578723FD-8DA2-4EB0-A08B-E3FF79712549}" dt="2021-11-26T08:23:15.868" v="2071" actId="14100"/>
          <ac:spMkLst>
            <pc:docMk/>
            <pc:sldMk cId="3493823754" sldId="288"/>
            <ac:spMk id="2" creationId="{5180DF7F-C83F-4EB7-B008-0680713C9435}"/>
          </ac:spMkLst>
        </pc:spChg>
        <pc:spChg chg="mod">
          <ac:chgData name="Santiago Alberto Moreno Quevedo" userId="17a14c19-8dfe-4f87-84b4-8188f18954af" providerId="ADAL" clId="{578723FD-8DA2-4EB0-A08B-E3FF79712549}" dt="2021-11-26T08:23:18.254" v="2072" actId="14100"/>
          <ac:spMkLst>
            <pc:docMk/>
            <pc:sldMk cId="3493823754" sldId="288"/>
            <ac:spMk id="3" creationId="{75759FA1-C3F8-4F5F-86A1-C365D46D88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7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8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89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5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55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1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23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2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11FF6A-9709-4DDF-8118-96F226E57766}" type="datetimeFigureOut">
              <a:rPr lang="de-DE" smtClean="0"/>
              <a:t>26.11.2021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533C65-2516-4765-927F-5C171C572A6D}" type="slidenum">
              <a:rPr lang="de-DE" smtClean="0"/>
              <a:t>‹Nº›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6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rtholi/stockminute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7828-9A82-4F4A-916C-7D13AA3A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4759"/>
            <a:ext cx="12192000" cy="2715204"/>
          </a:xfrm>
        </p:spPr>
        <p:txBody>
          <a:bodyPr>
            <a:noAutofit/>
          </a:bodyPr>
          <a:lstStyle/>
          <a:p>
            <a:pPr algn="ctr"/>
            <a:r>
              <a:rPr lang="de-DE" sz="4800" dirty="0" err="1"/>
              <a:t>Optimización</a:t>
            </a:r>
            <a:r>
              <a:rPr lang="de-DE" sz="4800" dirty="0"/>
              <a:t> de </a:t>
            </a:r>
            <a:r>
              <a:rPr lang="de-DE" sz="4800" dirty="0" err="1"/>
              <a:t>Retornos</a:t>
            </a:r>
            <a:r>
              <a:rPr lang="de-DE" sz="4800" dirty="0"/>
              <a:t> </a:t>
            </a:r>
            <a:r>
              <a:rPr lang="de-DE" sz="4800" dirty="0" err="1"/>
              <a:t>Ajustados</a:t>
            </a:r>
            <a:r>
              <a:rPr lang="de-DE" sz="4800" dirty="0"/>
              <a:t> </a:t>
            </a:r>
            <a:r>
              <a:rPr lang="de-DE" sz="4800" dirty="0" err="1"/>
              <a:t>por</a:t>
            </a:r>
            <a:r>
              <a:rPr lang="de-DE" sz="4800" dirty="0"/>
              <a:t> </a:t>
            </a:r>
            <a:r>
              <a:rPr lang="de-DE" sz="4800" dirty="0" err="1"/>
              <a:t>Riesgo</a:t>
            </a:r>
            <a:r>
              <a:rPr lang="de-DE" sz="4800" dirty="0"/>
              <a:t> en </a:t>
            </a:r>
            <a:r>
              <a:rPr lang="de-DE" sz="4800" dirty="0" err="1"/>
              <a:t>Portafolios</a:t>
            </a:r>
            <a:r>
              <a:rPr lang="de-DE" sz="4800" dirty="0"/>
              <a:t> de Grandes </a:t>
            </a:r>
            <a:r>
              <a:rPr lang="de-DE" sz="4800" dirty="0" err="1"/>
              <a:t>Dimensiones</a:t>
            </a:r>
            <a:endParaRPr lang="de-DE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6BA23C-C171-4885-9EF8-9C10AAD1F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7479"/>
            <a:ext cx="9144000" cy="1655762"/>
          </a:xfrm>
        </p:spPr>
        <p:txBody>
          <a:bodyPr/>
          <a:lstStyle/>
          <a:p>
            <a:r>
              <a:rPr lang="de-DE" dirty="0"/>
              <a:t>Daniel García </a:t>
            </a:r>
            <a:r>
              <a:rPr lang="de-DE" dirty="0" err="1"/>
              <a:t>García</a:t>
            </a:r>
            <a:endParaRPr lang="de-DE" dirty="0"/>
          </a:p>
          <a:p>
            <a:r>
              <a:rPr lang="de-DE" dirty="0"/>
              <a:t>Ricardo José Garzón Arias</a:t>
            </a:r>
          </a:p>
          <a:p>
            <a:r>
              <a:rPr lang="de-DE" dirty="0"/>
              <a:t>Santiago Alberto Moreno Quevedo</a:t>
            </a:r>
          </a:p>
        </p:txBody>
      </p:sp>
    </p:spTree>
    <p:extLst>
      <p:ext uri="{BB962C8B-B14F-4D97-AF65-F5344CB8AC3E}">
        <p14:creationId xmlns:p14="http://schemas.microsoft.com/office/powerpoint/2010/main" val="419725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3C5D3-066C-452E-99F3-53D90ECB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3108"/>
            <a:ext cx="10058400" cy="743484"/>
          </a:xfrm>
        </p:spPr>
        <p:txBody>
          <a:bodyPr/>
          <a:lstStyle/>
          <a:p>
            <a:r>
              <a:rPr lang="de-DE" dirty="0" err="1"/>
              <a:t>Gráficas</a:t>
            </a:r>
            <a:r>
              <a:rPr lang="de-DE" dirty="0"/>
              <a:t> de </a:t>
            </a:r>
            <a:r>
              <a:rPr lang="de-DE" dirty="0" err="1"/>
              <a:t>retornos</a:t>
            </a:r>
            <a:endParaRPr lang="de-DE" dirty="0"/>
          </a:p>
        </p:txBody>
      </p:sp>
      <p:pic>
        <p:nvPicPr>
          <p:cNvPr id="5" name="Marcador de contenido 4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4861BD41-CDA8-4964-8EC7-D347758D4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8" t="30478" r="7221" b="10085"/>
          <a:stretch/>
        </p:blipFill>
        <p:spPr>
          <a:xfrm>
            <a:off x="1066800" y="1726250"/>
            <a:ext cx="10892524" cy="4178894"/>
          </a:xfrm>
        </p:spPr>
      </p:pic>
    </p:spTree>
    <p:extLst>
      <p:ext uri="{BB962C8B-B14F-4D97-AF65-F5344CB8AC3E}">
        <p14:creationId xmlns:p14="http://schemas.microsoft.com/office/powerpoint/2010/main" val="2838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76463-62B8-42D7-9711-BD63D7FD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Análisis</a:t>
            </a:r>
            <a:r>
              <a:rPr lang="de-DE" dirty="0"/>
              <a:t> de </a:t>
            </a:r>
            <a:r>
              <a:rPr lang="de-DE" dirty="0" err="1"/>
              <a:t>correlaciones</a:t>
            </a:r>
            <a:endParaRPr lang="de-DE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E524C18D-B951-4AA8-8C5A-8227A4A2C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97" y="1921597"/>
            <a:ext cx="9200719" cy="3537094"/>
          </a:xfrm>
        </p:spPr>
      </p:pic>
    </p:spTree>
    <p:extLst>
      <p:ext uri="{BB962C8B-B14F-4D97-AF65-F5344CB8AC3E}">
        <p14:creationId xmlns:p14="http://schemas.microsoft.com/office/powerpoint/2010/main" val="242392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AEA35-F280-415C-A80C-F5415C4F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7" y="18256"/>
            <a:ext cx="10515600" cy="955966"/>
          </a:xfrm>
        </p:spPr>
        <p:txBody>
          <a:bodyPr/>
          <a:lstStyle/>
          <a:p>
            <a:r>
              <a:rPr lang="de-DE" dirty="0" err="1"/>
              <a:t>Regresiones</a:t>
            </a:r>
            <a:r>
              <a:rPr lang="de-DE" dirty="0"/>
              <a:t> </a:t>
            </a:r>
            <a:r>
              <a:rPr lang="de-DE" dirty="0" err="1"/>
              <a:t>lineales</a:t>
            </a:r>
            <a:endParaRPr lang="de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7B8500-DD66-4F39-ADB6-0362EED6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7" y="1068243"/>
            <a:ext cx="10515600" cy="4351338"/>
          </a:xfrm>
        </p:spPr>
        <p:txBody>
          <a:bodyPr/>
          <a:lstStyle/>
          <a:p>
            <a:r>
              <a:rPr lang="de-DE" dirty="0"/>
              <a:t>Se </a:t>
            </a:r>
            <a:r>
              <a:rPr lang="de-DE" dirty="0" err="1"/>
              <a:t>hizo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regresión</a:t>
            </a:r>
            <a:r>
              <a:rPr lang="de-DE" dirty="0"/>
              <a:t> </a:t>
            </a:r>
            <a:r>
              <a:rPr lang="de-DE" dirty="0" err="1"/>
              <a:t>lineal</a:t>
            </a:r>
            <a:r>
              <a:rPr lang="de-DE" dirty="0"/>
              <a:t> con los </a:t>
            </a:r>
            <a:r>
              <a:rPr lang="de-DE" dirty="0" err="1"/>
              <a:t>retornos</a:t>
            </a:r>
            <a:r>
              <a:rPr lang="de-DE" dirty="0"/>
              <a:t> de </a:t>
            </a:r>
            <a:r>
              <a:rPr lang="de-DE" dirty="0" err="1"/>
              <a:t>cada</a:t>
            </a:r>
            <a:r>
              <a:rPr lang="de-DE" dirty="0"/>
              <a:t> </a:t>
            </a:r>
            <a:r>
              <a:rPr lang="de-DE" dirty="0" err="1"/>
              <a:t>acción</a:t>
            </a:r>
            <a:r>
              <a:rPr lang="de-DE" dirty="0"/>
              <a:t> </a:t>
            </a:r>
            <a:r>
              <a:rPr lang="de-DE" dirty="0" err="1"/>
              <a:t>como</a:t>
            </a:r>
            <a:r>
              <a:rPr lang="de-DE" dirty="0"/>
              <a:t> variable </a:t>
            </a:r>
            <a:r>
              <a:rPr lang="de-DE" dirty="0" err="1"/>
              <a:t>dependiente</a:t>
            </a:r>
            <a:r>
              <a:rPr lang="de-DE" dirty="0"/>
              <a:t> y los </a:t>
            </a:r>
            <a:r>
              <a:rPr lang="de-DE" dirty="0" err="1"/>
              <a:t>retornos</a:t>
            </a:r>
            <a:r>
              <a:rPr lang="de-DE" dirty="0"/>
              <a:t> de las </a:t>
            </a:r>
            <a:r>
              <a:rPr lang="de-DE" dirty="0" err="1"/>
              <a:t>demás</a:t>
            </a:r>
            <a:r>
              <a:rPr lang="de-DE" dirty="0"/>
              <a:t> </a:t>
            </a:r>
            <a:r>
              <a:rPr lang="de-DE" dirty="0" err="1"/>
              <a:t>como</a:t>
            </a:r>
            <a:r>
              <a:rPr lang="de-DE" dirty="0"/>
              <a:t> variables </a:t>
            </a:r>
            <a:r>
              <a:rPr lang="de-DE" dirty="0" err="1"/>
              <a:t>independientes</a:t>
            </a:r>
            <a:endParaRPr lang="de-DE" dirty="0"/>
          </a:p>
          <a:p>
            <a:endParaRPr lang="de-D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A22EA2-8C80-443F-BD2B-57752B0F9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3"/>
          <a:stretch/>
        </p:blipFill>
        <p:spPr>
          <a:xfrm>
            <a:off x="4194430" y="2025352"/>
            <a:ext cx="3482109" cy="41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D38D9-077E-4F2F-B40B-27A7529E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Matriz</a:t>
            </a:r>
            <a:r>
              <a:rPr lang="de-DE" dirty="0"/>
              <a:t> de </a:t>
            </a:r>
            <a:r>
              <a:rPr lang="de-DE" dirty="0" err="1"/>
              <a:t>covarianzas</a:t>
            </a:r>
            <a:endParaRPr lang="de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33578-DAC4-4B24-B893-A8BF597B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 </a:t>
            </a:r>
            <a:r>
              <a:rPr lang="de-DE" dirty="0" err="1"/>
              <a:t>método</a:t>
            </a:r>
            <a:r>
              <a:rPr lang="de-DE" dirty="0"/>
              <a:t> </a:t>
            </a:r>
            <a:r>
              <a:rPr lang="de-DE" dirty="0" err="1"/>
              <a:t>habitual</a:t>
            </a:r>
            <a:endParaRPr lang="de-DE" dirty="0"/>
          </a:p>
          <a:p>
            <a:pPr lvl="1"/>
            <a:r>
              <a:rPr lang="de-DE" dirty="0"/>
              <a:t>Determinante </a:t>
            </a:r>
            <a:r>
              <a:rPr lang="de-DE" dirty="0" err="1"/>
              <a:t>alto</a:t>
            </a:r>
            <a:r>
              <a:rPr lang="de-DE" dirty="0"/>
              <a:t> (10e^64)</a:t>
            </a:r>
          </a:p>
          <a:p>
            <a:pPr lvl="1"/>
            <a:r>
              <a:rPr lang="de-DE" dirty="0" err="1"/>
              <a:t>Número</a:t>
            </a:r>
            <a:r>
              <a:rPr lang="de-DE" dirty="0"/>
              <a:t> </a:t>
            </a:r>
            <a:r>
              <a:rPr lang="de-DE" dirty="0" err="1"/>
              <a:t>condición</a:t>
            </a:r>
            <a:r>
              <a:rPr lang="de-DE" dirty="0"/>
              <a:t> </a:t>
            </a:r>
            <a:r>
              <a:rPr lang="de-DE" dirty="0" err="1"/>
              <a:t>alto</a:t>
            </a:r>
            <a:r>
              <a:rPr lang="de-DE" dirty="0"/>
              <a:t> (10e^6)</a:t>
            </a:r>
          </a:p>
          <a:p>
            <a:endParaRPr lang="de-DE" dirty="0"/>
          </a:p>
          <a:p>
            <a:r>
              <a:rPr lang="de-DE" dirty="0"/>
              <a:t>Con </a:t>
            </a:r>
            <a:r>
              <a:rPr lang="de-DE" dirty="0" err="1"/>
              <a:t>shrinkage</a:t>
            </a:r>
            <a:r>
              <a:rPr lang="de-DE" dirty="0"/>
              <a:t> de </a:t>
            </a:r>
            <a:r>
              <a:rPr lang="de-DE" dirty="0" err="1"/>
              <a:t>Ledoit</a:t>
            </a:r>
            <a:r>
              <a:rPr lang="de-DE" dirty="0"/>
              <a:t> &amp; Wolf</a:t>
            </a:r>
          </a:p>
          <a:p>
            <a:pPr lvl="1"/>
            <a:r>
              <a:rPr lang="de-DE" dirty="0"/>
              <a:t>Determinante </a:t>
            </a:r>
            <a:r>
              <a:rPr lang="de-DE" dirty="0" err="1"/>
              <a:t>más</a:t>
            </a:r>
            <a:r>
              <a:rPr lang="de-DE" dirty="0"/>
              <a:t> </a:t>
            </a:r>
            <a:r>
              <a:rPr lang="de-DE" dirty="0" err="1"/>
              <a:t>alto</a:t>
            </a:r>
            <a:r>
              <a:rPr lang="de-DE" dirty="0"/>
              <a:t> (→ ∞)</a:t>
            </a:r>
          </a:p>
          <a:p>
            <a:pPr lvl="1"/>
            <a:r>
              <a:rPr lang="de-DE" dirty="0" err="1"/>
              <a:t>Número</a:t>
            </a:r>
            <a:r>
              <a:rPr lang="de-DE" dirty="0"/>
              <a:t> </a:t>
            </a:r>
            <a:r>
              <a:rPr lang="de-DE" dirty="0" err="1"/>
              <a:t>condición</a:t>
            </a:r>
            <a:r>
              <a:rPr lang="de-DE" dirty="0"/>
              <a:t> </a:t>
            </a:r>
            <a:r>
              <a:rPr lang="de-DE" dirty="0" err="1"/>
              <a:t>bajo</a:t>
            </a:r>
            <a:r>
              <a:rPr lang="de-DE" dirty="0"/>
              <a:t> (1.06)</a:t>
            </a:r>
          </a:p>
        </p:txBody>
      </p:sp>
    </p:spTree>
    <p:extLst>
      <p:ext uri="{BB962C8B-B14F-4D97-AF65-F5344CB8AC3E}">
        <p14:creationId xmlns:p14="http://schemas.microsoft.com/office/powerpoint/2010/main" val="130399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D13FA-9A19-4ABF-B3A3-0832A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Identificación</a:t>
            </a:r>
            <a:r>
              <a:rPr lang="de-DE" dirty="0"/>
              <a:t> de </a:t>
            </a:r>
            <a:r>
              <a:rPr lang="de-DE" dirty="0" err="1"/>
              <a:t>outliers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01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3610-3D01-47C2-947C-1FC8078A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Usando distancia de Mahalanobis</a:t>
            </a:r>
          </a:p>
        </p:txBody>
      </p:sp>
      <p:pic>
        <p:nvPicPr>
          <p:cNvPr id="5" name="Marcador de contenido 4" descr="Forma, Cuadrado&#10;&#10;Descripción generada automáticamente">
            <a:extLst>
              <a:ext uri="{FF2B5EF4-FFF2-40B4-BE49-F238E27FC236}">
                <a16:creationId xmlns:a16="http://schemas.microsoft.com/office/drawing/2014/main" id="{C96A92A2-A690-4F9C-AFD0-550A01907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8" y="1844675"/>
            <a:ext cx="4449763" cy="4449763"/>
          </a:xfr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B9CA6C7-FDFC-4BC7-9982-5E7DB44D2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44675"/>
            <a:ext cx="4449763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9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1FDEE-80A7-4F63-9691-3793ACFE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Usando</a:t>
            </a:r>
            <a:r>
              <a:rPr lang="de-DE" dirty="0"/>
              <a:t> Norma-1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F6A2994-3CC3-431B-A4F0-9547F14C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73" y="1728338"/>
            <a:ext cx="4563704" cy="4563704"/>
          </a:xfr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8D03A80-964B-4DAC-AD85-B780D173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857" y="1607474"/>
            <a:ext cx="4814455" cy="48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8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36D1E-3600-4AF5-BAFA-491B39BF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Usando</a:t>
            </a:r>
            <a:r>
              <a:rPr lang="de-DE" dirty="0"/>
              <a:t> Norma-2</a:t>
            </a:r>
          </a:p>
        </p:txBody>
      </p:sp>
      <p:pic>
        <p:nvPicPr>
          <p:cNvPr id="5" name="Marcador de contenido 4" descr="Forma, Cuadrado&#10;&#10;Descripción generada automáticamente">
            <a:extLst>
              <a:ext uri="{FF2B5EF4-FFF2-40B4-BE49-F238E27FC236}">
                <a16:creationId xmlns:a16="http://schemas.microsoft.com/office/drawing/2014/main" id="{A5ADEAF0-ACA8-4685-8606-A1F9C4732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80" y="1710557"/>
            <a:ext cx="4502921" cy="4502921"/>
          </a:xfr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EE61681-031B-407F-BA1D-986F09150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22" y="1629312"/>
            <a:ext cx="4835236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0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4C101-8C2B-4F47-9CA3-BF54D445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Usando</a:t>
            </a:r>
            <a:r>
              <a:rPr lang="de-DE" dirty="0"/>
              <a:t> </a:t>
            </a:r>
            <a:r>
              <a:rPr lang="de-DE" dirty="0" err="1"/>
              <a:t>norma</a:t>
            </a:r>
            <a:r>
              <a:rPr lang="de-DE" dirty="0"/>
              <a:t>-∞</a:t>
            </a:r>
          </a:p>
        </p:txBody>
      </p:sp>
      <p:pic>
        <p:nvPicPr>
          <p:cNvPr id="5" name="Marcador de contenido 4" descr="Forma, Cuadrado&#10;&#10;Descripción generada automáticamente">
            <a:extLst>
              <a:ext uri="{FF2B5EF4-FFF2-40B4-BE49-F238E27FC236}">
                <a16:creationId xmlns:a16="http://schemas.microsoft.com/office/drawing/2014/main" id="{E858D99A-2595-4C9B-AFD4-867EA3277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8" y="1580363"/>
            <a:ext cx="4650509" cy="4650509"/>
          </a:xfr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13242CF-B479-452A-B11C-967199876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77" y="1580364"/>
            <a:ext cx="4650509" cy="46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8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E4759-0750-4248-BF6C-6DC9A252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 </a:t>
            </a:r>
            <a:r>
              <a:rPr lang="de-DE" dirty="0" err="1"/>
              <a:t>No-Supervisado</a:t>
            </a:r>
            <a:r>
              <a:rPr lang="de-DE" dirty="0"/>
              <a:t> con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7DB433E-6CE5-4D14-90F9-84DF0BBE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84" y="1423247"/>
            <a:ext cx="5007836" cy="5007836"/>
          </a:xfrm>
        </p:spPr>
      </p:pic>
    </p:spTree>
    <p:extLst>
      <p:ext uri="{BB962C8B-B14F-4D97-AF65-F5344CB8AC3E}">
        <p14:creationId xmlns:p14="http://schemas.microsoft.com/office/powerpoint/2010/main" val="2583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7D0D0-4761-49C0-AD62-28105426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Problema a 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20D3D-6F17-43DF-B862-2FD23E24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4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>
                <a:latin typeface="Calibri" panose="020F0502020204030204" pitchFamily="34" charset="0"/>
                <a:ea typeface="Times New Roman" panose="02020603050405020304" pitchFamily="18" charset="0"/>
              </a:rPr>
              <a:t>Hallar un modelo de rebalanceo de pesos de los activos de un portafolio grande, que minimice la varianza del portafolio, disminuyendo los errores causados por matrices de covarianzas mal condicionadas y mejorando los retornos ajustados por riesgo.</a:t>
            </a:r>
          </a:p>
          <a:p>
            <a:pPr marL="0" indent="0">
              <a:buNone/>
            </a:pPr>
            <a:endParaRPr lang="es-CO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dirty="0">
                <a:latin typeface="Calibri" panose="020F0502020204030204" pitchFamily="34" charset="0"/>
                <a:ea typeface="Times New Roman" panose="02020603050405020304" pitchFamily="18" charset="0"/>
              </a:rPr>
              <a:t>Para esto se usarán los datos históricos de acciones que se encuentran en </a:t>
            </a:r>
            <a:r>
              <a:rPr lang="es-CO" dirty="0"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https://www.kaggle.com/martholi/stockminutedata</a:t>
            </a:r>
            <a:r>
              <a:rPr lang="es-CO" dirty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s-C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0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B9291-7710-4C3A-85D6-9AFB95F8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Clasificación</a:t>
            </a:r>
            <a:r>
              <a:rPr lang="de-DE" dirty="0"/>
              <a:t> con KNN</a:t>
            </a:r>
          </a:p>
        </p:txBody>
      </p:sp>
      <p:pic>
        <p:nvPicPr>
          <p:cNvPr id="9" name="Marcador de contenido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B73C08F-64B4-4383-B39A-4DD874E84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37" y="1737360"/>
            <a:ext cx="7112093" cy="4148721"/>
          </a:xfrm>
        </p:spPr>
      </p:pic>
    </p:spTree>
    <p:extLst>
      <p:ext uri="{BB962C8B-B14F-4D97-AF65-F5344CB8AC3E}">
        <p14:creationId xmlns:p14="http://schemas.microsoft.com/office/powerpoint/2010/main" val="15729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FC69-C320-40A2-A5C3-BEDCFA65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2766218"/>
            <a:ext cx="10515600" cy="1325563"/>
          </a:xfrm>
        </p:spPr>
        <p:txBody>
          <a:bodyPr/>
          <a:lstStyle/>
          <a:p>
            <a:r>
              <a:rPr lang="de-DE" dirty="0" err="1"/>
              <a:t>Modelos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69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0DF7F-C83F-4EB7-B008-0680713C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4171"/>
          </a:xfrm>
        </p:spPr>
        <p:txBody>
          <a:bodyPr/>
          <a:lstStyle/>
          <a:p>
            <a:r>
              <a:rPr lang="de-DE" dirty="0" err="1"/>
              <a:t>Supuestos</a:t>
            </a:r>
            <a:endParaRPr lang="de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59FA1-C3F8-4F5F-86A1-C365D46D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12" y="1820253"/>
            <a:ext cx="11733375" cy="4903357"/>
          </a:xfrm>
        </p:spPr>
        <p:txBody>
          <a:bodyPr>
            <a:normAutofit/>
          </a:bodyPr>
          <a:lstStyle/>
          <a:p>
            <a:r>
              <a:rPr lang="de-DE" dirty="0" err="1"/>
              <a:t>Inversionistas</a:t>
            </a:r>
            <a:r>
              <a:rPr lang="de-DE" dirty="0"/>
              <a:t> </a:t>
            </a:r>
            <a:r>
              <a:rPr lang="de-DE" dirty="0" err="1"/>
              <a:t>racionales</a:t>
            </a:r>
            <a:endParaRPr lang="de-DE" dirty="0"/>
          </a:p>
          <a:p>
            <a:r>
              <a:rPr lang="de-DE" dirty="0"/>
              <a:t>Mercado en </a:t>
            </a:r>
            <a:r>
              <a:rPr lang="de-DE" dirty="0" err="1"/>
              <a:t>equilibrio</a:t>
            </a:r>
            <a:endParaRPr lang="de-DE" dirty="0"/>
          </a:p>
          <a:p>
            <a:r>
              <a:rPr lang="de-DE" dirty="0" err="1"/>
              <a:t>Imposibilidad</a:t>
            </a:r>
            <a:r>
              <a:rPr lang="de-DE" dirty="0"/>
              <a:t> de </a:t>
            </a:r>
            <a:r>
              <a:rPr lang="de-DE" dirty="0" err="1"/>
              <a:t>arbitraje</a:t>
            </a:r>
            <a:endParaRPr lang="de-DE" dirty="0"/>
          </a:p>
          <a:p>
            <a:r>
              <a:rPr lang="de-DE" dirty="0" err="1"/>
              <a:t>Acceso</a:t>
            </a:r>
            <a:r>
              <a:rPr lang="de-DE" dirty="0"/>
              <a:t> </a:t>
            </a:r>
            <a:r>
              <a:rPr lang="de-DE" dirty="0" err="1"/>
              <a:t>fácil</a:t>
            </a:r>
            <a:r>
              <a:rPr lang="de-DE" dirty="0"/>
              <a:t> y </a:t>
            </a:r>
            <a:r>
              <a:rPr lang="de-DE" dirty="0" err="1"/>
              <a:t>rápido</a:t>
            </a:r>
            <a:r>
              <a:rPr lang="de-DE" dirty="0"/>
              <a:t> a la </a:t>
            </a:r>
            <a:r>
              <a:rPr lang="de-DE" dirty="0" err="1"/>
              <a:t>información</a:t>
            </a:r>
            <a:endParaRPr lang="de-DE" dirty="0"/>
          </a:p>
          <a:p>
            <a:r>
              <a:rPr lang="de-DE" dirty="0" err="1"/>
              <a:t>Eficiencia</a:t>
            </a:r>
            <a:r>
              <a:rPr lang="de-DE" dirty="0"/>
              <a:t> del </a:t>
            </a:r>
            <a:r>
              <a:rPr lang="de-DE" dirty="0" err="1"/>
              <a:t>mercado</a:t>
            </a:r>
            <a:endParaRPr lang="de-DE" dirty="0"/>
          </a:p>
          <a:p>
            <a:r>
              <a:rPr lang="de-DE" dirty="0" err="1"/>
              <a:t>Liquidez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hay</a:t>
            </a:r>
            <a:r>
              <a:rPr lang="de-DE" dirty="0"/>
              <a:t> </a:t>
            </a:r>
            <a:r>
              <a:rPr lang="de-DE" dirty="0" err="1"/>
              <a:t>costos</a:t>
            </a:r>
            <a:r>
              <a:rPr lang="de-DE" dirty="0"/>
              <a:t> de </a:t>
            </a:r>
            <a:r>
              <a:rPr lang="de-DE" dirty="0" err="1"/>
              <a:t>transacción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hay</a:t>
            </a:r>
            <a:r>
              <a:rPr lang="de-DE" dirty="0"/>
              <a:t> </a:t>
            </a:r>
            <a:r>
              <a:rPr lang="de-DE" dirty="0" err="1"/>
              <a:t>impuestos</a:t>
            </a:r>
            <a:endParaRPr lang="de-DE" dirty="0"/>
          </a:p>
          <a:p>
            <a:r>
              <a:rPr lang="de-DE" dirty="0"/>
              <a:t>Alto </a:t>
            </a:r>
            <a:r>
              <a:rPr lang="de-DE" dirty="0" err="1"/>
              <a:t>capital</a:t>
            </a:r>
            <a:r>
              <a:rPr lang="de-DE" dirty="0"/>
              <a:t> disponible</a:t>
            </a:r>
          </a:p>
          <a:p>
            <a:r>
              <a:rPr lang="de-DE" dirty="0" err="1"/>
              <a:t>Historia</a:t>
            </a:r>
            <a:r>
              <a:rPr lang="de-DE" dirty="0"/>
              <a:t> de </a:t>
            </a:r>
            <a:r>
              <a:rPr lang="de-DE" dirty="0" err="1"/>
              <a:t>activos</a:t>
            </a:r>
            <a:r>
              <a:rPr lang="de-DE" dirty="0"/>
              <a:t> disponible</a:t>
            </a:r>
          </a:p>
        </p:txBody>
      </p:sp>
    </p:spTree>
    <p:extLst>
      <p:ext uri="{BB962C8B-B14F-4D97-AF65-F5344CB8AC3E}">
        <p14:creationId xmlns:p14="http://schemas.microsoft.com/office/powerpoint/2010/main" val="3493823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0CA63-DA48-4243-84D7-3F74385D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21BD9-3F3D-4214-AB09-0A6073A56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570"/>
            <a:ext cx="10515600" cy="4351338"/>
          </a:xfrm>
        </p:spPr>
        <p:txBody>
          <a:bodyPr/>
          <a:lstStyle/>
          <a:p>
            <a:r>
              <a:rPr lang="de-DE" dirty="0" err="1"/>
              <a:t>Retorno</a:t>
            </a:r>
            <a:r>
              <a:rPr lang="de-DE" dirty="0"/>
              <a:t> de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portafolio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Varianza</a:t>
            </a:r>
            <a:r>
              <a:rPr lang="de-DE" dirty="0"/>
              <a:t> de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portafolio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Retorno</a:t>
            </a:r>
            <a:r>
              <a:rPr lang="de-DE" dirty="0"/>
              <a:t> </a:t>
            </a:r>
            <a:r>
              <a:rPr lang="de-DE" dirty="0" err="1"/>
              <a:t>ajustado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riesgo</a:t>
            </a:r>
            <a:endParaRPr lang="de-DE" dirty="0"/>
          </a:p>
          <a:p>
            <a:endParaRPr lang="de-D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B684DE-D0CF-495F-BEE1-7FF0B31B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16" y="2108586"/>
            <a:ext cx="2932397" cy="11394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253B5-A612-4C74-8705-DA33A66C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82" y="3752514"/>
            <a:ext cx="2473867" cy="10495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91AF8E-93F3-4D80-8BD5-04F9DB835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748" y="5125548"/>
            <a:ext cx="535732" cy="11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4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EC3AB-5F28-40F9-B617-1EF6DDD4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Modelo</a:t>
            </a:r>
            <a:r>
              <a:rPr lang="de-DE" dirty="0"/>
              <a:t> de </a:t>
            </a:r>
            <a:r>
              <a:rPr lang="de-DE" dirty="0" err="1"/>
              <a:t>portafolios</a:t>
            </a:r>
            <a:r>
              <a:rPr lang="de-DE" dirty="0"/>
              <a:t> con </a:t>
            </a:r>
            <a:r>
              <a:rPr lang="de-DE" dirty="0" err="1"/>
              <a:t>pesos</a:t>
            </a:r>
            <a:r>
              <a:rPr lang="de-DE" dirty="0"/>
              <a:t> </a:t>
            </a:r>
            <a:r>
              <a:rPr lang="de-DE" dirty="0" err="1"/>
              <a:t>iguales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Modelo</a:t>
            </a:r>
            <a:r>
              <a:rPr lang="de-DE" dirty="0"/>
              <a:t> de </a:t>
            </a:r>
            <a:r>
              <a:rPr lang="de-DE" dirty="0" err="1"/>
              <a:t>portafolios</a:t>
            </a:r>
            <a:r>
              <a:rPr lang="de-DE" dirty="0"/>
              <a:t> de </a:t>
            </a:r>
            <a:r>
              <a:rPr lang="de-DE" dirty="0" err="1"/>
              <a:t>mínima</a:t>
            </a:r>
            <a:r>
              <a:rPr lang="de-DE" dirty="0"/>
              <a:t> </a:t>
            </a:r>
            <a:r>
              <a:rPr lang="de-DE" dirty="0" err="1"/>
              <a:t>varianza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Modelo</a:t>
            </a:r>
            <a:r>
              <a:rPr lang="de-DE" dirty="0"/>
              <a:t> de </a:t>
            </a:r>
            <a:r>
              <a:rPr lang="de-DE" dirty="0" err="1"/>
              <a:t>portafolios</a:t>
            </a:r>
            <a:r>
              <a:rPr lang="de-DE" dirty="0"/>
              <a:t> de </a:t>
            </a:r>
            <a:r>
              <a:rPr lang="de-DE" dirty="0" err="1"/>
              <a:t>mínima</a:t>
            </a:r>
            <a:r>
              <a:rPr lang="de-DE" dirty="0"/>
              <a:t> </a:t>
            </a:r>
            <a:r>
              <a:rPr lang="de-DE" dirty="0" err="1"/>
              <a:t>varianza</a:t>
            </a:r>
            <a:r>
              <a:rPr lang="de-DE" dirty="0"/>
              <a:t> </a:t>
            </a:r>
            <a:r>
              <a:rPr lang="de-DE" dirty="0" err="1"/>
              <a:t>usando</a:t>
            </a:r>
            <a:r>
              <a:rPr lang="de-DE" dirty="0"/>
              <a:t> </a:t>
            </a:r>
            <a:r>
              <a:rPr lang="de-DE" dirty="0" err="1"/>
              <a:t>Ledoit</a:t>
            </a:r>
            <a:r>
              <a:rPr lang="de-DE" dirty="0"/>
              <a:t> &amp; Wolf y Moore-Penrose</a:t>
            </a:r>
          </a:p>
        </p:txBody>
      </p:sp>
    </p:spTree>
    <p:extLst>
      <p:ext uri="{BB962C8B-B14F-4D97-AF65-F5344CB8AC3E}">
        <p14:creationId xmlns:p14="http://schemas.microsoft.com/office/powerpoint/2010/main" val="219464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E158-3EB3-409E-B673-1896A88B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Modelo</a:t>
            </a:r>
            <a:r>
              <a:rPr lang="de-DE" dirty="0"/>
              <a:t> de </a:t>
            </a:r>
            <a:r>
              <a:rPr lang="de-DE" dirty="0" err="1"/>
              <a:t>pesos</a:t>
            </a:r>
            <a:r>
              <a:rPr lang="de-DE" dirty="0"/>
              <a:t> </a:t>
            </a:r>
            <a:r>
              <a:rPr lang="de-DE" dirty="0" err="1"/>
              <a:t>iguales</a:t>
            </a:r>
            <a:endParaRPr lang="de-D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32A30A-A82F-467E-A4E2-3714EB00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9" y="2632364"/>
            <a:ext cx="6136862" cy="17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0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6AC0-F5EC-4051-AD1B-7CB8AD91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Modelo</a:t>
            </a:r>
            <a:r>
              <a:rPr lang="de-DE" dirty="0"/>
              <a:t> de </a:t>
            </a:r>
            <a:r>
              <a:rPr lang="de-DE" dirty="0" err="1"/>
              <a:t>mínima</a:t>
            </a:r>
            <a:r>
              <a:rPr lang="de-DE" dirty="0"/>
              <a:t> </a:t>
            </a:r>
            <a:r>
              <a:rPr lang="de-DE" dirty="0" err="1"/>
              <a:t>varianza</a:t>
            </a:r>
            <a:r>
              <a:rPr lang="de-DE" dirty="0"/>
              <a:t> </a:t>
            </a:r>
            <a:r>
              <a:rPr lang="de-DE" dirty="0" err="1"/>
              <a:t>tradicional</a:t>
            </a:r>
            <a:endParaRPr lang="de-D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0C5577A-8D6D-406A-B0A1-35ACF730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2133419"/>
            <a:ext cx="8840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1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4A165-5C7C-4B2C-AA30-47AB703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Modelo</a:t>
            </a:r>
            <a:r>
              <a:rPr lang="de-DE" dirty="0"/>
              <a:t> de </a:t>
            </a:r>
            <a:r>
              <a:rPr lang="de-DE" dirty="0" err="1"/>
              <a:t>mínima</a:t>
            </a:r>
            <a:r>
              <a:rPr lang="de-DE" dirty="0"/>
              <a:t> </a:t>
            </a:r>
            <a:r>
              <a:rPr lang="de-DE" dirty="0" err="1"/>
              <a:t>varianza</a:t>
            </a:r>
            <a:r>
              <a:rPr lang="de-DE" dirty="0"/>
              <a:t> con </a:t>
            </a:r>
            <a:r>
              <a:rPr lang="de-DE" dirty="0" err="1"/>
              <a:t>Ledoit</a:t>
            </a:r>
            <a:r>
              <a:rPr lang="de-DE" dirty="0"/>
              <a:t> &amp; Wolf y Moore-Penrose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9DC763-5353-499E-8F45-0CAC1BFF2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183" y="2400097"/>
            <a:ext cx="8849960" cy="2915057"/>
          </a:xfrm>
        </p:spPr>
      </p:pic>
    </p:spTree>
    <p:extLst>
      <p:ext uri="{BB962C8B-B14F-4D97-AF65-F5344CB8AC3E}">
        <p14:creationId xmlns:p14="http://schemas.microsoft.com/office/powerpoint/2010/main" val="403600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90C22-128A-4CD7-86F6-170D2DBE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Evaluación</a:t>
            </a:r>
            <a:r>
              <a:rPr lang="de-DE" dirty="0"/>
              <a:t> de los </a:t>
            </a:r>
            <a:r>
              <a:rPr lang="de-DE" dirty="0" err="1"/>
              <a:t>modelos</a:t>
            </a:r>
            <a:endParaRPr lang="de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E6ED1-47CC-4E9C-AD9C-39924E90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50 </a:t>
            </a:r>
            <a:r>
              <a:rPr lang="de-DE" dirty="0" err="1"/>
              <a:t>portafolios</a:t>
            </a:r>
            <a:r>
              <a:rPr lang="de-DE" dirty="0"/>
              <a:t> </a:t>
            </a:r>
            <a:r>
              <a:rPr lang="de-DE" dirty="0" err="1"/>
              <a:t>aleatorios</a:t>
            </a:r>
            <a:r>
              <a:rPr lang="de-DE" dirty="0"/>
              <a:t>, </a:t>
            </a:r>
            <a:r>
              <a:rPr lang="de-DE" dirty="0" err="1"/>
              <a:t>cada</a:t>
            </a:r>
            <a:r>
              <a:rPr lang="de-DE" dirty="0"/>
              <a:t> uno con 300 </a:t>
            </a:r>
            <a:r>
              <a:rPr lang="de-DE" dirty="0" err="1"/>
              <a:t>activos</a:t>
            </a:r>
            <a:endParaRPr lang="de-DE" dirty="0"/>
          </a:p>
          <a:p>
            <a:r>
              <a:rPr lang="de-DE" dirty="0" err="1"/>
              <a:t>Período</a:t>
            </a:r>
            <a:r>
              <a:rPr lang="de-DE" dirty="0"/>
              <a:t> de </a:t>
            </a:r>
            <a:r>
              <a:rPr lang="de-DE" dirty="0" err="1"/>
              <a:t>entrenamiento</a:t>
            </a:r>
            <a:r>
              <a:rPr lang="de-DE" dirty="0"/>
              <a:t> del 80% de los </a:t>
            </a:r>
            <a:r>
              <a:rPr lang="de-DE" dirty="0" err="1"/>
              <a:t>datos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01/01/2014  - 17/07/2019)</a:t>
            </a:r>
          </a:p>
          <a:p>
            <a:r>
              <a:rPr lang="de-DE" dirty="0" err="1"/>
              <a:t>Período</a:t>
            </a:r>
            <a:r>
              <a:rPr lang="de-DE" dirty="0"/>
              <a:t> de </a:t>
            </a:r>
            <a:r>
              <a:rPr lang="de-DE" dirty="0" err="1"/>
              <a:t>validación</a:t>
            </a:r>
            <a:r>
              <a:rPr lang="de-DE" dirty="0"/>
              <a:t> del 20% de los </a:t>
            </a:r>
            <a:r>
              <a:rPr lang="de-DE" dirty="0" err="1"/>
              <a:t>datos</a:t>
            </a:r>
            <a:endParaRPr lang="de-DE" dirty="0"/>
          </a:p>
          <a:p>
            <a:pPr lvl="1"/>
            <a:r>
              <a:rPr lang="de-DE" dirty="0"/>
              <a:t>18/07/2019 – 25/11/2020</a:t>
            </a:r>
          </a:p>
          <a:p>
            <a:r>
              <a:rPr lang="de-DE" dirty="0" err="1"/>
              <a:t>Cálculo</a:t>
            </a:r>
            <a:r>
              <a:rPr lang="de-DE" dirty="0"/>
              <a:t> de </a:t>
            </a:r>
            <a:r>
              <a:rPr lang="de-DE" dirty="0" err="1"/>
              <a:t>matriz</a:t>
            </a:r>
            <a:r>
              <a:rPr lang="de-DE" dirty="0"/>
              <a:t> de </a:t>
            </a:r>
            <a:r>
              <a:rPr lang="de-DE" dirty="0" err="1"/>
              <a:t>covarianzas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portafolio</a:t>
            </a:r>
            <a:r>
              <a:rPr lang="de-DE" dirty="0"/>
              <a:t> en </a:t>
            </a:r>
            <a:r>
              <a:rPr lang="de-DE" dirty="0" err="1"/>
              <a:t>entrenamiento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16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20691-D38E-4E9C-8E81-3740C722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Comparación</a:t>
            </a:r>
            <a:r>
              <a:rPr lang="de-DE" dirty="0"/>
              <a:t> de </a:t>
            </a:r>
            <a:r>
              <a:rPr lang="de-DE" dirty="0" err="1"/>
              <a:t>modelos</a:t>
            </a:r>
            <a:r>
              <a:rPr lang="de-DE" dirty="0"/>
              <a:t> en </a:t>
            </a:r>
            <a:r>
              <a:rPr lang="de-DE" dirty="0" err="1"/>
              <a:t>entrenamiento</a:t>
            </a:r>
            <a:endParaRPr lang="de-D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7A93A7-3E44-41F7-A1DA-CFB5A5AD8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671" y="1759056"/>
            <a:ext cx="6238658" cy="4600304"/>
          </a:xfrm>
        </p:spPr>
      </p:pic>
    </p:spTree>
    <p:extLst>
      <p:ext uri="{BB962C8B-B14F-4D97-AF65-F5344CB8AC3E}">
        <p14:creationId xmlns:p14="http://schemas.microsoft.com/office/powerpoint/2010/main" val="76760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EAFD7-7872-42D0-B7A7-EB110664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Entendimiento</a:t>
            </a:r>
            <a:r>
              <a:rPr lang="de-DE" dirty="0"/>
              <a:t> de los </a:t>
            </a:r>
            <a:r>
              <a:rPr lang="de-DE" dirty="0" err="1"/>
              <a:t>datos</a:t>
            </a:r>
            <a:endParaRPr lang="de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4C13C-97CA-4EA4-BF3F-683F0B6D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Granularidad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debe</a:t>
            </a:r>
            <a:r>
              <a:rPr lang="de-DE" dirty="0"/>
              <a:t> </a:t>
            </a:r>
            <a:r>
              <a:rPr lang="de-DE" dirty="0" err="1"/>
              <a:t>ser</a:t>
            </a:r>
            <a:r>
              <a:rPr lang="de-DE" dirty="0"/>
              <a:t> </a:t>
            </a:r>
            <a:r>
              <a:rPr lang="de-DE" dirty="0" err="1"/>
              <a:t>minuto</a:t>
            </a:r>
            <a:r>
              <a:rPr lang="de-DE" dirty="0"/>
              <a:t> a </a:t>
            </a:r>
            <a:r>
              <a:rPr lang="de-DE" dirty="0" err="1"/>
              <a:t>minuto</a:t>
            </a:r>
            <a:r>
              <a:rPr lang="de-DE" dirty="0"/>
              <a:t>.</a:t>
            </a:r>
          </a:p>
          <a:p>
            <a:r>
              <a:rPr lang="de-DE" dirty="0" err="1"/>
              <a:t>Sólo</a:t>
            </a:r>
            <a:r>
              <a:rPr lang="de-DE" dirty="0"/>
              <a:t> se </a:t>
            </a:r>
            <a:r>
              <a:rPr lang="de-DE" dirty="0" err="1"/>
              <a:t>necesita</a:t>
            </a:r>
            <a:r>
              <a:rPr lang="de-DE" dirty="0"/>
              <a:t> </a:t>
            </a:r>
            <a:r>
              <a:rPr lang="de-DE" dirty="0" err="1"/>
              <a:t>usar</a:t>
            </a:r>
            <a:r>
              <a:rPr lang="de-DE" dirty="0"/>
              <a:t> </a:t>
            </a:r>
            <a:r>
              <a:rPr lang="de-DE" dirty="0" err="1"/>
              <a:t>precio</a:t>
            </a:r>
            <a:r>
              <a:rPr lang="de-DE" dirty="0"/>
              <a:t> de </a:t>
            </a:r>
            <a:r>
              <a:rPr lang="de-DE" dirty="0" err="1"/>
              <a:t>cierre</a:t>
            </a:r>
            <a:r>
              <a:rPr lang="de-DE" dirty="0"/>
              <a:t>.</a:t>
            </a:r>
          </a:p>
          <a:p>
            <a:r>
              <a:rPr lang="de-DE" dirty="0"/>
              <a:t>Hay </a:t>
            </a:r>
            <a:r>
              <a:rPr lang="de-DE" dirty="0" err="1"/>
              <a:t>acciones</a:t>
            </a:r>
            <a:r>
              <a:rPr lang="de-DE" dirty="0"/>
              <a:t> de </a:t>
            </a:r>
            <a:r>
              <a:rPr lang="de-DE" dirty="0" err="1"/>
              <a:t>menor</a:t>
            </a:r>
            <a:r>
              <a:rPr lang="de-DE" dirty="0"/>
              <a:t> </a:t>
            </a:r>
            <a:r>
              <a:rPr lang="de-DE" dirty="0" err="1"/>
              <a:t>liquidez</a:t>
            </a:r>
            <a:r>
              <a:rPr lang="de-DE" dirty="0"/>
              <a:t>.</a:t>
            </a:r>
          </a:p>
          <a:p>
            <a:r>
              <a:rPr lang="de-DE" dirty="0" err="1"/>
              <a:t>Fecha</a:t>
            </a:r>
            <a:r>
              <a:rPr lang="de-DE" dirty="0"/>
              <a:t> de </a:t>
            </a:r>
            <a:r>
              <a:rPr lang="de-DE" dirty="0" err="1"/>
              <a:t>emisión</a:t>
            </a:r>
            <a:r>
              <a:rPr lang="de-DE" dirty="0"/>
              <a:t> de </a:t>
            </a:r>
            <a:r>
              <a:rPr lang="de-DE" dirty="0" err="1"/>
              <a:t>acciones</a:t>
            </a:r>
            <a:r>
              <a:rPr lang="de-DE" dirty="0"/>
              <a:t> </a:t>
            </a:r>
            <a:r>
              <a:rPr lang="de-DE" dirty="0" err="1"/>
              <a:t>hace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falten </a:t>
            </a:r>
            <a:r>
              <a:rPr lang="de-DE" dirty="0" err="1"/>
              <a:t>datos</a:t>
            </a:r>
            <a:r>
              <a:rPr lang="de-DE" dirty="0"/>
              <a:t>.</a:t>
            </a:r>
          </a:p>
          <a:p>
            <a:r>
              <a:rPr lang="de-DE" dirty="0" err="1"/>
              <a:t>Algunas</a:t>
            </a:r>
            <a:r>
              <a:rPr lang="de-DE" dirty="0"/>
              <a:t> </a:t>
            </a:r>
            <a:r>
              <a:rPr lang="de-DE" dirty="0" err="1"/>
              <a:t>acciones</a:t>
            </a:r>
            <a:r>
              <a:rPr lang="de-DE" dirty="0"/>
              <a:t> </a:t>
            </a:r>
            <a:r>
              <a:rPr lang="de-DE" dirty="0" err="1"/>
              <a:t>fueron</a:t>
            </a:r>
            <a:r>
              <a:rPr lang="de-DE" dirty="0"/>
              <a:t> </a:t>
            </a:r>
            <a:r>
              <a:rPr lang="de-DE" dirty="0" err="1"/>
              <a:t>sacadas</a:t>
            </a:r>
            <a:r>
              <a:rPr lang="de-DE" dirty="0"/>
              <a:t> de </a:t>
            </a:r>
            <a:r>
              <a:rPr lang="de-DE" dirty="0" err="1"/>
              <a:t>bolsa</a:t>
            </a:r>
            <a:r>
              <a:rPr lang="de-DE" dirty="0"/>
              <a:t>, </a:t>
            </a:r>
            <a:r>
              <a:rPr lang="de-DE" dirty="0" err="1"/>
              <a:t>lo</a:t>
            </a:r>
            <a:r>
              <a:rPr lang="de-DE" dirty="0"/>
              <a:t> </a:t>
            </a:r>
            <a:r>
              <a:rPr lang="de-DE" dirty="0" err="1"/>
              <a:t>cual</a:t>
            </a:r>
            <a:r>
              <a:rPr lang="de-DE" dirty="0"/>
              <a:t> </a:t>
            </a:r>
            <a:r>
              <a:rPr lang="de-DE" dirty="0" err="1"/>
              <a:t>implica</a:t>
            </a:r>
            <a:r>
              <a:rPr lang="de-DE" dirty="0"/>
              <a:t> </a:t>
            </a:r>
            <a:r>
              <a:rPr lang="de-DE" dirty="0" err="1"/>
              <a:t>falta</a:t>
            </a:r>
            <a:r>
              <a:rPr lang="de-DE" dirty="0"/>
              <a:t> de </a:t>
            </a:r>
            <a:r>
              <a:rPr lang="de-DE" dirty="0" err="1"/>
              <a:t>datos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671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60DAC-1B7D-44B6-A367-DA1AB430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Comparación</a:t>
            </a:r>
            <a:r>
              <a:rPr lang="de-DE" dirty="0"/>
              <a:t> de los </a:t>
            </a:r>
            <a:r>
              <a:rPr lang="de-DE" dirty="0" err="1"/>
              <a:t>modelos</a:t>
            </a:r>
            <a:r>
              <a:rPr lang="de-DE" dirty="0"/>
              <a:t> en </a:t>
            </a:r>
            <a:r>
              <a:rPr lang="de-DE" dirty="0" err="1"/>
              <a:t>validación</a:t>
            </a:r>
            <a:endParaRPr lang="de-D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91913B-E1BA-4FFC-9BA5-2264EDF8C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470" y="1767602"/>
            <a:ext cx="6047060" cy="4486275"/>
          </a:xfrm>
        </p:spPr>
      </p:pic>
    </p:spTree>
    <p:extLst>
      <p:ext uri="{BB962C8B-B14F-4D97-AF65-F5344CB8AC3E}">
        <p14:creationId xmlns:p14="http://schemas.microsoft.com/office/powerpoint/2010/main" val="232212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A4082-EDA2-4354-8964-33E8E82D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Análisis</a:t>
            </a:r>
            <a:r>
              <a:rPr lang="de-DE" dirty="0"/>
              <a:t> de </a:t>
            </a:r>
            <a:r>
              <a:rPr lang="de-DE" dirty="0" err="1"/>
              <a:t>resultados</a:t>
            </a:r>
            <a:endParaRPr lang="de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7FF4B-3076-452D-AD5B-654D3C0B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Mínima</a:t>
            </a:r>
            <a:r>
              <a:rPr lang="de-DE" dirty="0"/>
              <a:t> </a:t>
            </a:r>
            <a:r>
              <a:rPr lang="de-DE" dirty="0" err="1"/>
              <a:t>varianza</a:t>
            </a:r>
            <a:r>
              <a:rPr lang="de-DE" dirty="0"/>
              <a:t> &gt; </a:t>
            </a:r>
            <a:r>
              <a:rPr lang="de-DE" dirty="0" err="1"/>
              <a:t>pesos</a:t>
            </a:r>
            <a:r>
              <a:rPr lang="de-DE" dirty="0"/>
              <a:t> </a:t>
            </a:r>
            <a:r>
              <a:rPr lang="de-DE" dirty="0" err="1"/>
              <a:t>iguales</a:t>
            </a:r>
            <a:endParaRPr lang="de-DE" dirty="0"/>
          </a:p>
          <a:p>
            <a:r>
              <a:rPr lang="de-DE" dirty="0" err="1"/>
              <a:t>Ledoit</a:t>
            </a:r>
            <a:r>
              <a:rPr lang="de-DE" dirty="0"/>
              <a:t> &amp; Wolf &gt; </a:t>
            </a:r>
            <a:r>
              <a:rPr lang="de-DE" dirty="0" err="1"/>
              <a:t>Tradicional</a:t>
            </a:r>
            <a:r>
              <a:rPr lang="de-DE" dirty="0"/>
              <a:t> en </a:t>
            </a:r>
            <a:r>
              <a:rPr lang="de-DE" dirty="0" err="1"/>
              <a:t>entrenamiento</a:t>
            </a:r>
            <a:endParaRPr lang="de-DE" dirty="0"/>
          </a:p>
          <a:p>
            <a:r>
              <a:rPr lang="de-DE" dirty="0"/>
              <a:t>Ideal </a:t>
            </a:r>
            <a:r>
              <a:rPr lang="de-DE" dirty="0" err="1"/>
              <a:t>usar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matriz</a:t>
            </a:r>
            <a:r>
              <a:rPr lang="de-DE" dirty="0"/>
              <a:t> de </a:t>
            </a:r>
            <a:r>
              <a:rPr lang="de-DE" dirty="0" err="1"/>
              <a:t>covarianzas</a:t>
            </a:r>
            <a:r>
              <a:rPr lang="de-DE" dirty="0"/>
              <a:t> </a:t>
            </a:r>
            <a:r>
              <a:rPr lang="de-DE" dirty="0" err="1"/>
              <a:t>móvil</a:t>
            </a:r>
            <a:endParaRPr lang="de-DE" dirty="0"/>
          </a:p>
          <a:p>
            <a:r>
              <a:rPr lang="de-DE" dirty="0"/>
              <a:t>El </a:t>
            </a:r>
            <a:r>
              <a:rPr lang="de-DE" dirty="0" err="1"/>
              <a:t>rebalanceo</a:t>
            </a:r>
            <a:r>
              <a:rPr lang="de-DE" dirty="0"/>
              <a:t> </a:t>
            </a:r>
            <a:r>
              <a:rPr lang="de-DE" dirty="0" err="1"/>
              <a:t>constante</a:t>
            </a:r>
            <a:r>
              <a:rPr lang="de-DE" dirty="0"/>
              <a:t> es </a:t>
            </a:r>
            <a:r>
              <a:rPr lang="de-DE" dirty="0" err="1"/>
              <a:t>importante</a:t>
            </a:r>
            <a:r>
              <a:rPr lang="de-DE" dirty="0"/>
              <a:t> </a:t>
            </a:r>
            <a:r>
              <a:rPr lang="de-DE" dirty="0" err="1"/>
              <a:t>porque</a:t>
            </a:r>
            <a:r>
              <a:rPr lang="de-DE" dirty="0"/>
              <a:t> la </a:t>
            </a:r>
            <a:r>
              <a:rPr lang="de-DE" dirty="0" err="1"/>
              <a:t>matriz</a:t>
            </a:r>
            <a:r>
              <a:rPr lang="de-DE" dirty="0"/>
              <a:t> de </a:t>
            </a:r>
            <a:r>
              <a:rPr lang="de-DE" dirty="0" err="1"/>
              <a:t>covarianzas</a:t>
            </a:r>
            <a:r>
              <a:rPr lang="de-DE" dirty="0"/>
              <a:t> </a:t>
            </a:r>
            <a:r>
              <a:rPr lang="de-DE" dirty="0" err="1"/>
              <a:t>va</a:t>
            </a:r>
            <a:r>
              <a:rPr lang="de-DE" dirty="0"/>
              <a:t> </a:t>
            </a:r>
            <a:r>
              <a:rPr lang="de-DE" dirty="0" err="1"/>
              <a:t>cambiando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36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6E6DA-EDDB-430C-817F-F6FA76C4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C82E6-998F-48DC-99D1-CF4D8257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</a:t>
            </a:r>
            <a:r>
              <a:rPr lang="de-DE" dirty="0" err="1"/>
              <a:t>difícil</a:t>
            </a:r>
            <a:r>
              <a:rPr lang="de-DE" dirty="0"/>
              <a:t> </a:t>
            </a:r>
            <a:r>
              <a:rPr lang="de-DE" dirty="0" err="1"/>
              <a:t>obtener</a:t>
            </a:r>
            <a:r>
              <a:rPr lang="de-DE" dirty="0"/>
              <a:t> </a:t>
            </a:r>
            <a:r>
              <a:rPr lang="de-DE" dirty="0" err="1"/>
              <a:t>datos</a:t>
            </a:r>
            <a:r>
              <a:rPr lang="de-DE" dirty="0"/>
              <a:t> de </a:t>
            </a:r>
            <a:r>
              <a:rPr lang="de-DE" dirty="0" err="1"/>
              <a:t>buena</a:t>
            </a:r>
            <a:r>
              <a:rPr lang="de-DE" dirty="0"/>
              <a:t> </a:t>
            </a:r>
            <a:r>
              <a:rPr lang="de-DE" dirty="0" err="1"/>
              <a:t>calidad</a:t>
            </a:r>
            <a:r>
              <a:rPr lang="de-DE" dirty="0"/>
              <a:t> (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lo</a:t>
            </a:r>
            <a:r>
              <a:rPr lang="de-DE" dirty="0"/>
              <a:t> </a:t>
            </a:r>
            <a:r>
              <a:rPr lang="de-DE" dirty="0" err="1"/>
              <a:t>menos</a:t>
            </a:r>
            <a:r>
              <a:rPr lang="de-DE" dirty="0"/>
              <a:t> de </a:t>
            </a:r>
            <a:r>
              <a:rPr lang="de-DE" dirty="0" err="1"/>
              <a:t>manera</a:t>
            </a:r>
            <a:r>
              <a:rPr lang="de-DE" dirty="0"/>
              <a:t> </a:t>
            </a:r>
            <a:r>
              <a:rPr lang="de-DE" dirty="0" err="1"/>
              <a:t>gratuita</a:t>
            </a:r>
            <a:r>
              <a:rPr lang="de-DE" dirty="0"/>
              <a:t>).</a:t>
            </a:r>
          </a:p>
          <a:p>
            <a:r>
              <a:rPr lang="de-DE" dirty="0"/>
              <a:t>Los </a:t>
            </a:r>
            <a:r>
              <a:rPr lang="de-DE" dirty="0" err="1"/>
              <a:t>estimadores</a:t>
            </a:r>
            <a:r>
              <a:rPr lang="de-DE" dirty="0"/>
              <a:t> de </a:t>
            </a:r>
            <a:r>
              <a:rPr lang="de-DE" dirty="0" err="1"/>
              <a:t>shrinkage</a:t>
            </a:r>
            <a:r>
              <a:rPr lang="de-DE" dirty="0"/>
              <a:t> </a:t>
            </a:r>
            <a:r>
              <a:rPr lang="de-DE" dirty="0" err="1"/>
              <a:t>mejoran</a:t>
            </a:r>
            <a:r>
              <a:rPr lang="de-DE" dirty="0"/>
              <a:t> las </a:t>
            </a:r>
            <a:r>
              <a:rPr lang="de-DE" dirty="0" err="1"/>
              <a:t>matrices</a:t>
            </a:r>
            <a:r>
              <a:rPr lang="de-DE" dirty="0"/>
              <a:t> de </a:t>
            </a:r>
            <a:r>
              <a:rPr lang="de-DE" dirty="0" err="1"/>
              <a:t>covarianzas</a:t>
            </a:r>
            <a:r>
              <a:rPr lang="de-DE" dirty="0"/>
              <a:t> y las </a:t>
            </a:r>
            <a:r>
              <a:rPr lang="de-DE" dirty="0" err="1"/>
              <a:t>hacen</a:t>
            </a:r>
            <a:r>
              <a:rPr lang="de-DE" dirty="0"/>
              <a:t> </a:t>
            </a:r>
            <a:r>
              <a:rPr lang="de-DE" dirty="0" err="1"/>
              <a:t>menos</a:t>
            </a:r>
            <a:r>
              <a:rPr lang="de-DE" dirty="0"/>
              <a:t> sensibles a </a:t>
            </a:r>
            <a:r>
              <a:rPr lang="de-DE" dirty="0" err="1"/>
              <a:t>cambios</a:t>
            </a:r>
            <a:r>
              <a:rPr lang="de-DE" dirty="0"/>
              <a:t>.</a:t>
            </a:r>
          </a:p>
          <a:p>
            <a:r>
              <a:rPr lang="de-DE" dirty="0"/>
              <a:t>El </a:t>
            </a:r>
            <a:r>
              <a:rPr lang="de-DE" dirty="0" err="1"/>
              <a:t>pipeline</a:t>
            </a:r>
            <a:r>
              <a:rPr lang="de-DE" dirty="0"/>
              <a:t> de </a:t>
            </a:r>
            <a:r>
              <a:rPr lang="de-DE" dirty="0" err="1"/>
              <a:t>tratamiento</a:t>
            </a:r>
            <a:r>
              <a:rPr lang="de-DE" dirty="0"/>
              <a:t> </a:t>
            </a:r>
            <a:r>
              <a:rPr lang="de-DE" dirty="0" err="1"/>
              <a:t>datos</a:t>
            </a:r>
            <a:r>
              <a:rPr lang="de-DE" dirty="0"/>
              <a:t> es </a:t>
            </a:r>
            <a:r>
              <a:rPr lang="de-DE" dirty="0" err="1"/>
              <a:t>importante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automatizar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aplicación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recibe</a:t>
            </a:r>
            <a:r>
              <a:rPr lang="de-DE" dirty="0"/>
              <a:t> </a:t>
            </a:r>
            <a:r>
              <a:rPr lang="de-DE" dirty="0" err="1"/>
              <a:t>nuevos</a:t>
            </a:r>
            <a:r>
              <a:rPr lang="de-DE" dirty="0"/>
              <a:t> </a:t>
            </a:r>
            <a:r>
              <a:rPr lang="de-DE" dirty="0" err="1"/>
              <a:t>datos</a:t>
            </a:r>
            <a:r>
              <a:rPr lang="de-DE" dirty="0"/>
              <a:t> </a:t>
            </a:r>
            <a:r>
              <a:rPr lang="de-DE" dirty="0" err="1"/>
              <a:t>constantemente</a:t>
            </a:r>
            <a:r>
              <a:rPr lang="de-DE" dirty="0"/>
              <a:t>.</a:t>
            </a:r>
          </a:p>
          <a:p>
            <a:r>
              <a:rPr lang="de-DE" dirty="0"/>
              <a:t>Los </a:t>
            </a:r>
            <a:r>
              <a:rPr lang="de-DE" dirty="0" err="1"/>
              <a:t>supuestos</a:t>
            </a:r>
            <a:r>
              <a:rPr lang="de-DE" dirty="0"/>
              <a:t> de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modelo</a:t>
            </a:r>
            <a:r>
              <a:rPr lang="de-DE" dirty="0"/>
              <a:t> de </a:t>
            </a:r>
            <a:r>
              <a:rPr lang="de-DE" dirty="0" err="1"/>
              <a:t>rebalanceo</a:t>
            </a:r>
            <a:r>
              <a:rPr lang="de-DE" dirty="0"/>
              <a:t> de </a:t>
            </a:r>
            <a:r>
              <a:rPr lang="de-DE" dirty="0" err="1"/>
              <a:t>portafolios</a:t>
            </a:r>
            <a:r>
              <a:rPr lang="de-DE" dirty="0"/>
              <a:t> </a:t>
            </a:r>
            <a:r>
              <a:rPr lang="de-DE" dirty="0" err="1"/>
              <a:t>son</a:t>
            </a:r>
            <a:r>
              <a:rPr lang="de-DE" dirty="0"/>
              <a:t> </a:t>
            </a:r>
            <a:r>
              <a:rPr lang="de-DE" dirty="0" err="1"/>
              <a:t>fuertes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594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A021F-9E09-46C6-8F46-BF256D3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0167"/>
          </a:xfrm>
        </p:spPr>
        <p:txBody>
          <a:bodyPr/>
          <a:lstStyle/>
          <a:p>
            <a:r>
              <a:rPr lang="de-DE" dirty="0" err="1"/>
              <a:t>Referencias</a:t>
            </a:r>
            <a:endParaRPr lang="de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3738C-B13D-47BF-AA48-499381D3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" y="1076771"/>
            <a:ext cx="12029630" cy="5221480"/>
          </a:xfrm>
        </p:spPr>
        <p:txBody>
          <a:bodyPr>
            <a:normAutofit fontScale="92500" lnSpcReduction="10000"/>
          </a:bodyPr>
          <a:lstStyle/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Bai, J., &amp; Shi, S. (2011). Estimating High Dimensional Covariance Matrices and its Applications.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ANNALS OF ECONOMICS AND FINANCE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199–215.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Down Finance. (n.d.).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Variance Portfolio - Breaking Down Finance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Retrieved November 25, 2021, from https://breakingdownfinance.com/finance-topics/modern-portfolio-theory/minimum-variance-portfolio/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Demiguel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V.,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Garlappi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L., Nogales, F. J., &amp; Uppal, R. (2009). A Generalized Approach to Portfolio Optimization: Improving Performance by Constraining Portfolio Norms.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 SCIENCE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55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(5), 798–812. https://doi.org/10.1287/mnsc.1080.0986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Fernholz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 R. (2002). Stochastic Portfolio Theory.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Stochastic Portfolio Theory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1–24. https://doi.org/10.1007/978-1-4757-3699-1_1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Fidelity. (2021).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Sectors &amp; Industries Overview - U.S. Sectors- Fidelity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https://eresearch.fidelity.com/eresearch/markets_sectors/sectors/sectors_in_market.jhtml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Investopedia. (2021).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 Traded Fund (ETF) Definition and Overview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https://www.investopedia.com/terms/e/etf.asp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Ledoit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O., &amp; Wolf, M. (2003).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Honey, I Shrunk the Sample Covariance Matrix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Levina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E., Rothman, A., &amp; Zhu, J. I. (2008). SPARSE ESTIMATION OF LARGE COVARIANCE MATRICES VIA A NESTED LASSO PENALTY.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Annals of Applied Statistics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245–263. https://doi.org/10.1214/07-AOAS139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Markowitz, H. (1952). Portfolio Selection.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Journal of Finance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77–91.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Penrose Communicated, R., &amp; Todd, J. A. (1955). A generalized inverse for matrices.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 Proceedings of the Cambridge Philosophical Society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406–413. https://doi.org/10.1017/S0305004100030401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Petters, A. O., &amp; Dong, X. (2016).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Introduction to Mathematical Finance with Applications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https://doi.org/10.1007/978-1-4939-3783-7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Washington University. (2013).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1 Portfolio Theory with Matrix Algebra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Wordnik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(n.d.). 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arbitrage - definition and meaning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Retrieved November 25, 2021, from https://www.wordnik.com/words/arbitrage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1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60876-CB12-490C-B23B-15729C48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2766218"/>
            <a:ext cx="10515600" cy="1325563"/>
          </a:xfrm>
        </p:spPr>
        <p:txBody>
          <a:bodyPr/>
          <a:lstStyle/>
          <a:p>
            <a:r>
              <a:rPr lang="de-DE" dirty="0" err="1"/>
              <a:t>Preparación</a:t>
            </a:r>
            <a:r>
              <a:rPr lang="de-DE" dirty="0"/>
              <a:t> de </a:t>
            </a:r>
            <a:r>
              <a:rPr lang="de-DE" dirty="0" err="1"/>
              <a:t>datos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4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EEA0D0-E9D0-4AD1-9BAA-AB7722AD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Minutos</a:t>
            </a:r>
            <a:r>
              <a:rPr lang="de-DE" dirty="0"/>
              <a:t> a </a:t>
            </a:r>
            <a:r>
              <a:rPr lang="de-DE" dirty="0" err="1"/>
              <a:t>días</a:t>
            </a:r>
            <a:endParaRPr lang="de-DE" dirty="0"/>
          </a:p>
          <a:p>
            <a:r>
              <a:rPr lang="de-DE" dirty="0" err="1"/>
              <a:t>Eliminación</a:t>
            </a:r>
            <a:r>
              <a:rPr lang="de-DE" dirty="0"/>
              <a:t> de variables </a:t>
            </a:r>
            <a:r>
              <a:rPr lang="de-DE" dirty="0" err="1"/>
              <a:t>diferentes</a:t>
            </a:r>
            <a:r>
              <a:rPr lang="de-DE" dirty="0"/>
              <a:t> al </a:t>
            </a:r>
            <a:r>
              <a:rPr lang="de-DE" dirty="0" err="1"/>
              <a:t>precio</a:t>
            </a:r>
            <a:r>
              <a:rPr lang="de-DE" dirty="0"/>
              <a:t> de </a:t>
            </a:r>
            <a:r>
              <a:rPr lang="de-DE" dirty="0" err="1"/>
              <a:t>cierre</a:t>
            </a:r>
            <a:endParaRPr lang="de-DE" dirty="0"/>
          </a:p>
          <a:p>
            <a:r>
              <a:rPr lang="de-DE" dirty="0" err="1"/>
              <a:t>Eliminación</a:t>
            </a:r>
            <a:r>
              <a:rPr lang="de-DE" dirty="0"/>
              <a:t> de </a:t>
            </a:r>
            <a:r>
              <a:rPr lang="de-DE" dirty="0" err="1"/>
              <a:t>acciones</a:t>
            </a:r>
            <a:r>
              <a:rPr lang="de-DE" dirty="0"/>
              <a:t> con </a:t>
            </a:r>
            <a:r>
              <a:rPr lang="de-DE" dirty="0" err="1"/>
              <a:t>muchos</a:t>
            </a:r>
            <a:r>
              <a:rPr lang="de-DE" dirty="0"/>
              <a:t> </a:t>
            </a:r>
            <a:r>
              <a:rPr lang="de-DE" dirty="0" err="1"/>
              <a:t>datos</a:t>
            </a:r>
            <a:r>
              <a:rPr lang="de-DE" dirty="0"/>
              <a:t> </a:t>
            </a:r>
            <a:r>
              <a:rPr lang="de-DE" dirty="0" err="1"/>
              <a:t>nulos</a:t>
            </a:r>
            <a:r>
              <a:rPr lang="de-DE" dirty="0"/>
              <a:t> (63 </a:t>
            </a:r>
            <a:r>
              <a:rPr lang="de-DE" dirty="0" err="1"/>
              <a:t>días</a:t>
            </a:r>
            <a:r>
              <a:rPr lang="de-DE" dirty="0"/>
              <a:t> o </a:t>
            </a:r>
            <a:r>
              <a:rPr lang="de-DE" dirty="0" err="1"/>
              <a:t>más</a:t>
            </a:r>
            <a:r>
              <a:rPr lang="de-DE" dirty="0"/>
              <a:t>)</a:t>
            </a:r>
          </a:p>
          <a:p>
            <a:r>
              <a:rPr lang="de-DE" dirty="0" err="1"/>
              <a:t>Llenado</a:t>
            </a:r>
            <a:r>
              <a:rPr lang="de-DE" dirty="0"/>
              <a:t> de </a:t>
            </a:r>
            <a:r>
              <a:rPr lang="de-DE" dirty="0" err="1"/>
              <a:t>valores</a:t>
            </a:r>
            <a:r>
              <a:rPr lang="de-DE" dirty="0"/>
              <a:t> </a:t>
            </a:r>
            <a:r>
              <a:rPr lang="de-DE" dirty="0" err="1"/>
              <a:t>nulos</a:t>
            </a:r>
            <a:r>
              <a:rPr lang="de-DE" dirty="0"/>
              <a:t> con </a:t>
            </a:r>
            <a:r>
              <a:rPr lang="de-DE" dirty="0" err="1"/>
              <a:t>último</a:t>
            </a:r>
            <a:r>
              <a:rPr lang="de-DE" dirty="0"/>
              <a:t> </a:t>
            </a:r>
            <a:r>
              <a:rPr lang="de-DE" dirty="0" err="1"/>
              <a:t>valor</a:t>
            </a:r>
            <a:endParaRPr lang="de-DE" dirty="0"/>
          </a:p>
          <a:p>
            <a:r>
              <a:rPr lang="de-DE" dirty="0" err="1"/>
              <a:t>Llenado</a:t>
            </a:r>
            <a:r>
              <a:rPr lang="de-DE" dirty="0"/>
              <a:t> de </a:t>
            </a:r>
            <a:r>
              <a:rPr lang="de-DE" dirty="0" err="1"/>
              <a:t>valores</a:t>
            </a:r>
            <a:r>
              <a:rPr lang="de-DE" dirty="0"/>
              <a:t> </a:t>
            </a:r>
            <a:r>
              <a:rPr lang="de-DE" dirty="0" err="1"/>
              <a:t>nulos</a:t>
            </a:r>
            <a:r>
              <a:rPr lang="de-DE" dirty="0"/>
              <a:t> con </a:t>
            </a:r>
            <a:r>
              <a:rPr lang="de-DE" dirty="0" err="1"/>
              <a:t>siguiente</a:t>
            </a:r>
            <a:r>
              <a:rPr lang="de-DE" dirty="0"/>
              <a:t> </a:t>
            </a:r>
            <a:r>
              <a:rPr lang="de-DE" dirty="0" err="1"/>
              <a:t>valor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33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1876E-EB18-4AE9-866E-6184A3AA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Generación</a:t>
            </a:r>
            <a:r>
              <a:rPr lang="de-DE" dirty="0"/>
              <a:t> de </a:t>
            </a:r>
            <a:r>
              <a:rPr lang="de-DE" dirty="0" err="1"/>
              <a:t>matriz</a:t>
            </a:r>
            <a:r>
              <a:rPr lang="de-DE" dirty="0"/>
              <a:t> de </a:t>
            </a:r>
            <a:r>
              <a:rPr lang="de-DE" dirty="0" err="1"/>
              <a:t>precios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96B7CF-5651-457C-92DF-7D7471D3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2747484"/>
            <a:ext cx="59730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7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2BF8D-38CC-445F-A362-579A0695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Generación</a:t>
            </a:r>
            <a:r>
              <a:rPr lang="de-DE" dirty="0"/>
              <a:t> de </a:t>
            </a:r>
            <a:r>
              <a:rPr lang="de-DE" dirty="0" err="1"/>
              <a:t>matriz</a:t>
            </a:r>
            <a:r>
              <a:rPr lang="de-DE" dirty="0"/>
              <a:t> de </a:t>
            </a:r>
            <a:r>
              <a:rPr lang="de-DE" dirty="0" err="1"/>
              <a:t>retornos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C23CA9-AEA6-41F8-91EF-1D4DDCA0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2718905"/>
            <a:ext cx="747816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7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958D-B835-4C3C-9609-C029152C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 err="1"/>
              <a:t>Análisis</a:t>
            </a:r>
            <a:r>
              <a:rPr lang="de-DE" dirty="0"/>
              <a:t> de </a:t>
            </a:r>
            <a:r>
              <a:rPr lang="de-DE" dirty="0" err="1"/>
              <a:t>datos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3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rta&#10;&#10;Descripción generada automáticamente con confianza media">
            <a:extLst>
              <a:ext uri="{FF2B5EF4-FFF2-40B4-BE49-F238E27FC236}">
                <a16:creationId xmlns:a16="http://schemas.microsoft.com/office/drawing/2014/main" id="{71638303-25F5-494D-932B-A44CA774D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6" t="9690" r="8977" b="10991"/>
          <a:stretch/>
        </p:blipFill>
        <p:spPr>
          <a:xfrm>
            <a:off x="2066657" y="632389"/>
            <a:ext cx="8058685" cy="57171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6BFA2E-7F0F-4991-8FF2-E9B57142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8942"/>
          </a:xfrm>
        </p:spPr>
        <p:txBody>
          <a:bodyPr/>
          <a:lstStyle/>
          <a:p>
            <a:r>
              <a:rPr lang="de-DE" dirty="0" err="1"/>
              <a:t>Gráficas</a:t>
            </a:r>
            <a:r>
              <a:rPr lang="de-DE" dirty="0"/>
              <a:t> de </a:t>
            </a:r>
            <a:r>
              <a:rPr lang="de-DE" dirty="0" err="1"/>
              <a:t>precios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153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956</Words>
  <Application>Microsoft Office PowerPoint</Application>
  <PresentationFormat>Panorámica</PresentationFormat>
  <Paragraphs>104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Calibri</vt:lpstr>
      <vt:lpstr>Calibri Light</vt:lpstr>
      <vt:lpstr>Times New Roman</vt:lpstr>
      <vt:lpstr>Retrospección</vt:lpstr>
      <vt:lpstr>Optimización de Retornos Ajustados por Riesgo en Portafolios de Grandes Dimensiones</vt:lpstr>
      <vt:lpstr>Problema a resolver</vt:lpstr>
      <vt:lpstr>Entendimiento de los datos</vt:lpstr>
      <vt:lpstr>Preparación de datos</vt:lpstr>
      <vt:lpstr>Presentación de PowerPoint</vt:lpstr>
      <vt:lpstr>Presentación de PowerPoint</vt:lpstr>
      <vt:lpstr>Presentación de PowerPoint</vt:lpstr>
      <vt:lpstr>Análisis de datos</vt:lpstr>
      <vt:lpstr>Gráficas de precios</vt:lpstr>
      <vt:lpstr>Gráficas de retornos</vt:lpstr>
      <vt:lpstr>Análisis de correlaciones</vt:lpstr>
      <vt:lpstr>Regresiones lineales</vt:lpstr>
      <vt:lpstr>Matriz de covarianzas</vt:lpstr>
      <vt:lpstr>Identificación de outliers</vt:lpstr>
      <vt:lpstr>Usando distancia de Mahalanobis</vt:lpstr>
      <vt:lpstr>Usando Norma-1</vt:lpstr>
      <vt:lpstr>Usando Norma-2</vt:lpstr>
      <vt:lpstr>Usando norma-∞</vt:lpstr>
      <vt:lpstr>Clustering No-Supervisado con K-Means</vt:lpstr>
      <vt:lpstr>Clasificación con KNN</vt:lpstr>
      <vt:lpstr>Modelos</vt:lpstr>
      <vt:lpstr>Supuestos</vt:lpstr>
      <vt:lpstr>Variables</vt:lpstr>
      <vt:lpstr>Presentación de PowerPoint</vt:lpstr>
      <vt:lpstr>Modelo de pesos iguales</vt:lpstr>
      <vt:lpstr>Modelo de mínima varianza tradicional</vt:lpstr>
      <vt:lpstr>Modelo de mínima varianza con Ledoit &amp; Wolf y Moore-Penrose</vt:lpstr>
      <vt:lpstr>Evaluación de los modelos</vt:lpstr>
      <vt:lpstr>Comparación de modelos en entrenamiento</vt:lpstr>
      <vt:lpstr>Comparación de los modelos en validación</vt:lpstr>
      <vt:lpstr>Análisis de resultados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Retornos Ajustados por Riesgo en Portafolios de Grandes Dimensiones</dc:title>
  <dc:creator>Santiago Alberto Moreno Quevedo</dc:creator>
  <cp:lastModifiedBy>Santiago Alberto Moreno Quevedo</cp:lastModifiedBy>
  <cp:revision>1</cp:revision>
  <dcterms:created xsi:type="dcterms:W3CDTF">2021-11-26T07:28:50Z</dcterms:created>
  <dcterms:modified xsi:type="dcterms:W3CDTF">2021-11-26T08:27:33Z</dcterms:modified>
</cp:coreProperties>
</file>