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67" y="-6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4E4E-0618-4979-952D-860FFE883DBE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F8A0-32B5-4BF0-ADF6-E44AE6D9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9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4E4E-0618-4979-952D-860FFE883DBE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F8A0-32B5-4BF0-ADF6-E44AE6D9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3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4E4E-0618-4979-952D-860FFE883DBE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F8A0-32B5-4BF0-ADF6-E44AE6D9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1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4E4E-0618-4979-952D-860FFE883DBE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F8A0-32B5-4BF0-ADF6-E44AE6D9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8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4E4E-0618-4979-952D-860FFE883DBE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F8A0-32B5-4BF0-ADF6-E44AE6D9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0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4E4E-0618-4979-952D-860FFE883DBE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F8A0-32B5-4BF0-ADF6-E44AE6D9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2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4E4E-0618-4979-952D-860FFE883DBE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F8A0-32B5-4BF0-ADF6-E44AE6D9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4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4E4E-0618-4979-952D-860FFE883DBE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F8A0-32B5-4BF0-ADF6-E44AE6D9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4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4E4E-0618-4979-952D-860FFE883DBE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F8A0-32B5-4BF0-ADF6-E44AE6D9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6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4E4E-0618-4979-952D-860FFE883DBE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F8A0-32B5-4BF0-ADF6-E44AE6D9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6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4E4E-0618-4979-952D-860FFE883DBE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F8A0-32B5-4BF0-ADF6-E44AE6D9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8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F4E4E-0618-4979-952D-860FFE883DBE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2F8A0-32B5-4BF0-ADF6-E44AE6D9C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3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143000"/>
            <a:ext cx="3962400" cy="41681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486400" y="3905250"/>
                <a:ext cx="13335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𝜉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905250"/>
                <a:ext cx="133350" cy="304800"/>
              </a:xfrm>
              <a:prstGeom prst="rect">
                <a:avLst/>
              </a:prstGeom>
              <a:blipFill rotWithShape="1">
                <a:blip r:embed="rId3"/>
                <a:stretch>
                  <a:fillRect l="-73077" r="-34615" b="-2037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41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"/>
            <a:ext cx="8885626" cy="66675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495800" y="6343652"/>
                <a:ext cx="470888" cy="400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6343652"/>
                <a:ext cx="470888" cy="400050"/>
              </a:xfrm>
              <a:prstGeom prst="rect">
                <a:avLst/>
              </a:prstGeom>
              <a:blipFill rotWithShape="1">
                <a:blip r:embed="rId3"/>
                <a:stretch>
                  <a:fillRect l="-3704" b="-24638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81000" y="2971800"/>
                <a:ext cx="470888" cy="628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𝜉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971800"/>
                <a:ext cx="470888" cy="6286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058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54974" y="2133601"/>
            <a:ext cx="5360875" cy="2117102"/>
            <a:chOff x="4548965" y="4742592"/>
            <a:chExt cx="4708472" cy="2206436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4853940" y="6502818"/>
              <a:ext cx="38404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4960620" y="4742593"/>
              <a:ext cx="0" cy="186690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8754509" y="6396137"/>
                  <a:ext cx="418434" cy="4169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/>
                          </a:rPr>
                          <m:t>𝑴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4509" y="6396137"/>
                  <a:ext cx="418434" cy="416993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reeform 7"/>
            <p:cNvSpPr/>
            <p:nvPr/>
          </p:nvSpPr>
          <p:spPr>
            <a:xfrm>
              <a:off x="5080635" y="4761844"/>
              <a:ext cx="3447097" cy="1220908"/>
            </a:xfrm>
            <a:custGeom>
              <a:avLst/>
              <a:gdLst>
                <a:gd name="connsiteX0" fmla="*/ 0 w 4924425"/>
                <a:gd name="connsiteY0" fmla="*/ 1588189 h 1588189"/>
                <a:gd name="connsiteX1" fmla="*/ 676275 w 4924425"/>
                <a:gd name="connsiteY1" fmla="*/ 740464 h 1588189"/>
                <a:gd name="connsiteX2" fmla="*/ 2038350 w 4924425"/>
                <a:gd name="connsiteY2" fmla="*/ 64189 h 1588189"/>
                <a:gd name="connsiteX3" fmla="*/ 3533775 w 4924425"/>
                <a:gd name="connsiteY3" fmla="*/ 102289 h 1588189"/>
                <a:gd name="connsiteX4" fmla="*/ 4324350 w 4924425"/>
                <a:gd name="connsiteY4" fmla="*/ 721414 h 1588189"/>
                <a:gd name="connsiteX5" fmla="*/ 4924425 w 4924425"/>
                <a:gd name="connsiteY5" fmla="*/ 1350064 h 1588189"/>
                <a:gd name="connsiteX0" fmla="*/ 0 w 4924425"/>
                <a:gd name="connsiteY0" fmla="*/ 1539566 h 1539566"/>
                <a:gd name="connsiteX1" fmla="*/ 676275 w 4924425"/>
                <a:gd name="connsiteY1" fmla="*/ 691841 h 1539566"/>
                <a:gd name="connsiteX2" fmla="*/ 2038350 w 4924425"/>
                <a:gd name="connsiteY2" fmla="*/ 15566 h 1539566"/>
                <a:gd name="connsiteX3" fmla="*/ 3409950 w 4924425"/>
                <a:gd name="connsiteY3" fmla="*/ 253691 h 1539566"/>
                <a:gd name="connsiteX4" fmla="*/ 4324350 w 4924425"/>
                <a:gd name="connsiteY4" fmla="*/ 672791 h 1539566"/>
                <a:gd name="connsiteX5" fmla="*/ 4924425 w 4924425"/>
                <a:gd name="connsiteY5" fmla="*/ 1301441 h 1539566"/>
                <a:gd name="connsiteX0" fmla="*/ 0 w 4924425"/>
                <a:gd name="connsiteY0" fmla="*/ 1540593 h 1540593"/>
                <a:gd name="connsiteX1" fmla="*/ 676275 w 4924425"/>
                <a:gd name="connsiteY1" fmla="*/ 692868 h 1540593"/>
                <a:gd name="connsiteX2" fmla="*/ 2038350 w 4924425"/>
                <a:gd name="connsiteY2" fmla="*/ 16593 h 1540593"/>
                <a:gd name="connsiteX3" fmla="*/ 3409950 w 4924425"/>
                <a:gd name="connsiteY3" fmla="*/ 254718 h 1540593"/>
                <a:gd name="connsiteX4" fmla="*/ 4391025 w 4924425"/>
                <a:gd name="connsiteY4" fmla="*/ 778593 h 1540593"/>
                <a:gd name="connsiteX5" fmla="*/ 4924425 w 4924425"/>
                <a:gd name="connsiteY5" fmla="*/ 1302468 h 1540593"/>
                <a:gd name="connsiteX0" fmla="*/ 0 w 4924425"/>
                <a:gd name="connsiteY0" fmla="*/ 1758648 h 1758648"/>
                <a:gd name="connsiteX1" fmla="*/ 676275 w 4924425"/>
                <a:gd name="connsiteY1" fmla="*/ 910923 h 1758648"/>
                <a:gd name="connsiteX2" fmla="*/ 2038350 w 4924425"/>
                <a:gd name="connsiteY2" fmla="*/ 234648 h 1758648"/>
                <a:gd name="connsiteX3" fmla="*/ 3390900 w 4924425"/>
                <a:gd name="connsiteY3" fmla="*/ 44148 h 1758648"/>
                <a:gd name="connsiteX4" fmla="*/ 4391025 w 4924425"/>
                <a:gd name="connsiteY4" fmla="*/ 996648 h 1758648"/>
                <a:gd name="connsiteX5" fmla="*/ 4924425 w 4924425"/>
                <a:gd name="connsiteY5" fmla="*/ 1520523 h 1758648"/>
                <a:gd name="connsiteX0" fmla="*/ 0 w 4924425"/>
                <a:gd name="connsiteY0" fmla="*/ 1770482 h 1770482"/>
                <a:gd name="connsiteX1" fmla="*/ 676275 w 4924425"/>
                <a:gd name="connsiteY1" fmla="*/ 922757 h 1770482"/>
                <a:gd name="connsiteX2" fmla="*/ 2019300 w 4924425"/>
                <a:gd name="connsiteY2" fmla="*/ 198857 h 1770482"/>
                <a:gd name="connsiteX3" fmla="*/ 3390900 w 4924425"/>
                <a:gd name="connsiteY3" fmla="*/ 55982 h 1770482"/>
                <a:gd name="connsiteX4" fmla="*/ 4391025 w 4924425"/>
                <a:gd name="connsiteY4" fmla="*/ 1008482 h 1770482"/>
                <a:gd name="connsiteX5" fmla="*/ 4924425 w 4924425"/>
                <a:gd name="connsiteY5" fmla="*/ 1532357 h 1770482"/>
                <a:gd name="connsiteX0" fmla="*/ 0 w 4924425"/>
                <a:gd name="connsiteY0" fmla="*/ 1744149 h 1744149"/>
                <a:gd name="connsiteX1" fmla="*/ 676275 w 4924425"/>
                <a:gd name="connsiteY1" fmla="*/ 896424 h 1744149"/>
                <a:gd name="connsiteX2" fmla="*/ 2019300 w 4924425"/>
                <a:gd name="connsiteY2" fmla="*/ 172524 h 1744149"/>
                <a:gd name="connsiteX3" fmla="*/ 3390900 w 4924425"/>
                <a:gd name="connsiteY3" fmla="*/ 29649 h 1744149"/>
                <a:gd name="connsiteX4" fmla="*/ 4429125 w 4924425"/>
                <a:gd name="connsiteY4" fmla="*/ 620199 h 1744149"/>
                <a:gd name="connsiteX5" fmla="*/ 4924425 w 4924425"/>
                <a:gd name="connsiteY5" fmla="*/ 1506024 h 174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24425" h="1744149">
                  <a:moveTo>
                    <a:pt x="0" y="1744149"/>
                  </a:moveTo>
                  <a:cubicBezTo>
                    <a:pt x="168275" y="1447286"/>
                    <a:pt x="339725" y="1158361"/>
                    <a:pt x="676275" y="896424"/>
                  </a:cubicBezTo>
                  <a:cubicBezTo>
                    <a:pt x="1012825" y="634487"/>
                    <a:pt x="1566862" y="316987"/>
                    <a:pt x="2019300" y="172524"/>
                  </a:cubicBezTo>
                  <a:cubicBezTo>
                    <a:pt x="2471738" y="28061"/>
                    <a:pt x="2989263" y="-44963"/>
                    <a:pt x="3390900" y="29649"/>
                  </a:cubicBezTo>
                  <a:cubicBezTo>
                    <a:pt x="3792537" y="104261"/>
                    <a:pt x="4173538" y="374137"/>
                    <a:pt x="4429125" y="620199"/>
                  </a:cubicBezTo>
                  <a:cubicBezTo>
                    <a:pt x="4684712" y="866261"/>
                    <a:pt x="4740275" y="1295680"/>
                    <a:pt x="4924425" y="150602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5293995" y="5222654"/>
              <a:ext cx="1320165" cy="600151"/>
            </a:xfrm>
            <a:custGeom>
              <a:avLst/>
              <a:gdLst>
                <a:gd name="connsiteX0" fmla="*/ 0 w 1885950"/>
                <a:gd name="connsiteY0" fmla="*/ 1000185 h 1000185"/>
                <a:gd name="connsiteX1" fmla="*/ 304800 w 1885950"/>
                <a:gd name="connsiteY1" fmla="*/ 438210 h 1000185"/>
                <a:gd name="connsiteX2" fmla="*/ 847725 w 1885950"/>
                <a:gd name="connsiteY2" fmla="*/ 60 h 1000185"/>
                <a:gd name="connsiteX3" fmla="*/ 1552575 w 1885950"/>
                <a:gd name="connsiteY3" fmla="*/ 466785 h 1000185"/>
                <a:gd name="connsiteX4" fmla="*/ 1885950 w 1885950"/>
                <a:gd name="connsiteY4" fmla="*/ 914460 h 1000185"/>
                <a:gd name="connsiteX0" fmla="*/ 0 w 1885950"/>
                <a:gd name="connsiteY0" fmla="*/ 857356 h 857356"/>
                <a:gd name="connsiteX1" fmla="*/ 304800 w 1885950"/>
                <a:gd name="connsiteY1" fmla="*/ 295381 h 857356"/>
                <a:gd name="connsiteX2" fmla="*/ 971550 w 1885950"/>
                <a:gd name="connsiteY2" fmla="*/ 106 h 857356"/>
                <a:gd name="connsiteX3" fmla="*/ 1552575 w 1885950"/>
                <a:gd name="connsiteY3" fmla="*/ 323956 h 857356"/>
                <a:gd name="connsiteX4" fmla="*/ 1885950 w 1885950"/>
                <a:gd name="connsiteY4" fmla="*/ 771631 h 85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5950" h="857356">
                  <a:moveTo>
                    <a:pt x="0" y="857356"/>
                  </a:moveTo>
                  <a:cubicBezTo>
                    <a:pt x="81756" y="659712"/>
                    <a:pt x="142875" y="438256"/>
                    <a:pt x="304800" y="295381"/>
                  </a:cubicBezTo>
                  <a:cubicBezTo>
                    <a:pt x="466725" y="152506"/>
                    <a:pt x="763588" y="-4656"/>
                    <a:pt x="971550" y="106"/>
                  </a:cubicBezTo>
                  <a:cubicBezTo>
                    <a:pt x="1179512" y="4868"/>
                    <a:pt x="1400175" y="195369"/>
                    <a:pt x="1552575" y="323956"/>
                  </a:cubicBezTo>
                  <a:cubicBezTo>
                    <a:pt x="1704975" y="452544"/>
                    <a:pt x="1805781" y="623993"/>
                    <a:pt x="1885950" y="771631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8" idx="1"/>
            </p:cNvCxnSpPr>
            <p:nvPr/>
          </p:nvCxnSpPr>
          <p:spPr>
            <a:xfrm flipH="1">
              <a:off x="5547361" y="5389342"/>
              <a:ext cx="6667" cy="1113476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9" idx="2"/>
            </p:cNvCxnSpPr>
            <p:nvPr/>
          </p:nvCxnSpPr>
          <p:spPr>
            <a:xfrm>
              <a:off x="5974080" y="5222728"/>
              <a:ext cx="0" cy="1280089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5614035" y="5022669"/>
              <a:ext cx="1320165" cy="586777"/>
            </a:xfrm>
            <a:custGeom>
              <a:avLst/>
              <a:gdLst>
                <a:gd name="connsiteX0" fmla="*/ 0 w 1885950"/>
                <a:gd name="connsiteY0" fmla="*/ 1000185 h 1000185"/>
                <a:gd name="connsiteX1" fmla="*/ 304800 w 1885950"/>
                <a:gd name="connsiteY1" fmla="*/ 438210 h 1000185"/>
                <a:gd name="connsiteX2" fmla="*/ 847725 w 1885950"/>
                <a:gd name="connsiteY2" fmla="*/ 60 h 1000185"/>
                <a:gd name="connsiteX3" fmla="*/ 1552575 w 1885950"/>
                <a:gd name="connsiteY3" fmla="*/ 466785 h 1000185"/>
                <a:gd name="connsiteX4" fmla="*/ 1885950 w 1885950"/>
                <a:gd name="connsiteY4" fmla="*/ 914460 h 1000185"/>
                <a:gd name="connsiteX0" fmla="*/ 0 w 1885950"/>
                <a:gd name="connsiteY0" fmla="*/ 857356 h 857356"/>
                <a:gd name="connsiteX1" fmla="*/ 304800 w 1885950"/>
                <a:gd name="connsiteY1" fmla="*/ 295381 h 857356"/>
                <a:gd name="connsiteX2" fmla="*/ 971550 w 1885950"/>
                <a:gd name="connsiteY2" fmla="*/ 106 h 857356"/>
                <a:gd name="connsiteX3" fmla="*/ 1552575 w 1885950"/>
                <a:gd name="connsiteY3" fmla="*/ 323956 h 857356"/>
                <a:gd name="connsiteX4" fmla="*/ 1885950 w 1885950"/>
                <a:gd name="connsiteY4" fmla="*/ 771631 h 857356"/>
                <a:gd name="connsiteX0" fmla="*/ 0 w 1885950"/>
                <a:gd name="connsiteY0" fmla="*/ 809765 h 809765"/>
                <a:gd name="connsiteX1" fmla="*/ 304800 w 1885950"/>
                <a:gd name="connsiteY1" fmla="*/ 247790 h 809765"/>
                <a:gd name="connsiteX2" fmla="*/ 971550 w 1885950"/>
                <a:gd name="connsiteY2" fmla="*/ 140 h 809765"/>
                <a:gd name="connsiteX3" fmla="*/ 1552575 w 1885950"/>
                <a:gd name="connsiteY3" fmla="*/ 276365 h 809765"/>
                <a:gd name="connsiteX4" fmla="*/ 1885950 w 1885950"/>
                <a:gd name="connsiteY4" fmla="*/ 724040 h 809765"/>
                <a:gd name="connsiteX0" fmla="*/ 0 w 1885950"/>
                <a:gd name="connsiteY0" fmla="*/ 838317 h 838317"/>
                <a:gd name="connsiteX1" fmla="*/ 304800 w 1885950"/>
                <a:gd name="connsiteY1" fmla="*/ 276342 h 838317"/>
                <a:gd name="connsiteX2" fmla="*/ 971550 w 1885950"/>
                <a:gd name="connsiteY2" fmla="*/ 117 h 838317"/>
                <a:gd name="connsiteX3" fmla="*/ 1552575 w 1885950"/>
                <a:gd name="connsiteY3" fmla="*/ 304917 h 838317"/>
                <a:gd name="connsiteX4" fmla="*/ 1885950 w 1885950"/>
                <a:gd name="connsiteY4" fmla="*/ 752592 h 838317"/>
                <a:gd name="connsiteX0" fmla="*/ 0 w 1885950"/>
                <a:gd name="connsiteY0" fmla="*/ 838250 h 838250"/>
                <a:gd name="connsiteX1" fmla="*/ 314325 w 1885950"/>
                <a:gd name="connsiteY1" fmla="*/ 285800 h 838250"/>
                <a:gd name="connsiteX2" fmla="*/ 971550 w 1885950"/>
                <a:gd name="connsiteY2" fmla="*/ 50 h 838250"/>
                <a:gd name="connsiteX3" fmla="*/ 1552575 w 1885950"/>
                <a:gd name="connsiteY3" fmla="*/ 304850 h 838250"/>
                <a:gd name="connsiteX4" fmla="*/ 1885950 w 1885950"/>
                <a:gd name="connsiteY4" fmla="*/ 752525 h 8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5950" h="838250">
                  <a:moveTo>
                    <a:pt x="0" y="838250"/>
                  </a:moveTo>
                  <a:cubicBezTo>
                    <a:pt x="81756" y="640606"/>
                    <a:pt x="152400" y="425500"/>
                    <a:pt x="314325" y="285800"/>
                  </a:cubicBezTo>
                  <a:cubicBezTo>
                    <a:pt x="476250" y="146100"/>
                    <a:pt x="765175" y="-3125"/>
                    <a:pt x="971550" y="50"/>
                  </a:cubicBezTo>
                  <a:cubicBezTo>
                    <a:pt x="1177925" y="3225"/>
                    <a:pt x="1400175" y="179438"/>
                    <a:pt x="1552575" y="304850"/>
                  </a:cubicBezTo>
                  <a:cubicBezTo>
                    <a:pt x="1704975" y="430263"/>
                    <a:pt x="1805781" y="604887"/>
                    <a:pt x="1885950" y="752525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974080" y="5115974"/>
              <a:ext cx="0" cy="138684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2" idx="2"/>
            </p:cNvCxnSpPr>
            <p:nvPr/>
          </p:nvCxnSpPr>
          <p:spPr>
            <a:xfrm>
              <a:off x="6294120" y="5022704"/>
              <a:ext cx="0" cy="148011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484487" y="5572515"/>
                  <a:ext cx="772950" cy="4169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𝑴</m:t>
                            </m:r>
                            <m:r>
                              <m:rPr>
                                <m:nor/>
                              </m:rPr>
                              <a:rPr lang="en-US" sz="2000" b="1" dirty="0"/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4487" y="5572515"/>
                  <a:ext cx="772950" cy="41699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241266" y="6510250"/>
                  <a:ext cx="660034" cy="4387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2000" b="1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𝑴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1266" y="6510250"/>
                  <a:ext cx="660034" cy="43877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730898" y="6509197"/>
                  <a:ext cx="660034" cy="4387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2000" b="1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𝑴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0898" y="6509197"/>
                  <a:ext cx="660034" cy="43877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8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234316" y="5762762"/>
                  <a:ext cx="1014549" cy="4387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ℓ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𝑴</m:t>
                            </m:r>
                            <m:r>
                              <m:rPr>
                                <m:nor/>
                              </m:rPr>
                              <a:rPr lang="en-US" sz="2000" b="1" dirty="0"/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4316" y="5762762"/>
                  <a:ext cx="1014549" cy="43877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417620" y="5302268"/>
                  <a:ext cx="1014549" cy="4387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ℓ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𝑴</m:t>
                            </m:r>
                            <m:r>
                              <m:rPr>
                                <m:nor/>
                              </m:rPr>
                              <a:rPr lang="en-US" sz="2000" b="1" dirty="0"/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7620" y="5302268"/>
                  <a:ext cx="1014549" cy="43877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Freeform 19"/>
            <p:cNvSpPr/>
            <p:nvPr/>
          </p:nvSpPr>
          <p:spPr>
            <a:xfrm>
              <a:off x="6557639" y="4761844"/>
              <a:ext cx="1320165" cy="586777"/>
            </a:xfrm>
            <a:custGeom>
              <a:avLst/>
              <a:gdLst>
                <a:gd name="connsiteX0" fmla="*/ 0 w 1885950"/>
                <a:gd name="connsiteY0" fmla="*/ 1000185 h 1000185"/>
                <a:gd name="connsiteX1" fmla="*/ 304800 w 1885950"/>
                <a:gd name="connsiteY1" fmla="*/ 438210 h 1000185"/>
                <a:gd name="connsiteX2" fmla="*/ 847725 w 1885950"/>
                <a:gd name="connsiteY2" fmla="*/ 60 h 1000185"/>
                <a:gd name="connsiteX3" fmla="*/ 1552575 w 1885950"/>
                <a:gd name="connsiteY3" fmla="*/ 466785 h 1000185"/>
                <a:gd name="connsiteX4" fmla="*/ 1885950 w 1885950"/>
                <a:gd name="connsiteY4" fmla="*/ 914460 h 1000185"/>
                <a:gd name="connsiteX0" fmla="*/ 0 w 1885950"/>
                <a:gd name="connsiteY0" fmla="*/ 857356 h 857356"/>
                <a:gd name="connsiteX1" fmla="*/ 304800 w 1885950"/>
                <a:gd name="connsiteY1" fmla="*/ 295381 h 857356"/>
                <a:gd name="connsiteX2" fmla="*/ 971550 w 1885950"/>
                <a:gd name="connsiteY2" fmla="*/ 106 h 857356"/>
                <a:gd name="connsiteX3" fmla="*/ 1552575 w 1885950"/>
                <a:gd name="connsiteY3" fmla="*/ 323956 h 857356"/>
                <a:gd name="connsiteX4" fmla="*/ 1885950 w 1885950"/>
                <a:gd name="connsiteY4" fmla="*/ 771631 h 857356"/>
                <a:gd name="connsiteX0" fmla="*/ 0 w 1885950"/>
                <a:gd name="connsiteY0" fmla="*/ 809765 h 809765"/>
                <a:gd name="connsiteX1" fmla="*/ 304800 w 1885950"/>
                <a:gd name="connsiteY1" fmla="*/ 247790 h 809765"/>
                <a:gd name="connsiteX2" fmla="*/ 971550 w 1885950"/>
                <a:gd name="connsiteY2" fmla="*/ 140 h 809765"/>
                <a:gd name="connsiteX3" fmla="*/ 1552575 w 1885950"/>
                <a:gd name="connsiteY3" fmla="*/ 276365 h 809765"/>
                <a:gd name="connsiteX4" fmla="*/ 1885950 w 1885950"/>
                <a:gd name="connsiteY4" fmla="*/ 724040 h 809765"/>
                <a:gd name="connsiteX0" fmla="*/ 0 w 1885950"/>
                <a:gd name="connsiteY0" fmla="*/ 838317 h 838317"/>
                <a:gd name="connsiteX1" fmla="*/ 304800 w 1885950"/>
                <a:gd name="connsiteY1" fmla="*/ 276342 h 838317"/>
                <a:gd name="connsiteX2" fmla="*/ 971550 w 1885950"/>
                <a:gd name="connsiteY2" fmla="*/ 117 h 838317"/>
                <a:gd name="connsiteX3" fmla="*/ 1552575 w 1885950"/>
                <a:gd name="connsiteY3" fmla="*/ 304917 h 838317"/>
                <a:gd name="connsiteX4" fmla="*/ 1885950 w 1885950"/>
                <a:gd name="connsiteY4" fmla="*/ 752592 h 838317"/>
                <a:gd name="connsiteX0" fmla="*/ 0 w 1885950"/>
                <a:gd name="connsiteY0" fmla="*/ 838250 h 838250"/>
                <a:gd name="connsiteX1" fmla="*/ 314325 w 1885950"/>
                <a:gd name="connsiteY1" fmla="*/ 285800 h 838250"/>
                <a:gd name="connsiteX2" fmla="*/ 971550 w 1885950"/>
                <a:gd name="connsiteY2" fmla="*/ 50 h 838250"/>
                <a:gd name="connsiteX3" fmla="*/ 1552575 w 1885950"/>
                <a:gd name="connsiteY3" fmla="*/ 304850 h 838250"/>
                <a:gd name="connsiteX4" fmla="*/ 1885950 w 1885950"/>
                <a:gd name="connsiteY4" fmla="*/ 752525 h 8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5950" h="838250">
                  <a:moveTo>
                    <a:pt x="0" y="838250"/>
                  </a:moveTo>
                  <a:cubicBezTo>
                    <a:pt x="81756" y="640606"/>
                    <a:pt x="152400" y="425500"/>
                    <a:pt x="314325" y="285800"/>
                  </a:cubicBezTo>
                  <a:cubicBezTo>
                    <a:pt x="476250" y="146100"/>
                    <a:pt x="765175" y="-3125"/>
                    <a:pt x="971550" y="50"/>
                  </a:cubicBezTo>
                  <a:cubicBezTo>
                    <a:pt x="1177925" y="3225"/>
                    <a:pt x="1400175" y="179438"/>
                    <a:pt x="1552575" y="304850"/>
                  </a:cubicBezTo>
                  <a:cubicBezTo>
                    <a:pt x="1704975" y="430263"/>
                    <a:pt x="1805781" y="604887"/>
                    <a:pt x="1885950" y="752525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>
              <a:stCxn id="20" idx="2"/>
            </p:cNvCxnSpPr>
            <p:nvPr/>
          </p:nvCxnSpPr>
          <p:spPr>
            <a:xfrm>
              <a:off x="7237724" y="4761879"/>
              <a:ext cx="0" cy="1740939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780580" y="6507666"/>
                  <a:ext cx="1006270" cy="4169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𝑴</m:t>
                            </m:r>
                          </m:e>
                        </m:acc>
                        <m:r>
                          <a:rPr lang="en-US" sz="2000" b="1" i="1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𝑴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0580" y="6507666"/>
                  <a:ext cx="1006270" cy="416993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7543800" y="5288663"/>
                  <a:ext cx="810456" cy="4306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ℓ</m:t>
                            </m:r>
                          </m:e>
                        </m:acc>
                        <m:d>
                          <m:d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1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𝑴</m:t>
                                </m:r>
                              </m:e>
                              <m:sup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3800" y="5288663"/>
                  <a:ext cx="810456" cy="43062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7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363186" y="6507666"/>
                  <a:ext cx="304314" cy="2585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3186" y="6507666"/>
                  <a:ext cx="304314" cy="258533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12000" b="-580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/>
            <p:cNvSpPr txBox="1"/>
            <p:nvPr/>
          </p:nvSpPr>
          <p:spPr>
            <a:xfrm rot="16200000">
              <a:off x="3856741" y="5434816"/>
              <a:ext cx="1735866" cy="351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Log Likelihood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9538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51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Otto</dc:creator>
  <cp:lastModifiedBy>Sam Otto</cp:lastModifiedBy>
  <cp:revision>4</cp:revision>
  <dcterms:created xsi:type="dcterms:W3CDTF">2017-05-13T22:13:16Z</dcterms:created>
  <dcterms:modified xsi:type="dcterms:W3CDTF">2017-05-15T00:41:49Z</dcterms:modified>
</cp:coreProperties>
</file>