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317" r:id="rId3"/>
    <p:sldId id="258" r:id="rId4"/>
    <p:sldId id="260" r:id="rId5"/>
    <p:sldId id="259" r:id="rId6"/>
    <p:sldId id="261" r:id="rId7"/>
    <p:sldId id="262" r:id="rId8"/>
    <p:sldId id="263" r:id="rId9"/>
    <p:sldId id="264" r:id="rId10"/>
    <p:sldId id="265" r:id="rId11"/>
    <p:sldId id="266" r:id="rId12"/>
    <p:sldId id="269" r:id="rId13"/>
    <p:sldId id="267" r:id="rId14"/>
    <p:sldId id="268" r:id="rId15"/>
    <p:sldId id="275" r:id="rId16"/>
    <p:sldId id="276" r:id="rId17"/>
    <p:sldId id="278" r:id="rId18"/>
    <p:sldId id="277" r:id="rId19"/>
    <p:sldId id="279" r:id="rId20"/>
    <p:sldId id="280" r:id="rId21"/>
    <p:sldId id="291" r:id="rId22"/>
    <p:sldId id="292" r:id="rId23"/>
    <p:sldId id="287" r:id="rId24"/>
    <p:sldId id="286" r:id="rId25"/>
    <p:sldId id="288" r:id="rId26"/>
    <p:sldId id="289" r:id="rId27"/>
    <p:sldId id="290" r:id="rId28"/>
    <p:sldId id="315" r:id="rId29"/>
    <p:sldId id="293" r:id="rId30"/>
    <p:sldId id="295" r:id="rId31"/>
    <p:sldId id="294" r:id="rId32"/>
    <p:sldId id="296" r:id="rId33"/>
    <p:sldId id="297" r:id="rId34"/>
    <p:sldId id="298" r:id="rId35"/>
    <p:sldId id="299" r:id="rId36"/>
    <p:sldId id="300" r:id="rId37"/>
    <p:sldId id="301" r:id="rId38"/>
    <p:sldId id="302" r:id="rId39"/>
    <p:sldId id="303" r:id="rId40"/>
    <p:sldId id="304" r:id="rId41"/>
    <p:sldId id="307" r:id="rId42"/>
    <p:sldId id="308" r:id="rId43"/>
    <p:sldId id="31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0000"/>
    <a:srgbClr val="008000"/>
    <a:srgbClr val="FF6600"/>
    <a:srgbClr val="1C1C1C"/>
    <a:srgbClr val="B2B2B2"/>
    <a:srgbClr val="E6E6E6"/>
    <a:srgbClr val="FFFFCC"/>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28" autoAdjust="0"/>
  </p:normalViewPr>
  <p:slideViewPr>
    <p:cSldViewPr>
      <p:cViewPr>
        <p:scale>
          <a:sx n="87" d="100"/>
          <a:sy n="87" d="100"/>
        </p:scale>
        <p:origin x="-1253"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F0F12-994E-4D4A-B3CA-B11B24A5FD82}" type="datetimeFigureOut">
              <a:rPr lang="es-ES" smtClean="0"/>
              <a:pPr/>
              <a:t>09/10/2022</a:t>
            </a:fld>
            <a:endParaRPr lang="es-ES"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98B334-F994-4075-87CF-A2967543176D}" type="slidenum">
              <a:rPr lang="es-ES" smtClean="0"/>
              <a:pPr/>
              <a:t>‹Nº›</a:t>
            </a:fld>
            <a:endParaRPr lang="es-ES" dirty="0"/>
          </a:p>
        </p:txBody>
      </p:sp>
    </p:spTree>
    <p:extLst>
      <p:ext uri="{BB962C8B-B14F-4D97-AF65-F5344CB8AC3E}">
        <p14:creationId xmlns:p14="http://schemas.microsoft.com/office/powerpoint/2010/main" val="9468033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F972F8-7C11-4973-8237-A24AACB61D2C}" type="datetimeFigureOut">
              <a:rPr lang="es-ES" smtClean="0"/>
              <a:pPr/>
              <a:t>09/10/2022</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CD2F7-0389-4021-BF29-35244801AA08}" type="slidenum">
              <a:rPr lang="es-ES" smtClean="0"/>
              <a:pPr/>
              <a:t>‹Nº›</a:t>
            </a:fld>
            <a:endParaRPr lang="es-ES" dirty="0"/>
          </a:p>
        </p:txBody>
      </p:sp>
    </p:spTree>
    <p:extLst>
      <p:ext uri="{BB962C8B-B14F-4D97-AF65-F5344CB8AC3E}">
        <p14:creationId xmlns:p14="http://schemas.microsoft.com/office/powerpoint/2010/main" val="35130598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4" name="Picture 7" descr="rainbow background"/>
          <p:cNvPicPr>
            <a:picLocks noChangeArrowheads="1"/>
          </p:cNvPicPr>
          <p:nvPr userDrawn="1"/>
        </p:nvPicPr>
        <p:blipFill>
          <a:blip r:embed="rId2"/>
          <a:srcRect/>
          <a:stretch>
            <a:fillRect/>
          </a:stretch>
        </p:blipFill>
        <p:spPr bwMode="auto">
          <a:xfrm>
            <a:off x="3175" y="0"/>
            <a:ext cx="9140825"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0"/>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3400" y="2895600"/>
            <a:ext cx="8229600" cy="2743200"/>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8C23FF8-AE6E-493F-93FA-A9A1F4233A4C}"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86550" y="1524000"/>
            <a:ext cx="2076450" cy="4114800"/>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524000"/>
            <a:ext cx="6076950" cy="4114800"/>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9C24F0F3-016F-4B00-9BCA-9CE40D804990}"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0"/>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533400" y="2895600"/>
            <a:ext cx="8229600" cy="2743200"/>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A92FE7DB-37AE-4754-A086-796573F4DF92}" type="slidenum">
              <a:rPr lang="en-US"/>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EB90CCA5-48A4-47F1-922C-B3124BE193D6}" type="slidenum">
              <a:rPr lang="en-US"/>
              <a:pPr>
                <a:defRPr/>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0"/>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3400" y="2895600"/>
            <a:ext cx="4038600" cy="2743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724400" y="2895600"/>
            <a:ext cx="4038600" cy="2743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49D0C12-8E13-4A1E-B62C-6922F713215E}" type="slidenum">
              <a:rPr lang="en-US"/>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896FFB5A-16D6-422A-B58C-18E9BC65EFED}"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0"/>
            <a:ext cx="8229600" cy="1143000"/>
          </a:xfrm>
          <a:prstGeom prst="rect">
            <a:avLst/>
          </a:prstGeom>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352D5B0C-C8D2-44B8-8CBD-50063062917D}" type="slidenum">
              <a:rPr lang="en-US"/>
              <a:pPr>
                <a:defRPr/>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AAEDB630-D5CC-431F-9FFD-2FDE76AB11AA}" type="slidenum">
              <a:rPr lang="en-US"/>
              <a:pPr>
                <a:defRPr/>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85DB9389-28E5-4ADC-B736-7C0EF010E2FF}" type="slidenum">
              <a:rPr lang="en-US"/>
              <a:pPr>
                <a:defRPr/>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ainbow background"/>
          <p:cNvPicPr>
            <a:picLocks noChangeArrowheads="1"/>
          </p:cNvPicPr>
          <p:nvPr userDrawn="1"/>
        </p:nvPicPr>
        <p:blipFill>
          <a:blip r:embed="rId13"/>
          <a:srcRect/>
          <a:stretch>
            <a:fillRect/>
          </a:stretch>
        </p:blipFill>
        <p:spPr bwMode="auto">
          <a:xfrm>
            <a:off x="3175" y="0"/>
            <a:ext cx="9140825" cy="6858000"/>
          </a:xfrm>
          <a:prstGeom prst="rect">
            <a:avLst/>
          </a:prstGeom>
          <a:solidFill>
            <a:srgbClr val="FF6600"/>
          </a:solidFill>
          <a:ln w="9525">
            <a:noFill/>
            <a:miter lim="800000"/>
            <a:headEnd/>
            <a:tailEnd/>
          </a:ln>
        </p:spPr>
      </p:pic>
      <p:sp>
        <p:nvSpPr>
          <p:cNvPr id="9" name="8 Marcador de pie de página"/>
          <p:cNvSpPr>
            <a:spLocks noGrp="1"/>
          </p:cNvSpPr>
          <p:nvPr>
            <p:ph type="ftr" sz="quarter" idx="3"/>
          </p:nvPr>
        </p:nvSpPr>
        <p:spPr>
          <a:xfrm>
            <a:off x="3124200" y="6356350"/>
            <a:ext cx="2895600" cy="365125"/>
          </a:xfrm>
          <a:prstGeom prst="rect">
            <a:avLst/>
          </a:prstGeom>
          <a:solidFill>
            <a:srgbClr val="FF6600"/>
          </a:solidFill>
        </p:spPr>
        <p:txBody>
          <a:bodyPr vert="horz" lIns="91440" tIns="45720" rIns="91440" bIns="45720" rtlCol="0" anchor="ctr"/>
          <a:lstStyle>
            <a:lvl1pPr algn="ctr">
              <a:defRPr sz="1200">
                <a:solidFill>
                  <a:schemeClr val="tx1">
                    <a:tint val="75000"/>
                  </a:schemeClr>
                </a:solidFill>
              </a:defRPr>
            </a:lvl1pPr>
          </a:lstStyle>
          <a:p>
            <a:endParaRPr lang="es-ES" dirty="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dt="0"/>
  <p:txStyles>
    <p:titleStyle>
      <a:lvl1pPr algn="l" rtl="0" eaLnBrk="0" fontAlgn="base" hangingPunct="0">
        <a:spcBef>
          <a:spcPct val="0"/>
        </a:spcBef>
        <a:spcAft>
          <a:spcPct val="0"/>
        </a:spcAft>
        <a:defRPr sz="4400">
          <a:solidFill>
            <a:srgbClr val="000066"/>
          </a:solidFill>
          <a:latin typeface="+mj-lt"/>
          <a:ea typeface="+mj-ea"/>
          <a:cs typeface="+mj-cs"/>
        </a:defRPr>
      </a:lvl1pPr>
      <a:lvl2pPr algn="l" rtl="0" eaLnBrk="0" fontAlgn="base" hangingPunct="0">
        <a:spcBef>
          <a:spcPct val="0"/>
        </a:spcBef>
        <a:spcAft>
          <a:spcPct val="0"/>
        </a:spcAft>
        <a:defRPr sz="4400">
          <a:solidFill>
            <a:srgbClr val="000066"/>
          </a:solidFill>
          <a:latin typeface="Mona Lisa Recut" pitchFamily="18" charset="0"/>
        </a:defRPr>
      </a:lvl2pPr>
      <a:lvl3pPr algn="l" rtl="0" eaLnBrk="0" fontAlgn="base" hangingPunct="0">
        <a:spcBef>
          <a:spcPct val="0"/>
        </a:spcBef>
        <a:spcAft>
          <a:spcPct val="0"/>
        </a:spcAft>
        <a:defRPr sz="4400">
          <a:solidFill>
            <a:srgbClr val="000066"/>
          </a:solidFill>
          <a:latin typeface="Mona Lisa Recut" pitchFamily="18" charset="0"/>
        </a:defRPr>
      </a:lvl3pPr>
      <a:lvl4pPr algn="l" rtl="0" eaLnBrk="0" fontAlgn="base" hangingPunct="0">
        <a:spcBef>
          <a:spcPct val="0"/>
        </a:spcBef>
        <a:spcAft>
          <a:spcPct val="0"/>
        </a:spcAft>
        <a:defRPr sz="4400">
          <a:solidFill>
            <a:srgbClr val="000066"/>
          </a:solidFill>
          <a:latin typeface="Mona Lisa Recut" pitchFamily="18" charset="0"/>
        </a:defRPr>
      </a:lvl4pPr>
      <a:lvl5pPr algn="l" rtl="0" eaLnBrk="0" fontAlgn="base" hangingPunct="0">
        <a:spcBef>
          <a:spcPct val="0"/>
        </a:spcBef>
        <a:spcAft>
          <a:spcPct val="0"/>
        </a:spcAft>
        <a:defRPr sz="4400">
          <a:solidFill>
            <a:srgbClr val="000066"/>
          </a:solidFill>
          <a:latin typeface="Mona Lisa Recut" pitchFamily="18" charset="0"/>
        </a:defRPr>
      </a:lvl5pPr>
      <a:lvl6pPr marL="457200" algn="l" rtl="0" fontAlgn="base">
        <a:spcBef>
          <a:spcPct val="0"/>
        </a:spcBef>
        <a:spcAft>
          <a:spcPct val="0"/>
        </a:spcAft>
        <a:defRPr sz="4400">
          <a:solidFill>
            <a:srgbClr val="000066"/>
          </a:solidFill>
          <a:latin typeface="Mona Lisa Recut" pitchFamily="18" charset="0"/>
        </a:defRPr>
      </a:lvl6pPr>
      <a:lvl7pPr marL="914400" algn="l" rtl="0" fontAlgn="base">
        <a:spcBef>
          <a:spcPct val="0"/>
        </a:spcBef>
        <a:spcAft>
          <a:spcPct val="0"/>
        </a:spcAft>
        <a:defRPr sz="4400">
          <a:solidFill>
            <a:srgbClr val="000066"/>
          </a:solidFill>
          <a:latin typeface="Mona Lisa Recut" pitchFamily="18" charset="0"/>
        </a:defRPr>
      </a:lvl7pPr>
      <a:lvl8pPr marL="1371600" algn="l" rtl="0" fontAlgn="base">
        <a:spcBef>
          <a:spcPct val="0"/>
        </a:spcBef>
        <a:spcAft>
          <a:spcPct val="0"/>
        </a:spcAft>
        <a:defRPr sz="4400">
          <a:solidFill>
            <a:srgbClr val="000066"/>
          </a:solidFill>
          <a:latin typeface="Mona Lisa Recut" pitchFamily="18" charset="0"/>
        </a:defRPr>
      </a:lvl8pPr>
      <a:lvl9pPr marL="1828800" algn="l" rtl="0" fontAlgn="base">
        <a:spcBef>
          <a:spcPct val="0"/>
        </a:spcBef>
        <a:spcAft>
          <a:spcPct val="0"/>
        </a:spcAft>
        <a:defRPr sz="4400">
          <a:solidFill>
            <a:srgbClr val="000066"/>
          </a:solidFill>
          <a:latin typeface="Mona Lisa Recut" pitchFamily="18" charset="0"/>
        </a:defRPr>
      </a:lvl9pPr>
    </p:titleStyle>
    <p:bodyStyle>
      <a:lvl1pPr marL="342900" indent="-342900" algn="l" rtl="0" eaLnBrk="0" fontAlgn="base" hangingPunct="0">
        <a:spcBef>
          <a:spcPct val="20000"/>
        </a:spcBef>
        <a:spcAft>
          <a:spcPct val="0"/>
        </a:spcAft>
        <a:defRPr sz="3200">
          <a:solidFill>
            <a:srgbClr val="000066"/>
          </a:solidFill>
          <a:latin typeface="+mn-lt"/>
          <a:ea typeface="+mn-ea"/>
          <a:cs typeface="+mn-cs"/>
        </a:defRPr>
      </a:lvl1pPr>
      <a:lvl2pPr marL="336550" indent="-222250" algn="l" rtl="0" eaLnBrk="0" fontAlgn="base" hangingPunct="0">
        <a:spcBef>
          <a:spcPct val="20000"/>
        </a:spcBef>
        <a:spcAft>
          <a:spcPct val="0"/>
        </a:spcAft>
        <a:buClr>
          <a:srgbClr val="FF0000"/>
        </a:buClr>
        <a:buSzPct val="65000"/>
        <a:buFont typeface="Wingdings" pitchFamily="2" charset="2"/>
        <a:buChar char="n"/>
        <a:defRPr sz="2800">
          <a:solidFill>
            <a:srgbClr val="000066"/>
          </a:solidFill>
          <a:latin typeface="+mn-lt"/>
        </a:defRPr>
      </a:lvl2pPr>
      <a:lvl3pPr marL="687388" indent="-236538" algn="l" rtl="0" eaLnBrk="0" fontAlgn="base" hangingPunct="0">
        <a:spcBef>
          <a:spcPct val="20000"/>
        </a:spcBef>
        <a:spcAft>
          <a:spcPct val="0"/>
        </a:spcAft>
        <a:buChar char="•"/>
        <a:defRPr sz="2400">
          <a:solidFill>
            <a:srgbClr val="000066"/>
          </a:solidFill>
          <a:latin typeface="+mn-lt"/>
        </a:defRPr>
      </a:lvl3pPr>
      <a:lvl4pPr marL="1031875" indent="-230188" algn="l" rtl="0" eaLnBrk="0" fontAlgn="base" hangingPunct="0">
        <a:spcBef>
          <a:spcPct val="20000"/>
        </a:spcBef>
        <a:spcAft>
          <a:spcPct val="0"/>
        </a:spcAft>
        <a:buChar char="–"/>
        <a:defRPr sz="2000">
          <a:solidFill>
            <a:srgbClr val="000066"/>
          </a:solidFill>
          <a:latin typeface="+mn-lt"/>
        </a:defRPr>
      </a:lvl4pPr>
      <a:lvl5pPr marL="1371600" indent="-220663" algn="l" rtl="0" eaLnBrk="0" fontAlgn="base" hangingPunct="0">
        <a:spcBef>
          <a:spcPct val="20000"/>
        </a:spcBef>
        <a:spcAft>
          <a:spcPct val="0"/>
        </a:spcAft>
        <a:buChar char="»"/>
        <a:defRPr sz="2000">
          <a:solidFill>
            <a:srgbClr val="000066"/>
          </a:solidFill>
          <a:latin typeface="+mn-lt"/>
        </a:defRPr>
      </a:lvl5pPr>
      <a:lvl6pPr marL="1828800" indent="-220663" algn="l" rtl="0" fontAlgn="base">
        <a:spcBef>
          <a:spcPct val="20000"/>
        </a:spcBef>
        <a:spcAft>
          <a:spcPct val="0"/>
        </a:spcAft>
        <a:buChar char="»"/>
        <a:defRPr sz="2000">
          <a:solidFill>
            <a:srgbClr val="000066"/>
          </a:solidFill>
          <a:latin typeface="+mn-lt"/>
        </a:defRPr>
      </a:lvl6pPr>
      <a:lvl7pPr marL="2286000" indent="-220663" algn="l" rtl="0" fontAlgn="base">
        <a:spcBef>
          <a:spcPct val="20000"/>
        </a:spcBef>
        <a:spcAft>
          <a:spcPct val="0"/>
        </a:spcAft>
        <a:buChar char="»"/>
        <a:defRPr sz="2000">
          <a:solidFill>
            <a:srgbClr val="000066"/>
          </a:solidFill>
          <a:latin typeface="+mn-lt"/>
        </a:defRPr>
      </a:lvl7pPr>
      <a:lvl8pPr marL="2743200" indent="-220663" algn="l" rtl="0" fontAlgn="base">
        <a:spcBef>
          <a:spcPct val="20000"/>
        </a:spcBef>
        <a:spcAft>
          <a:spcPct val="0"/>
        </a:spcAft>
        <a:buChar char="»"/>
        <a:defRPr sz="2000">
          <a:solidFill>
            <a:srgbClr val="000066"/>
          </a:solidFill>
          <a:latin typeface="+mn-lt"/>
        </a:defRPr>
      </a:lvl8pPr>
      <a:lvl9pPr marL="3200400" indent="-220663" algn="l" rtl="0" fontAlgn="base">
        <a:spcBef>
          <a:spcPct val="20000"/>
        </a:spcBef>
        <a:spcAft>
          <a:spcPct val="0"/>
        </a:spcAft>
        <a:buChar char="»"/>
        <a:defRPr sz="2000">
          <a:solidFill>
            <a:srgbClr val="000066"/>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1219200" y="214111"/>
            <a:ext cx="6373813" cy="1015663"/>
          </a:xfrm>
          <a:prstGeom prst="rect">
            <a:avLst/>
          </a:prstGeom>
          <a:noFill/>
        </p:spPr>
        <p:txBody>
          <a:bodyPr wrap="square" rtlCol="0">
            <a:spAutoFit/>
          </a:bodyPr>
          <a:lstStyle/>
          <a:p>
            <a:pPr algn="ctr"/>
            <a:r>
              <a:rPr lang="es-ES" sz="3000" b="1" dirty="0" smtClean="0">
                <a:solidFill>
                  <a:srgbClr val="000066"/>
                </a:solidFill>
              </a:rPr>
              <a:t>UNIVERSIDAD CENTRAL DE VENEZUELA.</a:t>
            </a:r>
            <a:endParaRPr lang="es-ES" sz="3000" b="1" dirty="0">
              <a:solidFill>
                <a:srgbClr val="000066"/>
              </a:solidFill>
            </a:endParaRPr>
          </a:p>
        </p:txBody>
      </p:sp>
      <p:sp>
        <p:nvSpPr>
          <p:cNvPr id="9" name="8 CuadroTexto"/>
          <p:cNvSpPr txBox="1"/>
          <p:nvPr/>
        </p:nvSpPr>
        <p:spPr>
          <a:xfrm>
            <a:off x="381000" y="3140968"/>
            <a:ext cx="8305800" cy="677108"/>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s-ES" sz="1900" b="1" dirty="0" smtClean="0"/>
              <a:t>EVALUACIÓN </a:t>
            </a:r>
            <a:r>
              <a:rPr lang="es-ES" sz="1900" b="1" dirty="0"/>
              <a:t>DE TIERRAS EN ÁREAS CON ESCASA INFORMACIÓN DE SUELOS</a:t>
            </a:r>
          </a:p>
        </p:txBody>
      </p:sp>
      <p:pic>
        <p:nvPicPr>
          <p:cNvPr id="8" name="0 Imagen" descr="Descripción: images.jpg"/>
          <p:cNvPicPr>
            <a:picLocks noChangeAspect="1" noChangeArrowheads="1"/>
          </p:cNvPicPr>
          <p:nvPr/>
        </p:nvPicPr>
        <p:blipFill>
          <a:blip r:embed="rId3">
            <a:lum contrast="-21000"/>
          </a:blip>
          <a:srcRect/>
          <a:stretch>
            <a:fillRect/>
          </a:stretch>
        </p:blipFill>
        <p:spPr bwMode="auto">
          <a:xfrm>
            <a:off x="152400" y="214111"/>
            <a:ext cx="865187" cy="852689"/>
          </a:xfrm>
          <a:prstGeom prst="rect">
            <a:avLst/>
          </a:prstGeom>
          <a:noFill/>
          <a:ln w="9525">
            <a:noFill/>
            <a:miter lim="800000"/>
            <a:headEnd/>
            <a:tailEnd/>
          </a:ln>
        </p:spPr>
      </p:pic>
      <p:pic>
        <p:nvPicPr>
          <p:cNvPr id="10" name="1 Imagen" descr="Descripción: agronomia.jpg"/>
          <p:cNvPicPr>
            <a:picLocks noChangeAspect="1" noChangeArrowheads="1"/>
          </p:cNvPicPr>
          <p:nvPr/>
        </p:nvPicPr>
        <p:blipFill>
          <a:blip r:embed="rId4"/>
          <a:srcRect/>
          <a:stretch>
            <a:fillRect/>
          </a:stretch>
        </p:blipFill>
        <p:spPr bwMode="auto">
          <a:xfrm>
            <a:off x="7593012" y="214110"/>
            <a:ext cx="1398587" cy="852689"/>
          </a:xfrm>
          <a:prstGeom prst="rect">
            <a:avLst/>
          </a:prstGeom>
          <a:noFill/>
          <a:ln w="9525">
            <a:noFill/>
            <a:miter lim="800000"/>
            <a:headEnd/>
            <a:tailEnd/>
          </a:ln>
          <a:effectLst>
            <a:softEdge rad="31750"/>
          </a:effectLst>
        </p:spPr>
      </p:pic>
      <p:sp>
        <p:nvSpPr>
          <p:cNvPr id="2" name="1 Rectángulo"/>
          <p:cNvSpPr/>
          <p:nvPr/>
        </p:nvSpPr>
        <p:spPr>
          <a:xfrm>
            <a:off x="762000" y="5715000"/>
            <a:ext cx="7696200" cy="646331"/>
          </a:xfrm>
          <a:prstGeom prst="rect">
            <a:avLst/>
          </a:prstGeom>
        </p:spPr>
        <p:txBody>
          <a:bodyPr wrap="square">
            <a:spAutoFit/>
          </a:bodyPr>
          <a:lstStyle/>
          <a:p>
            <a:pPr algn="ctr"/>
            <a:r>
              <a:rPr lang="es-ES" dirty="0"/>
              <a:t>Uso de información de suelos cartografiada o no cartografiada para la evaluación de parcelas agropecuarias. </a:t>
            </a:r>
            <a:endParaRPr lang="es-VE" dirty="0"/>
          </a:p>
        </p:txBody>
      </p:sp>
      <p:sp>
        <p:nvSpPr>
          <p:cNvPr id="11" name="10 CuadroTexto"/>
          <p:cNvSpPr txBox="1"/>
          <p:nvPr/>
        </p:nvSpPr>
        <p:spPr>
          <a:xfrm>
            <a:off x="1555353" y="1981200"/>
            <a:ext cx="6033294" cy="553998"/>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s-ES" sz="3000" b="1" dirty="0" smtClean="0"/>
              <a:t>UNIDAD </a:t>
            </a:r>
            <a:r>
              <a:rPr lang="es-ES" sz="3000" b="1" dirty="0" smtClean="0"/>
              <a:t>3</a:t>
            </a:r>
            <a:endParaRPr lang="es-ES" sz="3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57200" y="1981200"/>
            <a:ext cx="8305800" cy="3170099"/>
          </a:xfrm>
          <a:prstGeom prst="rect">
            <a:avLst/>
          </a:prstGeom>
        </p:spPr>
        <p:txBody>
          <a:bodyPr wrap="square">
            <a:spAutoFit/>
          </a:bodyPr>
          <a:lstStyle/>
          <a:p>
            <a:pPr marL="342900" indent="-342900" algn="just">
              <a:buFont typeface="Wingdings" panose="05000000000000000000" pitchFamily="2" charset="2"/>
              <a:buChar char="§"/>
            </a:pPr>
            <a:r>
              <a:rPr lang="es-VE" sz="2000" dirty="0" smtClean="0"/>
              <a:t>La </a:t>
            </a:r>
            <a:r>
              <a:rPr lang="es-VE" sz="2000" dirty="0"/>
              <a:t>respuesta a esta pregunta requiere una </a:t>
            </a:r>
            <a:r>
              <a:rPr lang="es-VE" sz="2000" dirty="0" smtClean="0"/>
              <a:t>descripción </a:t>
            </a:r>
            <a:r>
              <a:rPr lang="es-VE" sz="2000" dirty="0"/>
              <a:t>general de las </a:t>
            </a:r>
            <a:r>
              <a:rPr lang="es-VE" sz="2000" dirty="0" smtClean="0"/>
              <a:t>características </a:t>
            </a:r>
            <a:r>
              <a:rPr lang="es-VE" sz="2000" dirty="0"/>
              <a:t>de las tierras </a:t>
            </a:r>
            <a:r>
              <a:rPr lang="es-VE" sz="2000" dirty="0" smtClean="0"/>
              <a:t>como: </a:t>
            </a:r>
            <a:r>
              <a:rPr lang="es-VE" sz="2000" dirty="0"/>
              <a:t>relieve, </a:t>
            </a:r>
            <a:r>
              <a:rPr lang="es-VE" sz="2000" dirty="0" smtClean="0"/>
              <a:t>micro-relieve, erosión, </a:t>
            </a:r>
            <a:r>
              <a:rPr lang="es-VE" sz="2000" dirty="0"/>
              <a:t>clima, </a:t>
            </a:r>
            <a:r>
              <a:rPr lang="es-VE" sz="2000" dirty="0" smtClean="0"/>
              <a:t>vegetación, </a:t>
            </a:r>
            <a:r>
              <a:rPr lang="es-VE" sz="2000" dirty="0"/>
              <a:t>uso actual, </a:t>
            </a:r>
            <a:r>
              <a:rPr lang="es-VE" sz="2000" dirty="0" smtClean="0"/>
              <a:t>drenaje, </a:t>
            </a:r>
            <a:r>
              <a:rPr lang="es-VE" sz="2000" dirty="0"/>
              <a:t>y </a:t>
            </a:r>
            <a:r>
              <a:rPr lang="es-VE" sz="2000" dirty="0" smtClean="0"/>
              <a:t>características </a:t>
            </a:r>
            <a:r>
              <a:rPr lang="es-VE" sz="2000" dirty="0"/>
              <a:t>del suelo </a:t>
            </a:r>
            <a:r>
              <a:rPr lang="es-VE" sz="2000" dirty="0" smtClean="0"/>
              <a:t>tales : </a:t>
            </a:r>
            <a:r>
              <a:rPr lang="es-VE" sz="2000" dirty="0" err="1" smtClean="0"/>
              <a:t>pedregrosidad</a:t>
            </a:r>
            <a:r>
              <a:rPr lang="es-VE" sz="2000" dirty="0"/>
              <a:t>, textura (en campo), color, profundidad, fertilidad estimada, permeabilidad estimada, etc. </a:t>
            </a:r>
            <a:endParaRPr lang="es-VE" sz="2000" dirty="0" smtClean="0"/>
          </a:p>
          <a:p>
            <a:pPr marL="342900" indent="-342900" algn="just">
              <a:buFont typeface="Wingdings" panose="05000000000000000000" pitchFamily="2" charset="2"/>
              <a:buChar char="§"/>
            </a:pPr>
            <a:endParaRPr lang="es-VE" sz="2000" dirty="0" smtClean="0"/>
          </a:p>
          <a:p>
            <a:pPr marL="342900" indent="-342900" algn="just">
              <a:buFont typeface="Wingdings" panose="05000000000000000000" pitchFamily="2" charset="2"/>
              <a:buChar char="§"/>
            </a:pPr>
            <a:endParaRPr lang="es-VE" sz="2000" dirty="0"/>
          </a:p>
          <a:p>
            <a:pPr marL="342900" indent="-342900" algn="just">
              <a:buFont typeface="Wingdings" panose="05000000000000000000" pitchFamily="2" charset="2"/>
              <a:buChar char="§"/>
            </a:pPr>
            <a:r>
              <a:rPr lang="es-VE" sz="2000" dirty="0"/>
              <a:t>Esto </a:t>
            </a:r>
            <a:r>
              <a:rPr lang="es-VE" sz="2000" dirty="0" smtClean="0"/>
              <a:t>permitiría </a:t>
            </a:r>
            <a:r>
              <a:rPr lang="es-VE" sz="2000" dirty="0"/>
              <a:t>evaluar las principales limitaciones y potencialidades de las tierras, y descartan en primera instancia las </a:t>
            </a:r>
            <a:r>
              <a:rPr lang="es-VE" sz="2000" dirty="0" smtClean="0"/>
              <a:t>áreas </a:t>
            </a:r>
            <a:r>
              <a:rPr lang="es-VE" sz="2000" dirty="0"/>
              <a:t>con limitaciones mas severas para el </a:t>
            </a:r>
            <a:r>
              <a:rPr lang="es-VE" sz="2000" dirty="0" smtClean="0"/>
              <a:t>propósito </a:t>
            </a:r>
            <a:r>
              <a:rPr lang="es-VE" sz="2000" dirty="0"/>
              <a:t>en mente</a:t>
            </a:r>
            <a:r>
              <a:rPr lang="es-VE" sz="2000" dirty="0" smtClean="0"/>
              <a:t>.</a:t>
            </a:r>
            <a:endParaRPr lang="es-VE" sz="2000" dirty="0"/>
          </a:p>
        </p:txBody>
      </p:sp>
      <p:sp>
        <p:nvSpPr>
          <p:cNvPr id="3" name="2 CuadroTexto"/>
          <p:cNvSpPr txBox="1"/>
          <p:nvPr/>
        </p:nvSpPr>
        <p:spPr>
          <a:xfrm>
            <a:off x="2297980" y="804446"/>
            <a:ext cx="4548040" cy="338554"/>
          </a:xfrm>
          <a:prstGeom prst="rect">
            <a:avLst/>
          </a:prstGeom>
          <a:solidFill>
            <a:srgbClr val="FF6600"/>
          </a:solidFill>
          <a:effectLst>
            <a:innerShdw blurRad="114300">
              <a:prstClr val="black"/>
            </a:innerShdw>
            <a:softEdge rad="31750"/>
          </a:effectLst>
        </p:spPr>
        <p:txBody>
          <a:bodyPr wrap="none" rtlCol="0">
            <a:spAutoFit/>
          </a:bodyPr>
          <a:lstStyle/>
          <a:p>
            <a:pPr marL="400050" lvl="0" indent="-400050" algn="ctr">
              <a:buFont typeface="+mj-lt"/>
              <a:buAutoNum type="romanUcPeriod"/>
            </a:pPr>
            <a:r>
              <a:rPr lang="es-VE" sz="1600" b="1" dirty="0" smtClean="0">
                <a:solidFill>
                  <a:srgbClr val="000066"/>
                </a:solidFill>
              </a:rPr>
              <a:t>Como es el suelo en el área de interés?</a:t>
            </a:r>
            <a:endParaRPr lang="es-VE" sz="1600" dirty="0">
              <a:solidFill>
                <a:srgbClr val="000066"/>
              </a:solidFill>
            </a:endParaRPr>
          </a:p>
        </p:txBody>
      </p:sp>
      <p:sp>
        <p:nvSpPr>
          <p:cNvPr id="4" name="3 CuadroTexto"/>
          <p:cNvSpPr txBox="1"/>
          <p:nvPr/>
        </p:nvSpPr>
        <p:spPr>
          <a:xfrm>
            <a:off x="1310530" y="348079"/>
            <a:ext cx="6522940"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none" rtlCol="0">
            <a:spAutoFit/>
          </a:bodyPr>
          <a:lstStyle/>
          <a:p>
            <a:pPr marL="342900" indent="-342900">
              <a:buFont typeface="+mj-lt"/>
              <a:buAutoNum type="arabicPeriod" startAt="3"/>
            </a:pPr>
            <a:r>
              <a:rPr lang="es-ES" sz="1600" b="1" dirty="0" smtClean="0">
                <a:solidFill>
                  <a:srgbClr val="000066"/>
                </a:solidFill>
              </a:rPr>
              <a:t>¿QUÉ </a:t>
            </a:r>
            <a:r>
              <a:rPr lang="es-ES" sz="1600" b="1" dirty="0">
                <a:solidFill>
                  <a:srgbClr val="000066"/>
                </a:solidFill>
              </a:rPr>
              <a:t>TIPO DE INFORMACIÓN REQUIEREN </a:t>
            </a:r>
            <a:r>
              <a:rPr lang="es-ES" sz="1600" b="1" dirty="0" smtClean="0">
                <a:solidFill>
                  <a:srgbClr val="000066"/>
                </a:solidFill>
              </a:rPr>
              <a:t>LOS </a:t>
            </a:r>
            <a:r>
              <a:rPr lang="es-VE" sz="1600" b="1" dirty="0" smtClean="0">
                <a:solidFill>
                  <a:srgbClr val="000066"/>
                </a:solidFill>
              </a:rPr>
              <a:t>USUARIOS?</a:t>
            </a:r>
            <a:endParaRPr lang="es-ES" sz="1600" b="1" dirty="0">
              <a:solidFill>
                <a:srgbClr val="000066"/>
              </a:solidFill>
            </a:endParaRPr>
          </a:p>
        </p:txBody>
      </p:sp>
    </p:spTree>
    <p:extLst>
      <p:ext uri="{BB962C8B-B14F-4D97-AF65-F5344CB8AC3E}">
        <p14:creationId xmlns:p14="http://schemas.microsoft.com/office/powerpoint/2010/main" val="817076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81001" y="2321005"/>
            <a:ext cx="8382000" cy="3170099"/>
          </a:xfrm>
          <a:prstGeom prst="rect">
            <a:avLst/>
          </a:prstGeom>
        </p:spPr>
        <p:txBody>
          <a:bodyPr wrap="square">
            <a:spAutoFit/>
          </a:bodyPr>
          <a:lstStyle/>
          <a:p>
            <a:pPr marL="342900" indent="-342900" algn="just">
              <a:buFont typeface="Wingdings" panose="05000000000000000000" pitchFamily="2" charset="2"/>
              <a:buChar char="§"/>
            </a:pPr>
            <a:r>
              <a:rPr lang="es-VE" sz="2000" dirty="0" smtClean="0"/>
              <a:t>La respuesta </a:t>
            </a:r>
            <a:r>
              <a:rPr lang="es-VE" sz="2000" dirty="0"/>
              <a:t>ha esta pregunta implica desagregar la variabilidad espacial del suelo en varias </a:t>
            </a:r>
            <a:r>
              <a:rPr lang="es-VE" sz="2000" dirty="0" smtClean="0"/>
              <a:t>clases </a:t>
            </a:r>
            <a:r>
              <a:rPr lang="es-VE" sz="2000" dirty="0"/>
              <a:t>diferentes. Esta </a:t>
            </a:r>
            <a:r>
              <a:rPr lang="es-VE" sz="2000" dirty="0" smtClean="0"/>
              <a:t>diferenciación </a:t>
            </a:r>
            <a:r>
              <a:rPr lang="es-VE" sz="2000" dirty="0"/>
              <a:t>puede </a:t>
            </a:r>
            <a:r>
              <a:rPr lang="es-VE" sz="2000" dirty="0" smtClean="0"/>
              <a:t>basarse </a:t>
            </a:r>
            <a:r>
              <a:rPr lang="es-VE" sz="2000" dirty="0"/>
              <a:t>en </a:t>
            </a:r>
            <a:r>
              <a:rPr lang="es-VE" sz="2000" dirty="0" smtClean="0"/>
              <a:t>algún </a:t>
            </a:r>
            <a:r>
              <a:rPr lang="es-VE" sz="2000" dirty="0"/>
              <a:t>atributo del paisaje como la </a:t>
            </a:r>
            <a:r>
              <a:rPr lang="es-VE" sz="2000" dirty="0" smtClean="0"/>
              <a:t>fisiografía </a:t>
            </a:r>
            <a:r>
              <a:rPr lang="es-VE" sz="2000" dirty="0"/>
              <a:t>(banco, </a:t>
            </a:r>
            <a:r>
              <a:rPr lang="es-VE" sz="2000" dirty="0" smtClean="0"/>
              <a:t>bajíos </a:t>
            </a:r>
            <a:r>
              <a:rPr lang="es-VE" sz="2000" dirty="0"/>
              <a:t>y esteros) o en </a:t>
            </a:r>
            <a:r>
              <a:rPr lang="es-VE" sz="2000" dirty="0" smtClean="0"/>
              <a:t>algún </a:t>
            </a:r>
            <a:r>
              <a:rPr lang="es-VE" sz="2000" dirty="0"/>
              <a:t>atributo del suelo como el drenaje (suelos bien </a:t>
            </a:r>
            <a:r>
              <a:rPr lang="es-VE" sz="2000" dirty="0" smtClean="0"/>
              <a:t>drenados </a:t>
            </a:r>
            <a:r>
              <a:rPr lang="es-VE" sz="2000" dirty="0"/>
              <a:t>o suelos pobremente drenados) o en una clase de </a:t>
            </a:r>
            <a:r>
              <a:rPr lang="es-VE" sz="2000" dirty="0" smtClean="0"/>
              <a:t>interpretación </a:t>
            </a:r>
            <a:r>
              <a:rPr lang="es-VE" sz="2000" dirty="0"/>
              <a:t>del terreno, como la </a:t>
            </a:r>
            <a:r>
              <a:rPr lang="es-VE" sz="2000" dirty="0" smtClean="0"/>
              <a:t>capacidad </a:t>
            </a:r>
            <a:r>
              <a:rPr lang="es-VE" sz="2000" dirty="0"/>
              <a:t>de usos de las tierras (clase I, II o III). </a:t>
            </a:r>
            <a:endParaRPr lang="es-VE" sz="2000" dirty="0" smtClean="0"/>
          </a:p>
          <a:p>
            <a:pPr marL="342900" indent="-342900" algn="just">
              <a:buFont typeface="Wingdings" panose="05000000000000000000" pitchFamily="2" charset="2"/>
              <a:buChar char="§"/>
            </a:pPr>
            <a:endParaRPr lang="es-ES" sz="2000" dirty="0"/>
          </a:p>
          <a:p>
            <a:pPr marL="342900" indent="-342900">
              <a:buFont typeface="Wingdings" panose="05000000000000000000" pitchFamily="2" charset="2"/>
              <a:buChar char="§"/>
            </a:pPr>
            <a:r>
              <a:rPr lang="es-ES" sz="2000" dirty="0"/>
              <a:t>Esta pregunta y la anterior pueden </a:t>
            </a:r>
            <a:r>
              <a:rPr lang="es-ES" sz="2000" dirty="0" smtClean="0"/>
              <a:t>ser respondidas </a:t>
            </a:r>
            <a:r>
              <a:rPr lang="es-ES" sz="2000" dirty="0"/>
              <a:t>a partir de un </a:t>
            </a:r>
            <a:r>
              <a:rPr lang="es-ES" sz="2000" dirty="0" smtClean="0"/>
              <a:t>muestreo bien concebido </a:t>
            </a:r>
            <a:r>
              <a:rPr lang="es-ES" sz="2000" dirty="0"/>
              <a:t>sin la necesidad de un mapa de suelos.</a:t>
            </a:r>
            <a:endParaRPr lang="es-VE" sz="2000" dirty="0"/>
          </a:p>
        </p:txBody>
      </p:sp>
      <p:sp>
        <p:nvSpPr>
          <p:cNvPr id="3" name="2 CuadroTexto"/>
          <p:cNvSpPr txBox="1"/>
          <p:nvPr/>
        </p:nvSpPr>
        <p:spPr>
          <a:xfrm>
            <a:off x="381000" y="786825"/>
            <a:ext cx="8382000" cy="584775"/>
          </a:xfrm>
          <a:prstGeom prst="rect">
            <a:avLst/>
          </a:prstGeom>
          <a:solidFill>
            <a:srgbClr val="FF6600"/>
          </a:solidFill>
          <a:effectLst>
            <a:innerShdw blurRad="114300">
              <a:prstClr val="black"/>
            </a:innerShdw>
            <a:softEdge rad="31750"/>
          </a:effectLst>
        </p:spPr>
        <p:txBody>
          <a:bodyPr wrap="square" rtlCol="0">
            <a:spAutoFit/>
          </a:bodyPr>
          <a:lstStyle/>
          <a:p>
            <a:pPr marL="400050" indent="-400050" algn="ctr">
              <a:buFont typeface="+mj-lt"/>
              <a:buAutoNum type="romanUcPeriod" startAt="2"/>
            </a:pPr>
            <a:r>
              <a:rPr lang="es-VE" sz="1600" b="1" dirty="0">
                <a:solidFill>
                  <a:srgbClr val="000066"/>
                </a:solidFill>
              </a:rPr>
              <a:t>¿Que clase de suelos ocurre en esa área?, ¿Que proporción abarca cada clase de suelos?</a:t>
            </a:r>
          </a:p>
        </p:txBody>
      </p:sp>
      <p:sp>
        <p:nvSpPr>
          <p:cNvPr id="4" name="3 CuadroTexto"/>
          <p:cNvSpPr txBox="1"/>
          <p:nvPr/>
        </p:nvSpPr>
        <p:spPr>
          <a:xfrm>
            <a:off x="1310530" y="348079"/>
            <a:ext cx="6522940"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none" rtlCol="0">
            <a:spAutoFit/>
          </a:bodyPr>
          <a:lstStyle/>
          <a:p>
            <a:pPr marL="342900" indent="-342900">
              <a:buFont typeface="+mj-lt"/>
              <a:buAutoNum type="arabicPeriod" startAt="3"/>
            </a:pPr>
            <a:r>
              <a:rPr lang="es-ES" sz="1600" b="1" dirty="0" smtClean="0">
                <a:solidFill>
                  <a:srgbClr val="000066"/>
                </a:solidFill>
              </a:rPr>
              <a:t>¿QUÉ </a:t>
            </a:r>
            <a:r>
              <a:rPr lang="es-ES" sz="1600" b="1" dirty="0">
                <a:solidFill>
                  <a:srgbClr val="000066"/>
                </a:solidFill>
              </a:rPr>
              <a:t>TIPO DE INFORMACIÓN REQUIEREN </a:t>
            </a:r>
            <a:r>
              <a:rPr lang="es-ES" sz="1600" b="1" dirty="0" smtClean="0">
                <a:solidFill>
                  <a:srgbClr val="000066"/>
                </a:solidFill>
              </a:rPr>
              <a:t>LOS </a:t>
            </a:r>
            <a:r>
              <a:rPr lang="es-VE" sz="1600" b="1" dirty="0" smtClean="0">
                <a:solidFill>
                  <a:srgbClr val="000066"/>
                </a:solidFill>
              </a:rPr>
              <a:t>USUARIOS?</a:t>
            </a:r>
            <a:endParaRPr lang="es-ES" sz="1600" b="1" dirty="0">
              <a:solidFill>
                <a:srgbClr val="000066"/>
              </a:solidFill>
            </a:endParaRPr>
          </a:p>
        </p:txBody>
      </p:sp>
    </p:spTree>
    <p:extLst>
      <p:ext uri="{BB962C8B-B14F-4D97-AF65-F5344CB8AC3E}">
        <p14:creationId xmlns:p14="http://schemas.microsoft.com/office/powerpoint/2010/main" val="640129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790575"/>
            <a:ext cx="7048500" cy="5276850"/>
          </a:xfrm>
          <a:prstGeom prst="rect">
            <a:avLst/>
          </a:prstGeom>
        </p:spPr>
      </p:pic>
    </p:spTree>
    <p:extLst>
      <p:ext uri="{BB962C8B-B14F-4D97-AF65-F5344CB8AC3E}">
        <p14:creationId xmlns:p14="http://schemas.microsoft.com/office/powerpoint/2010/main" val="2225313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90537" y="1828800"/>
            <a:ext cx="8305800" cy="3139321"/>
          </a:xfrm>
          <a:prstGeom prst="rect">
            <a:avLst/>
          </a:prstGeom>
        </p:spPr>
        <p:txBody>
          <a:bodyPr wrap="square">
            <a:spAutoFit/>
          </a:bodyPr>
          <a:lstStyle/>
          <a:p>
            <a:pPr algn="just"/>
            <a:endParaRPr lang="es-VE" dirty="0"/>
          </a:p>
          <a:p>
            <a:pPr marL="285750" indent="-285750" algn="just">
              <a:buFont typeface="Wingdings" panose="05000000000000000000" pitchFamily="2" charset="2"/>
              <a:buChar char="§"/>
            </a:pPr>
            <a:r>
              <a:rPr lang="es-VE" dirty="0" smtClean="0"/>
              <a:t>Para </a:t>
            </a:r>
            <a:r>
              <a:rPr lang="es-VE" dirty="0"/>
              <a:t>responder esta respuesta se deben producir mapas que muestren la </a:t>
            </a:r>
            <a:r>
              <a:rPr lang="es-VE" dirty="0" smtClean="0"/>
              <a:t>distribución geográfica de </a:t>
            </a:r>
            <a:r>
              <a:rPr lang="es-VE" dirty="0"/>
              <a:t>las diferentes clases de suelos o la </a:t>
            </a:r>
            <a:r>
              <a:rPr lang="es-VE" dirty="0" smtClean="0"/>
              <a:t>variación </a:t>
            </a:r>
            <a:r>
              <a:rPr lang="es-VE" dirty="0"/>
              <a:t>espacial de </a:t>
            </a:r>
            <a:r>
              <a:rPr lang="es-VE" dirty="0" smtClean="0"/>
              <a:t>algún </a:t>
            </a:r>
            <a:r>
              <a:rPr lang="es-VE" dirty="0"/>
              <a:t>atributo individual del mismo</a:t>
            </a:r>
            <a:r>
              <a:rPr lang="es-VE" dirty="0" smtClean="0"/>
              <a:t>.</a:t>
            </a:r>
          </a:p>
          <a:p>
            <a:pPr marL="285750" indent="-285750" algn="just">
              <a:buFont typeface="Wingdings" panose="05000000000000000000" pitchFamily="2" charset="2"/>
              <a:buChar char="§"/>
            </a:pPr>
            <a:endParaRPr lang="es-VE" dirty="0"/>
          </a:p>
          <a:p>
            <a:pPr marL="285750" indent="-285750" algn="just">
              <a:buFont typeface="Wingdings" panose="05000000000000000000" pitchFamily="2" charset="2"/>
              <a:buChar char="§"/>
            </a:pPr>
            <a:r>
              <a:rPr lang="es-VE" dirty="0" smtClean="0"/>
              <a:t>Para </a:t>
            </a:r>
            <a:r>
              <a:rPr lang="es-VE" dirty="0"/>
              <a:t>producir un mapa de suelos confiable es necesario interpolar con </a:t>
            </a:r>
            <a:r>
              <a:rPr lang="es-VE" dirty="0" smtClean="0"/>
              <a:t>precisión </a:t>
            </a:r>
            <a:r>
              <a:rPr lang="es-VE" dirty="0"/>
              <a:t>las clases </a:t>
            </a:r>
            <a:r>
              <a:rPr lang="es-VE" dirty="0" smtClean="0"/>
              <a:t>para obtener </a:t>
            </a:r>
            <a:r>
              <a:rPr lang="es-VE" dirty="0"/>
              <a:t>limites exactos</a:t>
            </a:r>
            <a:r>
              <a:rPr lang="es-VE" dirty="0" smtClean="0"/>
              <a:t>. </a:t>
            </a:r>
          </a:p>
          <a:p>
            <a:pPr algn="just"/>
            <a:endParaRPr lang="es-VE" dirty="0"/>
          </a:p>
          <a:p>
            <a:pPr marL="285750" indent="-285750" algn="just">
              <a:buFont typeface="Wingdings" panose="05000000000000000000" pitchFamily="2" charset="2"/>
              <a:buChar char="§"/>
            </a:pPr>
            <a:r>
              <a:rPr lang="es-VE" dirty="0" smtClean="0"/>
              <a:t>Esto </a:t>
            </a:r>
            <a:r>
              <a:rPr lang="es-VE" dirty="0"/>
              <a:t>requiere un muestreo suficientemente denso y suficiente experiencia para relacionar los </a:t>
            </a:r>
            <a:r>
              <a:rPr lang="es-VE" dirty="0" smtClean="0"/>
              <a:t>cambios </a:t>
            </a:r>
            <a:r>
              <a:rPr lang="es-VE" dirty="0"/>
              <a:t>de suelos con rasgos externos del paisaje (relieve, </a:t>
            </a:r>
            <a:r>
              <a:rPr lang="es-VE" dirty="0" smtClean="0"/>
              <a:t>vegetación </a:t>
            </a:r>
            <a:r>
              <a:rPr lang="es-VE" dirty="0"/>
              <a:t>o </a:t>
            </a:r>
            <a:r>
              <a:rPr lang="es-VE" dirty="0" smtClean="0"/>
              <a:t>material parental, </a:t>
            </a:r>
            <a:r>
              <a:rPr lang="es-VE" dirty="0" err="1" smtClean="0"/>
              <a:t>etc</a:t>
            </a:r>
            <a:r>
              <a:rPr lang="es-VE" dirty="0" smtClean="0"/>
              <a:t>).</a:t>
            </a:r>
            <a:endParaRPr lang="es-VE" dirty="0"/>
          </a:p>
        </p:txBody>
      </p:sp>
      <p:sp>
        <p:nvSpPr>
          <p:cNvPr id="3" name="2 CuadroTexto"/>
          <p:cNvSpPr txBox="1"/>
          <p:nvPr/>
        </p:nvSpPr>
        <p:spPr>
          <a:xfrm>
            <a:off x="381000" y="976576"/>
            <a:ext cx="8382000" cy="584775"/>
          </a:xfrm>
          <a:prstGeom prst="rect">
            <a:avLst/>
          </a:prstGeom>
          <a:solidFill>
            <a:srgbClr val="FF6600"/>
          </a:solidFill>
          <a:effectLst>
            <a:innerShdw blurRad="114300">
              <a:prstClr val="black"/>
            </a:innerShdw>
            <a:softEdge rad="31750"/>
          </a:effectLst>
        </p:spPr>
        <p:txBody>
          <a:bodyPr wrap="square" rtlCol="0">
            <a:spAutoFit/>
          </a:bodyPr>
          <a:lstStyle/>
          <a:p>
            <a:pPr marL="400050" indent="-400050" algn="ctr">
              <a:buFont typeface="+mj-lt"/>
              <a:buAutoNum type="romanUcPeriod" startAt="3"/>
            </a:pPr>
            <a:r>
              <a:rPr lang="es-VE" sz="1600" b="1" dirty="0">
                <a:solidFill>
                  <a:srgbClr val="000066"/>
                </a:solidFill>
              </a:rPr>
              <a:t>¿Que extensión abarca cada clase de suelos?, ¿Donde existen suelos son determinadas características? ¿como es el suelo en el punto tal? </a:t>
            </a:r>
          </a:p>
        </p:txBody>
      </p:sp>
      <p:sp>
        <p:nvSpPr>
          <p:cNvPr id="4" name="3 CuadroTexto"/>
          <p:cNvSpPr txBox="1"/>
          <p:nvPr/>
        </p:nvSpPr>
        <p:spPr>
          <a:xfrm>
            <a:off x="1310530" y="348079"/>
            <a:ext cx="6522940"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none" rtlCol="0">
            <a:spAutoFit/>
          </a:bodyPr>
          <a:lstStyle/>
          <a:p>
            <a:pPr marL="342900" indent="-342900">
              <a:buFont typeface="+mj-lt"/>
              <a:buAutoNum type="arabicPeriod" startAt="3"/>
            </a:pPr>
            <a:r>
              <a:rPr lang="es-ES" sz="1600" b="1" dirty="0" smtClean="0">
                <a:solidFill>
                  <a:srgbClr val="000066"/>
                </a:solidFill>
              </a:rPr>
              <a:t>¿QUÉ </a:t>
            </a:r>
            <a:r>
              <a:rPr lang="es-ES" sz="1600" b="1" dirty="0">
                <a:solidFill>
                  <a:srgbClr val="000066"/>
                </a:solidFill>
              </a:rPr>
              <a:t>TIPO DE INFORMACIÓN REQUIEREN </a:t>
            </a:r>
            <a:r>
              <a:rPr lang="es-ES" sz="1600" b="1" dirty="0" smtClean="0">
                <a:solidFill>
                  <a:srgbClr val="000066"/>
                </a:solidFill>
              </a:rPr>
              <a:t>LOS </a:t>
            </a:r>
            <a:r>
              <a:rPr lang="es-VE" sz="1600" b="1" dirty="0" smtClean="0">
                <a:solidFill>
                  <a:srgbClr val="000066"/>
                </a:solidFill>
              </a:rPr>
              <a:t>USUARIOS?</a:t>
            </a:r>
            <a:endParaRPr lang="es-ES" sz="1600" b="1" dirty="0">
              <a:solidFill>
                <a:srgbClr val="000066"/>
              </a:solidFill>
            </a:endParaRPr>
          </a:p>
        </p:txBody>
      </p:sp>
    </p:spTree>
    <p:extLst>
      <p:ext uri="{BB962C8B-B14F-4D97-AF65-F5344CB8AC3E}">
        <p14:creationId xmlns:p14="http://schemas.microsoft.com/office/powerpoint/2010/main" val="2304430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830705" y="914400"/>
            <a:ext cx="5482591" cy="338554"/>
          </a:xfrm>
          <a:prstGeom prst="rect">
            <a:avLst/>
          </a:prstGeom>
          <a:solidFill>
            <a:srgbClr val="FF6600"/>
          </a:solidFill>
          <a:effectLst>
            <a:innerShdw blurRad="114300">
              <a:prstClr val="black"/>
            </a:innerShdw>
            <a:softEdge rad="31750"/>
          </a:effectLst>
        </p:spPr>
        <p:txBody>
          <a:bodyPr wrap="none" rtlCol="0">
            <a:spAutoFit/>
          </a:bodyPr>
          <a:lstStyle/>
          <a:p>
            <a:pPr marL="400050" lvl="0" indent="-400050">
              <a:buFont typeface="+mj-lt"/>
              <a:buAutoNum type="romanUcPeriod" startAt="4"/>
            </a:pPr>
            <a:r>
              <a:rPr lang="es-VE" sz="1600" b="1" dirty="0" smtClean="0">
                <a:solidFill>
                  <a:srgbClr val="000066"/>
                </a:solidFill>
              </a:rPr>
              <a:t>Para que puedo utilizar el suelo y como lo hago?</a:t>
            </a:r>
            <a:endParaRPr lang="es-VE" sz="1600" dirty="0">
              <a:solidFill>
                <a:srgbClr val="000066"/>
              </a:solidFill>
            </a:endParaRPr>
          </a:p>
        </p:txBody>
      </p:sp>
      <p:sp>
        <p:nvSpPr>
          <p:cNvPr id="3" name="2 Rectángulo"/>
          <p:cNvSpPr/>
          <p:nvPr/>
        </p:nvSpPr>
        <p:spPr>
          <a:xfrm>
            <a:off x="381000" y="1814154"/>
            <a:ext cx="8001000" cy="2862322"/>
          </a:xfrm>
          <a:prstGeom prst="rect">
            <a:avLst/>
          </a:prstGeom>
        </p:spPr>
        <p:txBody>
          <a:bodyPr wrap="square">
            <a:spAutoFit/>
          </a:bodyPr>
          <a:lstStyle/>
          <a:p>
            <a:pPr marL="342900" indent="-342900" algn="just">
              <a:buFont typeface="Wingdings" panose="05000000000000000000" pitchFamily="2" charset="2"/>
              <a:buChar char="§"/>
            </a:pPr>
            <a:r>
              <a:rPr lang="es-VE" sz="2000" dirty="0"/>
              <a:t>Responder esta pregunta requiere una </a:t>
            </a:r>
            <a:r>
              <a:rPr lang="es-VE" sz="2000" dirty="0" smtClean="0"/>
              <a:t>transformación </a:t>
            </a:r>
            <a:r>
              <a:rPr lang="es-VE" sz="2000" dirty="0"/>
              <a:t>de los datos crudos en </a:t>
            </a:r>
            <a:r>
              <a:rPr lang="es-VE" sz="2000" dirty="0" smtClean="0"/>
              <a:t>información aplicada </a:t>
            </a:r>
            <a:r>
              <a:rPr lang="es-VE" sz="2000" dirty="0"/>
              <a:t>y ella puede ser respondida en forma paralela a cualquiera de las preguntas anteriores. </a:t>
            </a:r>
            <a:endParaRPr lang="es-VE" sz="2000" dirty="0" smtClean="0"/>
          </a:p>
          <a:p>
            <a:pPr marL="342900" indent="-342900" algn="just">
              <a:buFont typeface="Wingdings" panose="05000000000000000000" pitchFamily="2" charset="2"/>
              <a:buChar char="§"/>
            </a:pPr>
            <a:endParaRPr lang="es-VE" sz="2000" dirty="0"/>
          </a:p>
          <a:p>
            <a:pPr marL="342900" indent="-342900" algn="just">
              <a:buFont typeface="Wingdings" panose="05000000000000000000" pitchFamily="2" charset="2"/>
              <a:buChar char="§"/>
            </a:pPr>
            <a:r>
              <a:rPr lang="es-VE" sz="2000" dirty="0" smtClean="0"/>
              <a:t>Nos podemos apoyar en la interpretaciones de los atributos de los suelos, limitaciones y potencialidades, o haciendo uso de Sistemas de clasificación como el de Capacidad de Uso Agropecuario, Clasificación con fines de riego  y las Directivas de evaluación FAO (usos específicos).</a:t>
            </a:r>
            <a:endParaRPr lang="es-VE" sz="2000" dirty="0"/>
          </a:p>
        </p:txBody>
      </p:sp>
      <p:sp>
        <p:nvSpPr>
          <p:cNvPr id="5" name="4 CuadroTexto"/>
          <p:cNvSpPr txBox="1"/>
          <p:nvPr/>
        </p:nvSpPr>
        <p:spPr>
          <a:xfrm>
            <a:off x="1310530" y="348079"/>
            <a:ext cx="6522940"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none" rtlCol="0">
            <a:spAutoFit/>
          </a:bodyPr>
          <a:lstStyle/>
          <a:p>
            <a:pPr marL="342900" indent="-342900">
              <a:buFont typeface="+mj-lt"/>
              <a:buAutoNum type="arabicPeriod" startAt="3"/>
            </a:pPr>
            <a:r>
              <a:rPr lang="es-ES" sz="1600" b="1" dirty="0" smtClean="0">
                <a:solidFill>
                  <a:srgbClr val="000066"/>
                </a:solidFill>
              </a:rPr>
              <a:t>¿QUÉ </a:t>
            </a:r>
            <a:r>
              <a:rPr lang="es-ES" sz="1600" b="1" dirty="0">
                <a:solidFill>
                  <a:srgbClr val="000066"/>
                </a:solidFill>
              </a:rPr>
              <a:t>TIPO DE INFORMACIÓN REQUIEREN </a:t>
            </a:r>
            <a:r>
              <a:rPr lang="es-ES" sz="1600" b="1" dirty="0" smtClean="0">
                <a:solidFill>
                  <a:srgbClr val="000066"/>
                </a:solidFill>
              </a:rPr>
              <a:t>LOS </a:t>
            </a:r>
            <a:r>
              <a:rPr lang="es-VE" sz="1600" b="1" dirty="0" smtClean="0">
                <a:solidFill>
                  <a:srgbClr val="000066"/>
                </a:solidFill>
              </a:rPr>
              <a:t>USUARIOS?</a:t>
            </a:r>
            <a:endParaRPr lang="es-ES" sz="1600" b="1" dirty="0">
              <a:solidFill>
                <a:srgbClr val="000066"/>
              </a:solidFill>
            </a:endParaRPr>
          </a:p>
        </p:txBody>
      </p:sp>
    </p:spTree>
    <p:extLst>
      <p:ext uri="{BB962C8B-B14F-4D97-AF65-F5344CB8AC3E}">
        <p14:creationId xmlns:p14="http://schemas.microsoft.com/office/powerpoint/2010/main" val="2564913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57200" y="348079"/>
            <a:ext cx="8077200"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600" b="1" dirty="0" smtClean="0">
                <a:solidFill>
                  <a:srgbClr val="000066"/>
                </a:solidFill>
              </a:rPr>
              <a:t>ESTRATEGIA PARA GENERAR INFORMACIÓN DE </a:t>
            </a:r>
            <a:r>
              <a:rPr lang="es-VE" sz="1600" b="1" dirty="0" smtClean="0">
                <a:solidFill>
                  <a:srgbClr val="000066"/>
                </a:solidFill>
              </a:rPr>
              <a:t>SUELOS MÍNIMA NECESARIA PARA REALIZAR </a:t>
            </a:r>
            <a:r>
              <a:rPr lang="es-ES" sz="1600" b="1" dirty="0" smtClean="0">
                <a:solidFill>
                  <a:srgbClr val="000066"/>
                </a:solidFill>
              </a:rPr>
              <a:t>EVALUACIÓNES </a:t>
            </a:r>
            <a:r>
              <a:rPr lang="es-ES" sz="1600" b="1" dirty="0">
                <a:solidFill>
                  <a:srgbClr val="000066"/>
                </a:solidFill>
              </a:rPr>
              <a:t>DE TIERRAS EN ÁREAS CON ESCASA INFORMACIÓN DE </a:t>
            </a:r>
            <a:r>
              <a:rPr lang="es-ES" sz="1600" b="1" dirty="0" smtClean="0">
                <a:solidFill>
                  <a:srgbClr val="000066"/>
                </a:solidFill>
              </a:rPr>
              <a:t>SUELOS.</a:t>
            </a:r>
            <a:endParaRPr lang="es-ES" sz="1600" b="1" dirty="0">
              <a:solidFill>
                <a:srgbClr val="000066"/>
              </a:solidFill>
            </a:endParaRPr>
          </a:p>
        </p:txBody>
      </p:sp>
      <p:sp>
        <p:nvSpPr>
          <p:cNvPr id="4" name="3 CuadroTexto"/>
          <p:cNvSpPr txBox="1"/>
          <p:nvPr/>
        </p:nvSpPr>
        <p:spPr>
          <a:xfrm>
            <a:off x="3980425" y="1335673"/>
            <a:ext cx="1165704" cy="338554"/>
          </a:xfrm>
          <a:prstGeom prst="rect">
            <a:avLst/>
          </a:prstGeom>
          <a:solidFill>
            <a:srgbClr val="FF6600"/>
          </a:solidFill>
          <a:effectLst>
            <a:innerShdw blurRad="114300">
              <a:prstClr val="black"/>
            </a:innerShdw>
            <a:softEdge rad="31750"/>
          </a:effectLst>
        </p:spPr>
        <p:txBody>
          <a:bodyPr wrap="none" rtlCol="0">
            <a:spAutoFit/>
          </a:bodyPr>
          <a:lstStyle/>
          <a:p>
            <a:pPr lvl="0"/>
            <a:r>
              <a:rPr lang="es-VE" sz="1600" b="1" dirty="0" smtClean="0"/>
              <a:t>Premisas:</a:t>
            </a:r>
            <a:endParaRPr lang="es-VE" sz="1600" dirty="0">
              <a:solidFill>
                <a:srgbClr val="000066"/>
              </a:solidFill>
            </a:endParaRPr>
          </a:p>
        </p:txBody>
      </p:sp>
      <p:sp>
        <p:nvSpPr>
          <p:cNvPr id="5" name="4 Rectángulo"/>
          <p:cNvSpPr/>
          <p:nvPr/>
        </p:nvSpPr>
        <p:spPr>
          <a:xfrm>
            <a:off x="428625" y="2172682"/>
            <a:ext cx="8077200" cy="3785652"/>
          </a:xfrm>
          <a:prstGeom prst="rect">
            <a:avLst/>
          </a:prstGeom>
        </p:spPr>
        <p:txBody>
          <a:bodyPr wrap="square">
            <a:spAutoFit/>
          </a:bodyPr>
          <a:lstStyle/>
          <a:p>
            <a:pPr marL="285750" indent="-285750" algn="just">
              <a:buFont typeface="Wingdings" pitchFamily="2" charset="2"/>
              <a:buChar char="§"/>
            </a:pPr>
            <a:r>
              <a:rPr lang="es-ES" sz="2000" dirty="0"/>
              <a:t>Se deben aplicar los mismos principios que sirven </a:t>
            </a:r>
            <a:r>
              <a:rPr lang="es-ES" sz="2000" dirty="0" smtClean="0"/>
              <a:t>de fundamento </a:t>
            </a:r>
            <a:r>
              <a:rPr lang="es-ES" sz="2000" dirty="0"/>
              <a:t>a la realización de estudios </a:t>
            </a:r>
            <a:r>
              <a:rPr lang="es-ES" sz="2000" dirty="0" smtClean="0"/>
              <a:t>agrológicos </a:t>
            </a:r>
            <a:r>
              <a:rPr lang="es-VE" sz="2000" dirty="0" smtClean="0"/>
              <a:t>convencionales.</a:t>
            </a:r>
          </a:p>
          <a:p>
            <a:pPr marL="285750" indent="-285750" algn="just">
              <a:buFont typeface="Wingdings" pitchFamily="2" charset="2"/>
              <a:buChar char="§"/>
            </a:pPr>
            <a:endParaRPr lang="es-VE" sz="2000" dirty="0"/>
          </a:p>
          <a:p>
            <a:pPr marL="285750" indent="-285750" algn="just">
              <a:buFont typeface="Wingdings" pitchFamily="2" charset="2"/>
              <a:buChar char="§"/>
            </a:pPr>
            <a:r>
              <a:rPr lang="es-ES" sz="2000" dirty="0" smtClean="0"/>
              <a:t>Esto </a:t>
            </a:r>
            <a:r>
              <a:rPr lang="es-ES" sz="2000" dirty="0"/>
              <a:t>es, se considera al suelo como un componente </a:t>
            </a:r>
            <a:r>
              <a:rPr lang="es-ES" sz="2000" dirty="0" smtClean="0"/>
              <a:t>del paisaje</a:t>
            </a:r>
            <a:r>
              <a:rPr lang="es-ES" sz="2000" dirty="0"/>
              <a:t>, de manera tal que sus propiedades </a:t>
            </a:r>
            <a:r>
              <a:rPr lang="es-ES" sz="2000" dirty="0" smtClean="0"/>
              <a:t>están estrechamente </a:t>
            </a:r>
            <a:r>
              <a:rPr lang="es-ES" sz="2000" dirty="0"/>
              <a:t>relacionadas con otros atributos </a:t>
            </a:r>
            <a:r>
              <a:rPr lang="es-ES" sz="2000" dirty="0" smtClean="0"/>
              <a:t>del </a:t>
            </a:r>
            <a:r>
              <a:rPr lang="es-VE" sz="2000" dirty="0" smtClean="0"/>
              <a:t>paisaje </a:t>
            </a:r>
            <a:r>
              <a:rPr lang="es-VE" sz="2000" dirty="0"/>
              <a:t>tales como: relieve, material parental, clima</a:t>
            </a:r>
            <a:r>
              <a:rPr lang="es-VE" sz="2000" dirty="0" smtClean="0"/>
              <a:t>, biota </a:t>
            </a:r>
            <a:r>
              <a:rPr lang="es-VE" sz="2000" dirty="0"/>
              <a:t>y edad</a:t>
            </a:r>
            <a:r>
              <a:rPr lang="es-VE" sz="2000" dirty="0" smtClean="0"/>
              <a:t>.</a:t>
            </a:r>
          </a:p>
          <a:p>
            <a:pPr marL="285750" indent="-285750" algn="just">
              <a:buFont typeface="Wingdings" pitchFamily="2" charset="2"/>
              <a:buChar char="§"/>
            </a:pPr>
            <a:endParaRPr lang="es-VE" sz="2000" dirty="0"/>
          </a:p>
          <a:p>
            <a:pPr marL="285750" indent="-285750" algn="just">
              <a:buFont typeface="Wingdings" pitchFamily="2" charset="2"/>
              <a:buChar char="§"/>
            </a:pPr>
            <a:r>
              <a:rPr lang="es-ES" sz="2000" dirty="0" smtClean="0"/>
              <a:t>La </a:t>
            </a:r>
            <a:r>
              <a:rPr lang="es-ES" sz="2000" dirty="0"/>
              <a:t>desagregación de un paisaje heterogéneo </a:t>
            </a:r>
            <a:r>
              <a:rPr lang="es-ES" sz="2000" dirty="0" smtClean="0"/>
              <a:t>en unidades </a:t>
            </a:r>
            <a:r>
              <a:rPr lang="es-ES" sz="2000" dirty="0"/>
              <a:t>más homogéneas con relación a los </a:t>
            </a:r>
            <a:r>
              <a:rPr lang="es-ES" sz="2000" dirty="0" smtClean="0"/>
              <a:t>factores </a:t>
            </a:r>
            <a:r>
              <a:rPr lang="es-VE" sz="2000" dirty="0" smtClean="0"/>
              <a:t>formadores </a:t>
            </a:r>
            <a:r>
              <a:rPr lang="es-VE" sz="2000" dirty="0"/>
              <a:t>de </a:t>
            </a:r>
            <a:r>
              <a:rPr lang="es-VE" sz="2000" dirty="0" smtClean="0"/>
              <a:t>suelo (</a:t>
            </a:r>
            <a:r>
              <a:rPr lang="es-VE" sz="2000" dirty="0"/>
              <a:t>relieve, material parental, clima, biota y </a:t>
            </a:r>
            <a:r>
              <a:rPr lang="es-VE" sz="2000" dirty="0" smtClean="0"/>
              <a:t>edad), permite </a:t>
            </a:r>
            <a:r>
              <a:rPr lang="es-VE" sz="2000" dirty="0"/>
              <a:t>identificar áreas </a:t>
            </a:r>
            <a:r>
              <a:rPr lang="es-VE" sz="2000" dirty="0" smtClean="0"/>
              <a:t>donde predominan </a:t>
            </a:r>
            <a:r>
              <a:rPr lang="es-VE" sz="2000" dirty="0"/>
              <a:t>suelos similares.</a:t>
            </a:r>
          </a:p>
        </p:txBody>
      </p:sp>
    </p:spTree>
    <p:extLst>
      <p:ext uri="{BB962C8B-B14F-4D97-AF65-F5344CB8AC3E}">
        <p14:creationId xmlns:p14="http://schemas.microsoft.com/office/powerpoint/2010/main" val="3375037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57200" y="348079"/>
            <a:ext cx="8077200"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600" b="1" dirty="0" smtClean="0">
                <a:solidFill>
                  <a:srgbClr val="000066"/>
                </a:solidFill>
              </a:rPr>
              <a:t>ESTRATEGIA PARA GENERAR INFORMACIÓN DE </a:t>
            </a:r>
            <a:r>
              <a:rPr lang="es-VE" sz="1600" b="1" dirty="0" smtClean="0">
                <a:solidFill>
                  <a:srgbClr val="000066"/>
                </a:solidFill>
              </a:rPr>
              <a:t>SUELOS MÍNIMA NECESARIA PARA REALIZAR </a:t>
            </a:r>
            <a:r>
              <a:rPr lang="es-ES" sz="1600" b="1" dirty="0" smtClean="0">
                <a:solidFill>
                  <a:srgbClr val="000066"/>
                </a:solidFill>
              </a:rPr>
              <a:t>EVALUACIÓNES </a:t>
            </a:r>
            <a:r>
              <a:rPr lang="es-ES" sz="1600" b="1" dirty="0">
                <a:solidFill>
                  <a:srgbClr val="000066"/>
                </a:solidFill>
              </a:rPr>
              <a:t>DE TIERRAS EN ÁREAS CON ESCASA INFORMACIÓN DE </a:t>
            </a:r>
            <a:r>
              <a:rPr lang="es-ES" sz="1600" b="1" dirty="0" smtClean="0">
                <a:solidFill>
                  <a:srgbClr val="000066"/>
                </a:solidFill>
              </a:rPr>
              <a:t>SUELOS.</a:t>
            </a:r>
            <a:endParaRPr lang="es-ES" sz="1600" b="1" dirty="0">
              <a:solidFill>
                <a:srgbClr val="000066"/>
              </a:solidFill>
            </a:endParaRPr>
          </a:p>
        </p:txBody>
      </p:sp>
      <p:sp>
        <p:nvSpPr>
          <p:cNvPr id="3" name="2 CuadroTexto"/>
          <p:cNvSpPr txBox="1"/>
          <p:nvPr/>
        </p:nvSpPr>
        <p:spPr>
          <a:xfrm>
            <a:off x="3980425" y="1335673"/>
            <a:ext cx="856325" cy="338554"/>
          </a:xfrm>
          <a:prstGeom prst="rect">
            <a:avLst/>
          </a:prstGeom>
          <a:solidFill>
            <a:srgbClr val="FF6600"/>
          </a:solidFill>
          <a:effectLst>
            <a:innerShdw blurRad="114300">
              <a:prstClr val="black"/>
            </a:innerShdw>
            <a:softEdge rad="31750"/>
          </a:effectLst>
        </p:spPr>
        <p:txBody>
          <a:bodyPr wrap="none" rtlCol="0">
            <a:spAutoFit/>
          </a:bodyPr>
          <a:lstStyle/>
          <a:p>
            <a:pPr lvl="0"/>
            <a:r>
              <a:rPr lang="es-VE" sz="1600" b="1" dirty="0" smtClean="0"/>
              <a:t>Pasos:</a:t>
            </a:r>
            <a:endParaRPr lang="es-VE" sz="1600" dirty="0">
              <a:solidFill>
                <a:srgbClr val="000066"/>
              </a:solidFill>
            </a:endParaRPr>
          </a:p>
        </p:txBody>
      </p:sp>
      <p:sp>
        <p:nvSpPr>
          <p:cNvPr id="4" name="3 Rectángulo"/>
          <p:cNvSpPr/>
          <p:nvPr/>
        </p:nvSpPr>
        <p:spPr>
          <a:xfrm>
            <a:off x="466725" y="1981200"/>
            <a:ext cx="8077200" cy="4524315"/>
          </a:xfrm>
          <a:prstGeom prst="rect">
            <a:avLst/>
          </a:prstGeom>
        </p:spPr>
        <p:txBody>
          <a:bodyPr wrap="square">
            <a:spAutoFit/>
          </a:bodyPr>
          <a:lstStyle/>
          <a:p>
            <a:pPr algn="just"/>
            <a:r>
              <a:rPr lang="es-VE" dirty="0" smtClean="0"/>
              <a:t>Conjunto </a:t>
            </a:r>
            <a:r>
              <a:rPr lang="es-VE" dirty="0"/>
              <a:t>de pasos que conforman una estrategia </a:t>
            </a:r>
            <a:r>
              <a:rPr lang="es-VE" dirty="0" smtClean="0"/>
              <a:t>básica útil </a:t>
            </a:r>
            <a:r>
              <a:rPr lang="es-VE" dirty="0"/>
              <a:t>para adquirir eficazmente la </a:t>
            </a:r>
            <a:r>
              <a:rPr lang="es-VE" dirty="0" smtClean="0"/>
              <a:t>mínima información </a:t>
            </a:r>
            <a:r>
              <a:rPr lang="es-VE" dirty="0"/>
              <a:t>de suelos requerida </a:t>
            </a:r>
            <a:r>
              <a:rPr lang="es-VE" dirty="0" smtClean="0"/>
              <a:t>para </a:t>
            </a:r>
            <a:r>
              <a:rPr lang="es-VE" dirty="0"/>
              <a:t>sustentar </a:t>
            </a:r>
            <a:r>
              <a:rPr lang="es-VE" dirty="0" smtClean="0"/>
              <a:t>evaluación </a:t>
            </a:r>
            <a:r>
              <a:rPr lang="es-VE" dirty="0"/>
              <a:t>de tierras rurales.</a:t>
            </a:r>
          </a:p>
          <a:p>
            <a:pPr algn="just"/>
            <a:r>
              <a:rPr lang="es-VE" dirty="0"/>
              <a:t> </a:t>
            </a:r>
          </a:p>
          <a:p>
            <a:pPr algn="just"/>
            <a:r>
              <a:rPr lang="es-VE" u="sng" dirty="0" smtClean="0"/>
              <a:t>Pasos:</a:t>
            </a:r>
          </a:p>
          <a:p>
            <a:pPr algn="just"/>
            <a:endParaRPr lang="es-VE" dirty="0"/>
          </a:p>
          <a:p>
            <a:pPr marL="342900" lvl="0" indent="-342900" algn="just">
              <a:buFont typeface="+mj-lt"/>
              <a:buAutoNum type="alphaUcPeriod"/>
            </a:pPr>
            <a:r>
              <a:rPr lang="es-VE" dirty="0" smtClean="0"/>
              <a:t>Búsqueda </a:t>
            </a:r>
            <a:r>
              <a:rPr lang="es-VE" dirty="0"/>
              <a:t>y </a:t>
            </a:r>
            <a:r>
              <a:rPr lang="es-VE" dirty="0" smtClean="0"/>
              <a:t>revisión </a:t>
            </a:r>
            <a:r>
              <a:rPr lang="es-VE" dirty="0"/>
              <a:t>de </a:t>
            </a:r>
            <a:r>
              <a:rPr lang="es-VE" dirty="0" smtClean="0"/>
              <a:t>información </a:t>
            </a:r>
            <a:r>
              <a:rPr lang="es-VE" dirty="0"/>
              <a:t>existente.</a:t>
            </a:r>
          </a:p>
          <a:p>
            <a:pPr marL="342900" lvl="0" indent="-342900" algn="just">
              <a:buFont typeface="+mj-lt"/>
              <a:buAutoNum type="alphaUcPeriod"/>
            </a:pPr>
            <a:r>
              <a:rPr lang="es-VE" dirty="0" smtClean="0"/>
              <a:t>Estratificación </a:t>
            </a:r>
            <a:r>
              <a:rPr lang="es-VE" dirty="0"/>
              <a:t>del </a:t>
            </a:r>
            <a:r>
              <a:rPr lang="es-VE" dirty="0" smtClean="0"/>
              <a:t>área </a:t>
            </a:r>
            <a:r>
              <a:rPr lang="es-VE" dirty="0"/>
              <a:t>de estudio.</a:t>
            </a:r>
          </a:p>
          <a:p>
            <a:pPr marL="342900" lvl="0" indent="-342900" algn="just">
              <a:buFont typeface="+mj-lt"/>
              <a:buAutoNum type="alphaUcPeriod"/>
            </a:pPr>
            <a:r>
              <a:rPr lang="es-VE" dirty="0"/>
              <a:t>Reconocimiento de campo.</a:t>
            </a:r>
          </a:p>
          <a:p>
            <a:pPr marL="342900" lvl="0" indent="-342900" algn="just">
              <a:buFont typeface="+mj-lt"/>
              <a:buAutoNum type="alphaUcPeriod"/>
            </a:pPr>
            <a:r>
              <a:rPr lang="es-VE" dirty="0" smtClean="0"/>
              <a:t>Análisis </a:t>
            </a:r>
            <a:r>
              <a:rPr lang="es-VE" dirty="0"/>
              <a:t>e </a:t>
            </a:r>
            <a:r>
              <a:rPr lang="es-VE" dirty="0" smtClean="0"/>
              <a:t>interpretación </a:t>
            </a:r>
            <a:r>
              <a:rPr lang="es-VE" dirty="0"/>
              <a:t>de datos recogidos</a:t>
            </a:r>
          </a:p>
          <a:p>
            <a:pPr marL="742950" lvl="1" indent="-285750" algn="just">
              <a:buFont typeface="Wingdings" pitchFamily="2" charset="2"/>
              <a:buChar char="§"/>
            </a:pPr>
            <a:r>
              <a:rPr lang="es-VE" dirty="0" smtClean="0"/>
              <a:t>Clasificación </a:t>
            </a:r>
            <a:r>
              <a:rPr lang="es-VE" dirty="0"/>
              <a:t>de los suelos</a:t>
            </a:r>
          </a:p>
          <a:p>
            <a:pPr marL="1200150" lvl="2" indent="-285750" algn="just">
              <a:buFont typeface="Wingdings" pitchFamily="2" charset="2"/>
              <a:buChar char="§"/>
            </a:pPr>
            <a:r>
              <a:rPr lang="es-VE" dirty="0" smtClean="0"/>
              <a:t>Taxonomía </a:t>
            </a:r>
            <a:r>
              <a:rPr lang="es-VE" i="1" dirty="0" err="1"/>
              <a:t>Soil</a:t>
            </a:r>
            <a:r>
              <a:rPr lang="es-VE" i="1" dirty="0"/>
              <a:t> </a:t>
            </a:r>
            <a:r>
              <a:rPr lang="es-VE" i="1" dirty="0" err="1"/>
              <a:t>Taxonomy</a:t>
            </a:r>
            <a:endParaRPr lang="es-VE" i="1" dirty="0"/>
          </a:p>
          <a:p>
            <a:pPr marL="1200150" lvl="2" indent="-285750" algn="just">
              <a:buFont typeface="Wingdings" pitchFamily="2" charset="2"/>
              <a:buChar char="§"/>
            </a:pPr>
            <a:r>
              <a:rPr lang="es-VE" dirty="0"/>
              <a:t>Capacidad de uso de las tierras.</a:t>
            </a:r>
          </a:p>
          <a:p>
            <a:pPr marL="1200150" lvl="2" indent="-285750" algn="just">
              <a:buFont typeface="Wingdings" pitchFamily="2" charset="2"/>
              <a:buChar char="§"/>
            </a:pPr>
            <a:r>
              <a:rPr lang="es-VE" dirty="0" smtClean="0"/>
              <a:t>Clasificaciones con Fines de Riego.</a:t>
            </a:r>
          </a:p>
          <a:p>
            <a:pPr marL="1200150" lvl="2" indent="-285750" algn="just">
              <a:buFont typeface="Wingdings" pitchFamily="2" charset="2"/>
              <a:buChar char="§"/>
            </a:pPr>
            <a:r>
              <a:rPr lang="es-VE" dirty="0" smtClean="0"/>
              <a:t>Evaluación de tierras FAO.</a:t>
            </a:r>
            <a:endParaRPr lang="es-VE" dirty="0"/>
          </a:p>
          <a:p>
            <a:pPr marL="742950" lvl="1" indent="-285750" algn="just">
              <a:buFont typeface="Wingdings" pitchFamily="2" charset="2"/>
              <a:buChar char="§"/>
            </a:pPr>
            <a:r>
              <a:rPr lang="es-VE" dirty="0" smtClean="0"/>
              <a:t>Interpretación </a:t>
            </a:r>
            <a:r>
              <a:rPr lang="es-VE" dirty="0"/>
              <a:t>de los resultados.</a:t>
            </a:r>
          </a:p>
        </p:txBody>
      </p:sp>
    </p:spTree>
    <p:extLst>
      <p:ext uri="{BB962C8B-B14F-4D97-AF65-F5344CB8AC3E}">
        <p14:creationId xmlns:p14="http://schemas.microsoft.com/office/powerpoint/2010/main" val="2445034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2"/>
          <p:cNvSpPr txBox="1">
            <a:spLocks noChangeArrowheads="1"/>
          </p:cNvSpPr>
          <p:nvPr/>
        </p:nvSpPr>
        <p:spPr bwMode="auto">
          <a:xfrm>
            <a:off x="1295401" y="1600200"/>
            <a:ext cx="2396332" cy="552544"/>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0000" tIns="45000" rIns="90000" bIns="45000" numCol="1" anchor="t" anchorCtr="0" compatLnSpc="1">
            <a:prstTxWarp prst="textNoShape">
              <a:avLst/>
            </a:prstTxWarp>
            <a:spAutoFit/>
          </a:bodyPr>
          <a:lstStyle>
            <a:lvl1pPr>
              <a:tabLst>
                <a:tab pos="57150" algn="l"/>
                <a:tab pos="133350" algn="l"/>
                <a:tab pos="247650" algn="l"/>
              </a:tabLst>
              <a:defRPr>
                <a:solidFill>
                  <a:schemeClr val="tx1"/>
                </a:solidFill>
                <a:latin typeface="Arial" pitchFamily="34" charset="0"/>
              </a:defRPr>
            </a:lvl1pPr>
            <a:lvl2pPr>
              <a:tabLst>
                <a:tab pos="57150" algn="l"/>
                <a:tab pos="133350" algn="l"/>
                <a:tab pos="247650" algn="l"/>
              </a:tabLst>
              <a:defRPr>
                <a:solidFill>
                  <a:schemeClr val="tx1"/>
                </a:solidFill>
                <a:latin typeface="Arial" pitchFamily="34" charset="0"/>
              </a:defRPr>
            </a:lvl2pPr>
            <a:lvl3pPr>
              <a:tabLst>
                <a:tab pos="57150" algn="l"/>
                <a:tab pos="133350" algn="l"/>
                <a:tab pos="247650" algn="l"/>
              </a:tabLst>
              <a:defRPr>
                <a:solidFill>
                  <a:schemeClr val="tx1"/>
                </a:solidFill>
                <a:latin typeface="Arial" pitchFamily="34" charset="0"/>
              </a:defRPr>
            </a:lvl3pPr>
            <a:lvl4pPr>
              <a:tabLst>
                <a:tab pos="57150" algn="l"/>
                <a:tab pos="133350" algn="l"/>
                <a:tab pos="247650" algn="l"/>
              </a:tabLst>
              <a:defRPr>
                <a:solidFill>
                  <a:schemeClr val="tx1"/>
                </a:solidFill>
                <a:latin typeface="Arial" pitchFamily="34" charset="0"/>
              </a:defRPr>
            </a:lvl4pPr>
            <a:lvl5pPr>
              <a:tabLst>
                <a:tab pos="57150" algn="l"/>
                <a:tab pos="133350" algn="l"/>
                <a:tab pos="247650" algn="l"/>
              </a:tabLst>
              <a:defRPr>
                <a:solidFill>
                  <a:schemeClr val="tx1"/>
                </a:solidFill>
                <a:latin typeface="Arial" pitchFamily="34" charset="0"/>
              </a:defRPr>
            </a:lvl5pPr>
            <a:lvl6pPr fontAlgn="base">
              <a:spcBef>
                <a:spcPct val="0"/>
              </a:spcBef>
              <a:spcAft>
                <a:spcPct val="0"/>
              </a:spcAft>
              <a:tabLst>
                <a:tab pos="57150" algn="l"/>
                <a:tab pos="133350" algn="l"/>
                <a:tab pos="247650" algn="l"/>
              </a:tabLst>
              <a:defRPr>
                <a:solidFill>
                  <a:schemeClr val="tx1"/>
                </a:solidFill>
                <a:latin typeface="Arial" pitchFamily="34" charset="0"/>
              </a:defRPr>
            </a:lvl6pPr>
            <a:lvl7pPr fontAlgn="base">
              <a:spcBef>
                <a:spcPct val="0"/>
              </a:spcBef>
              <a:spcAft>
                <a:spcPct val="0"/>
              </a:spcAft>
              <a:tabLst>
                <a:tab pos="57150" algn="l"/>
                <a:tab pos="133350" algn="l"/>
                <a:tab pos="247650" algn="l"/>
              </a:tabLst>
              <a:defRPr>
                <a:solidFill>
                  <a:schemeClr val="tx1"/>
                </a:solidFill>
                <a:latin typeface="Arial" pitchFamily="34" charset="0"/>
              </a:defRPr>
            </a:lvl7pPr>
            <a:lvl8pPr fontAlgn="base">
              <a:spcBef>
                <a:spcPct val="0"/>
              </a:spcBef>
              <a:spcAft>
                <a:spcPct val="0"/>
              </a:spcAft>
              <a:tabLst>
                <a:tab pos="57150" algn="l"/>
                <a:tab pos="133350" algn="l"/>
                <a:tab pos="247650" algn="l"/>
              </a:tabLst>
              <a:defRPr>
                <a:solidFill>
                  <a:schemeClr val="tx1"/>
                </a:solidFill>
                <a:latin typeface="Arial" pitchFamily="34" charset="0"/>
              </a:defRPr>
            </a:lvl8pPr>
            <a:lvl9pPr fontAlgn="base">
              <a:spcBef>
                <a:spcPct val="0"/>
              </a:spcBef>
              <a:spcAft>
                <a:spcPct val="0"/>
              </a:spcAft>
              <a:tabLst>
                <a:tab pos="57150" algn="l"/>
                <a:tab pos="133350" algn="l"/>
                <a:tab pos="247650" algn="l"/>
              </a:tabLst>
              <a:defRPr>
                <a:solidFill>
                  <a:schemeClr val="tx1"/>
                </a:solidFill>
                <a:latin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57150" algn="l"/>
                <a:tab pos="133350" algn="l"/>
                <a:tab pos="247650" algn="l"/>
              </a:tabLst>
            </a:pPr>
            <a:r>
              <a:rPr kumimoji="0" lang="hi-IN" altLang="zh-CN" sz="1500" b="0" i="0" u="none" strike="noStrike" cap="none" normalizeH="0" baseline="0" dirty="0" smtClean="0">
                <a:ln>
                  <a:noFill/>
                </a:ln>
                <a:solidFill>
                  <a:schemeClr val="tx1"/>
                </a:solidFill>
                <a:effectLst/>
                <a:latin typeface="Liberation Serif" pitchFamily="18" charset="0"/>
                <a:ea typeface="WenQuanYi Micro Hei"/>
                <a:cs typeface="Mangal" pitchFamily="2"/>
              </a:rPr>
              <a:t>Búsqueda y revisión de información existente.</a:t>
            </a:r>
            <a:endParaRPr kumimoji="0" lang="hi-IN" altLang="zh-CN" sz="1500" b="0" i="0" u="none" strike="noStrike" cap="none" normalizeH="0" baseline="0" dirty="0" smtClean="0">
              <a:ln>
                <a:noFill/>
              </a:ln>
              <a:solidFill>
                <a:schemeClr val="tx1"/>
              </a:solidFill>
              <a:effectLst/>
            </a:endParaRPr>
          </a:p>
        </p:txBody>
      </p:sp>
      <p:sp>
        <p:nvSpPr>
          <p:cNvPr id="3" name="Text Box 21"/>
          <p:cNvSpPr txBox="1">
            <a:spLocks noChangeArrowheads="1"/>
          </p:cNvSpPr>
          <p:nvPr/>
        </p:nvSpPr>
        <p:spPr bwMode="auto">
          <a:xfrm>
            <a:off x="1295400" y="2384471"/>
            <a:ext cx="2396333" cy="552544"/>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0000" tIns="45000" rIns="90000" bIns="45000" numCol="1" anchor="t" anchorCtr="0" compatLnSpc="1">
            <a:prstTxWarp prst="textNoShape">
              <a:avLst/>
            </a:prstTxWarp>
            <a:spAutoFit/>
          </a:bodyPr>
          <a:lstStyle>
            <a:lvl1pPr>
              <a:tabLst>
                <a:tab pos="57150" algn="l"/>
                <a:tab pos="133350" algn="l"/>
                <a:tab pos="247650" algn="l"/>
              </a:tabLst>
              <a:defRPr>
                <a:solidFill>
                  <a:schemeClr val="tx1"/>
                </a:solidFill>
                <a:latin typeface="Arial" pitchFamily="34" charset="0"/>
              </a:defRPr>
            </a:lvl1pPr>
            <a:lvl2pPr>
              <a:tabLst>
                <a:tab pos="57150" algn="l"/>
                <a:tab pos="133350" algn="l"/>
                <a:tab pos="247650" algn="l"/>
              </a:tabLst>
              <a:defRPr>
                <a:solidFill>
                  <a:schemeClr val="tx1"/>
                </a:solidFill>
                <a:latin typeface="Arial" pitchFamily="34" charset="0"/>
              </a:defRPr>
            </a:lvl2pPr>
            <a:lvl3pPr>
              <a:tabLst>
                <a:tab pos="57150" algn="l"/>
                <a:tab pos="133350" algn="l"/>
                <a:tab pos="247650" algn="l"/>
              </a:tabLst>
              <a:defRPr>
                <a:solidFill>
                  <a:schemeClr val="tx1"/>
                </a:solidFill>
                <a:latin typeface="Arial" pitchFamily="34" charset="0"/>
              </a:defRPr>
            </a:lvl3pPr>
            <a:lvl4pPr>
              <a:tabLst>
                <a:tab pos="57150" algn="l"/>
                <a:tab pos="133350" algn="l"/>
                <a:tab pos="247650" algn="l"/>
              </a:tabLst>
              <a:defRPr>
                <a:solidFill>
                  <a:schemeClr val="tx1"/>
                </a:solidFill>
                <a:latin typeface="Arial" pitchFamily="34" charset="0"/>
              </a:defRPr>
            </a:lvl4pPr>
            <a:lvl5pPr>
              <a:tabLst>
                <a:tab pos="57150" algn="l"/>
                <a:tab pos="133350" algn="l"/>
                <a:tab pos="247650" algn="l"/>
              </a:tabLst>
              <a:defRPr>
                <a:solidFill>
                  <a:schemeClr val="tx1"/>
                </a:solidFill>
                <a:latin typeface="Arial" pitchFamily="34" charset="0"/>
              </a:defRPr>
            </a:lvl5pPr>
            <a:lvl6pPr fontAlgn="base">
              <a:spcBef>
                <a:spcPct val="0"/>
              </a:spcBef>
              <a:spcAft>
                <a:spcPct val="0"/>
              </a:spcAft>
              <a:tabLst>
                <a:tab pos="57150" algn="l"/>
                <a:tab pos="133350" algn="l"/>
                <a:tab pos="247650" algn="l"/>
              </a:tabLst>
              <a:defRPr>
                <a:solidFill>
                  <a:schemeClr val="tx1"/>
                </a:solidFill>
                <a:latin typeface="Arial" pitchFamily="34" charset="0"/>
              </a:defRPr>
            </a:lvl6pPr>
            <a:lvl7pPr fontAlgn="base">
              <a:spcBef>
                <a:spcPct val="0"/>
              </a:spcBef>
              <a:spcAft>
                <a:spcPct val="0"/>
              </a:spcAft>
              <a:tabLst>
                <a:tab pos="57150" algn="l"/>
                <a:tab pos="133350" algn="l"/>
                <a:tab pos="247650" algn="l"/>
              </a:tabLst>
              <a:defRPr>
                <a:solidFill>
                  <a:schemeClr val="tx1"/>
                </a:solidFill>
                <a:latin typeface="Arial" pitchFamily="34" charset="0"/>
              </a:defRPr>
            </a:lvl7pPr>
            <a:lvl8pPr fontAlgn="base">
              <a:spcBef>
                <a:spcPct val="0"/>
              </a:spcBef>
              <a:spcAft>
                <a:spcPct val="0"/>
              </a:spcAft>
              <a:tabLst>
                <a:tab pos="57150" algn="l"/>
                <a:tab pos="133350" algn="l"/>
                <a:tab pos="247650" algn="l"/>
              </a:tabLst>
              <a:defRPr>
                <a:solidFill>
                  <a:schemeClr val="tx1"/>
                </a:solidFill>
                <a:latin typeface="Arial" pitchFamily="34" charset="0"/>
              </a:defRPr>
            </a:lvl8pPr>
            <a:lvl9pPr fontAlgn="base">
              <a:spcBef>
                <a:spcPct val="0"/>
              </a:spcBef>
              <a:spcAft>
                <a:spcPct val="0"/>
              </a:spcAft>
              <a:tabLst>
                <a:tab pos="57150" algn="l"/>
                <a:tab pos="133350" algn="l"/>
                <a:tab pos="247650" algn="l"/>
              </a:tabLst>
              <a:defRPr>
                <a:solidFill>
                  <a:schemeClr val="tx1"/>
                </a:solidFill>
                <a:latin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57150" algn="l"/>
                <a:tab pos="133350" algn="l"/>
                <a:tab pos="247650" algn="l"/>
              </a:tabLst>
            </a:pPr>
            <a:r>
              <a:rPr kumimoji="0" lang="hi-IN" altLang="zh-CN" sz="1500" b="0" i="0" u="none" strike="noStrike" cap="none" normalizeH="0" baseline="0" dirty="0" smtClean="0">
                <a:ln>
                  <a:noFill/>
                </a:ln>
                <a:solidFill>
                  <a:schemeClr val="tx1"/>
                </a:solidFill>
                <a:effectLst/>
                <a:latin typeface="Liberation Serif" pitchFamily="18" charset="0"/>
                <a:ea typeface="WenQuanYi Micro Hei"/>
                <a:cs typeface="Mangal" pitchFamily="2"/>
              </a:rPr>
              <a:t>Estratificación del área de estudio.</a:t>
            </a:r>
            <a:endParaRPr kumimoji="0" lang="hi-IN" altLang="zh-CN" sz="1500" b="0" i="0" u="none" strike="noStrike" cap="none" normalizeH="0" baseline="0" dirty="0" smtClean="0">
              <a:ln>
                <a:noFill/>
              </a:ln>
              <a:solidFill>
                <a:schemeClr val="tx1"/>
              </a:solidFill>
              <a:effectLst/>
            </a:endParaRPr>
          </a:p>
        </p:txBody>
      </p:sp>
      <p:sp>
        <p:nvSpPr>
          <p:cNvPr id="4" name="Text Box 20"/>
          <p:cNvSpPr txBox="1">
            <a:spLocks noChangeArrowheads="1"/>
          </p:cNvSpPr>
          <p:nvPr/>
        </p:nvSpPr>
        <p:spPr bwMode="auto">
          <a:xfrm>
            <a:off x="1295401" y="3259689"/>
            <a:ext cx="2396331" cy="321711"/>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0000" tIns="45000" rIns="90000" bIns="45000" numCol="1" anchor="t" anchorCtr="0" compatLnSpc="1">
            <a:prstTxWarp prst="textNoShape">
              <a:avLst/>
            </a:prstTxWarp>
            <a:spAutoFit/>
          </a:bodyPr>
          <a:lstStyle>
            <a:lvl1pPr>
              <a:tabLst>
                <a:tab pos="57150" algn="l"/>
                <a:tab pos="133350" algn="l"/>
                <a:tab pos="247650" algn="l"/>
              </a:tabLst>
              <a:defRPr>
                <a:solidFill>
                  <a:schemeClr val="tx1"/>
                </a:solidFill>
                <a:latin typeface="Arial" pitchFamily="34" charset="0"/>
              </a:defRPr>
            </a:lvl1pPr>
            <a:lvl2pPr>
              <a:tabLst>
                <a:tab pos="57150" algn="l"/>
                <a:tab pos="133350" algn="l"/>
                <a:tab pos="247650" algn="l"/>
              </a:tabLst>
              <a:defRPr>
                <a:solidFill>
                  <a:schemeClr val="tx1"/>
                </a:solidFill>
                <a:latin typeface="Arial" pitchFamily="34" charset="0"/>
              </a:defRPr>
            </a:lvl2pPr>
            <a:lvl3pPr>
              <a:tabLst>
                <a:tab pos="57150" algn="l"/>
                <a:tab pos="133350" algn="l"/>
                <a:tab pos="247650" algn="l"/>
              </a:tabLst>
              <a:defRPr>
                <a:solidFill>
                  <a:schemeClr val="tx1"/>
                </a:solidFill>
                <a:latin typeface="Arial" pitchFamily="34" charset="0"/>
              </a:defRPr>
            </a:lvl3pPr>
            <a:lvl4pPr>
              <a:tabLst>
                <a:tab pos="57150" algn="l"/>
                <a:tab pos="133350" algn="l"/>
                <a:tab pos="247650" algn="l"/>
              </a:tabLst>
              <a:defRPr>
                <a:solidFill>
                  <a:schemeClr val="tx1"/>
                </a:solidFill>
                <a:latin typeface="Arial" pitchFamily="34" charset="0"/>
              </a:defRPr>
            </a:lvl4pPr>
            <a:lvl5pPr>
              <a:tabLst>
                <a:tab pos="57150" algn="l"/>
                <a:tab pos="133350" algn="l"/>
                <a:tab pos="247650" algn="l"/>
              </a:tabLst>
              <a:defRPr>
                <a:solidFill>
                  <a:schemeClr val="tx1"/>
                </a:solidFill>
                <a:latin typeface="Arial" pitchFamily="34" charset="0"/>
              </a:defRPr>
            </a:lvl5pPr>
            <a:lvl6pPr fontAlgn="base">
              <a:spcBef>
                <a:spcPct val="0"/>
              </a:spcBef>
              <a:spcAft>
                <a:spcPct val="0"/>
              </a:spcAft>
              <a:tabLst>
                <a:tab pos="57150" algn="l"/>
                <a:tab pos="133350" algn="l"/>
                <a:tab pos="247650" algn="l"/>
              </a:tabLst>
              <a:defRPr>
                <a:solidFill>
                  <a:schemeClr val="tx1"/>
                </a:solidFill>
                <a:latin typeface="Arial" pitchFamily="34" charset="0"/>
              </a:defRPr>
            </a:lvl6pPr>
            <a:lvl7pPr fontAlgn="base">
              <a:spcBef>
                <a:spcPct val="0"/>
              </a:spcBef>
              <a:spcAft>
                <a:spcPct val="0"/>
              </a:spcAft>
              <a:tabLst>
                <a:tab pos="57150" algn="l"/>
                <a:tab pos="133350" algn="l"/>
                <a:tab pos="247650" algn="l"/>
              </a:tabLst>
              <a:defRPr>
                <a:solidFill>
                  <a:schemeClr val="tx1"/>
                </a:solidFill>
                <a:latin typeface="Arial" pitchFamily="34" charset="0"/>
              </a:defRPr>
            </a:lvl7pPr>
            <a:lvl8pPr fontAlgn="base">
              <a:spcBef>
                <a:spcPct val="0"/>
              </a:spcBef>
              <a:spcAft>
                <a:spcPct val="0"/>
              </a:spcAft>
              <a:tabLst>
                <a:tab pos="57150" algn="l"/>
                <a:tab pos="133350" algn="l"/>
                <a:tab pos="247650" algn="l"/>
              </a:tabLst>
              <a:defRPr>
                <a:solidFill>
                  <a:schemeClr val="tx1"/>
                </a:solidFill>
                <a:latin typeface="Arial" pitchFamily="34" charset="0"/>
              </a:defRPr>
            </a:lvl8pPr>
            <a:lvl9pPr fontAlgn="base">
              <a:spcBef>
                <a:spcPct val="0"/>
              </a:spcBef>
              <a:spcAft>
                <a:spcPct val="0"/>
              </a:spcAft>
              <a:tabLst>
                <a:tab pos="57150" algn="l"/>
                <a:tab pos="133350" algn="l"/>
                <a:tab pos="247650" algn="l"/>
              </a:tabLst>
              <a:defRPr>
                <a:solidFill>
                  <a:schemeClr val="tx1"/>
                </a:solidFill>
                <a:latin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57150" algn="l"/>
                <a:tab pos="133350" algn="l"/>
                <a:tab pos="247650" algn="l"/>
              </a:tabLst>
            </a:pPr>
            <a:r>
              <a:rPr kumimoji="0" lang="hi-IN" altLang="zh-CN" sz="1500" b="0" i="0" u="none" strike="noStrike" cap="none" normalizeH="0" baseline="0" dirty="0" smtClean="0">
                <a:ln>
                  <a:noFill/>
                </a:ln>
                <a:solidFill>
                  <a:schemeClr val="tx1"/>
                </a:solidFill>
                <a:effectLst/>
                <a:latin typeface="Liberation Serif" pitchFamily="18" charset="0"/>
                <a:ea typeface="WenQuanYi Micro Hei"/>
                <a:cs typeface="Mangal" pitchFamily="2"/>
              </a:rPr>
              <a:t>Reconocimiento de campo.</a:t>
            </a:r>
            <a:endParaRPr kumimoji="0" lang="hi-IN" altLang="zh-CN" sz="1500" b="0" i="0" u="none" strike="noStrike" cap="none" normalizeH="0" baseline="0" dirty="0" smtClean="0">
              <a:ln>
                <a:noFill/>
              </a:ln>
              <a:solidFill>
                <a:schemeClr val="tx1"/>
              </a:solidFill>
              <a:effectLst/>
            </a:endParaRPr>
          </a:p>
        </p:txBody>
      </p:sp>
      <p:sp>
        <p:nvSpPr>
          <p:cNvPr id="7" name="AutoShape 17"/>
          <p:cNvSpPr>
            <a:spLocks noChangeArrowheads="1"/>
          </p:cNvSpPr>
          <p:nvPr/>
        </p:nvSpPr>
        <p:spPr bwMode="auto">
          <a:xfrm>
            <a:off x="5187631" y="2632555"/>
            <a:ext cx="1618300" cy="338910"/>
          </a:xfrm>
          <a:prstGeom prst="flowChartAlternateProcess">
            <a:avLst/>
          </a:prstGeom>
          <a:solidFill>
            <a:srgbClr val="CFE7F5"/>
          </a:solidFill>
          <a:ln w="9525">
            <a:solidFill>
              <a:srgbClr val="808080"/>
            </a:solidFill>
            <a:round/>
            <a:headEnd/>
            <a:tailEnd/>
          </a:ln>
        </p:spPr>
        <p:txBody>
          <a:bodyPr vert="horz" wrap="none" lIns="90000" tIns="45000" rIns="90000" bIns="4500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i-IN" altLang="zh-CN" sz="1400" b="0" i="0" u="none" strike="noStrike" cap="none" normalizeH="0" baseline="0" smtClean="0">
                <a:ln>
                  <a:noFill/>
                </a:ln>
                <a:solidFill>
                  <a:schemeClr val="tx1"/>
                </a:solidFill>
                <a:effectLst/>
                <a:latin typeface="Liberation Serif" pitchFamily="18" charset="0"/>
                <a:ea typeface="WenQuanYi Micro Hei"/>
                <a:cs typeface="Mangal" pitchFamily="2"/>
              </a:rPr>
              <a:t>Estudio del entorno</a:t>
            </a:r>
            <a:endParaRPr kumimoji="0" lang="hi-IN" altLang="zh-CN" sz="1400" b="0" i="0" u="none" strike="noStrike" cap="none" normalizeH="0" baseline="0" smtClean="0">
              <a:ln>
                <a:noFill/>
              </a:ln>
              <a:solidFill>
                <a:schemeClr val="tx1"/>
              </a:solidFill>
              <a:effectLst/>
              <a:latin typeface="Arial" pitchFamily="34" charset="0"/>
            </a:endParaRPr>
          </a:p>
        </p:txBody>
      </p:sp>
      <p:sp>
        <p:nvSpPr>
          <p:cNvPr id="8" name="AutoShape 11"/>
          <p:cNvSpPr>
            <a:spLocks noChangeArrowheads="1"/>
          </p:cNvSpPr>
          <p:nvPr/>
        </p:nvSpPr>
        <p:spPr bwMode="auto">
          <a:xfrm>
            <a:off x="5003348" y="6442890"/>
            <a:ext cx="2501216" cy="338910"/>
          </a:xfrm>
          <a:prstGeom prst="flowChartAlternateProcess">
            <a:avLst/>
          </a:prstGeom>
          <a:solidFill>
            <a:srgbClr val="CFE7F5"/>
          </a:solidFill>
          <a:ln w="9525">
            <a:solidFill>
              <a:srgbClr val="808080"/>
            </a:solidFill>
            <a:round/>
            <a:headEnd/>
            <a:tailEnd/>
          </a:ln>
        </p:spPr>
        <p:txBody>
          <a:bodyPr vert="horz" wrap="none" lIns="90000" tIns="45000" rIns="90000" bIns="4500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7150" algn="l"/>
                <a:tab pos="133350" algn="l"/>
                <a:tab pos="247650" algn="l"/>
              </a:tabLst>
            </a:pPr>
            <a:r>
              <a:rPr kumimoji="0" lang="hi-IN" altLang="zh-CN" sz="1400" b="0" i="0" u="none" strike="noStrike" cap="none" normalizeH="0" baseline="0" smtClean="0">
                <a:ln>
                  <a:noFill/>
                </a:ln>
                <a:solidFill>
                  <a:schemeClr val="tx1"/>
                </a:solidFill>
                <a:effectLst/>
                <a:latin typeface="Liberation Serif" pitchFamily="18" charset="0"/>
                <a:ea typeface="WenQuanYi Micro Hei"/>
                <a:cs typeface="Mangal" pitchFamily="2"/>
              </a:rPr>
              <a:t>Interpretación de los resultados.</a:t>
            </a:r>
            <a:endParaRPr kumimoji="0" lang="hi-IN" altLang="zh-CN" sz="1400" b="0" i="0" u="none" strike="noStrike" cap="none" normalizeH="0" baseline="0" smtClean="0">
              <a:ln>
                <a:noFill/>
              </a:ln>
              <a:solidFill>
                <a:schemeClr val="tx1"/>
              </a:solidFill>
              <a:effectLst/>
              <a:latin typeface="Arial" pitchFamily="34" charset="0"/>
            </a:endParaRPr>
          </a:p>
        </p:txBody>
      </p:sp>
      <p:sp>
        <p:nvSpPr>
          <p:cNvPr id="10" name="AutoShape 15"/>
          <p:cNvSpPr>
            <a:spLocks noChangeArrowheads="1"/>
          </p:cNvSpPr>
          <p:nvPr/>
        </p:nvSpPr>
        <p:spPr bwMode="auto">
          <a:xfrm>
            <a:off x="5181600" y="3797923"/>
            <a:ext cx="2221706" cy="577273"/>
          </a:xfrm>
          <a:prstGeom prst="flowChartAlternateProcess">
            <a:avLst/>
          </a:prstGeom>
          <a:solidFill>
            <a:srgbClr val="CFE7F5"/>
          </a:solidFill>
          <a:ln w="9525">
            <a:solidFill>
              <a:srgbClr val="808080"/>
            </a:solidFill>
            <a:round/>
            <a:headEnd/>
            <a:tailEnd/>
          </a:ln>
        </p:spPr>
        <p:txBody>
          <a:bodyPr vert="horz" wrap="square" lIns="90000" tIns="45000" rIns="90000" bIns="4500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i-IN" altLang="zh-CN" sz="1400" b="0" i="0" u="none" strike="noStrike" cap="none" normalizeH="0" baseline="0" smtClean="0">
                <a:ln>
                  <a:noFill/>
                </a:ln>
                <a:solidFill>
                  <a:schemeClr val="tx1"/>
                </a:solidFill>
                <a:effectLst/>
                <a:latin typeface="Liberation Serif" pitchFamily="18" charset="0"/>
                <a:ea typeface="WenQuanYi Micro Hei"/>
                <a:cs typeface="Mangal" pitchFamily="2"/>
              </a:rPr>
              <a:t>Toma de muestra de suelo para análisis de laboratorio</a:t>
            </a:r>
            <a:endParaRPr kumimoji="0" lang="hi-IN" altLang="zh-CN" sz="1400" b="0" i="0" u="none" strike="noStrike" cap="none" normalizeH="0" baseline="0" smtClean="0">
              <a:ln>
                <a:noFill/>
              </a:ln>
              <a:solidFill>
                <a:schemeClr val="tx1"/>
              </a:solidFill>
              <a:effectLst/>
              <a:latin typeface="Arial" pitchFamily="34" charset="0"/>
            </a:endParaRPr>
          </a:p>
        </p:txBody>
      </p:sp>
      <p:sp>
        <p:nvSpPr>
          <p:cNvPr id="12" name="Text Box 10"/>
          <p:cNvSpPr txBox="1">
            <a:spLocks noChangeArrowheads="1"/>
          </p:cNvSpPr>
          <p:nvPr/>
        </p:nvSpPr>
        <p:spPr bwMode="auto">
          <a:xfrm>
            <a:off x="1308893" y="5314856"/>
            <a:ext cx="2396331" cy="552544"/>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0000" tIns="45000" rIns="90000" bIns="45000" numCol="1" anchor="t" anchorCtr="0" compatLnSpc="1">
            <a:prstTxWarp prst="textNoShape">
              <a:avLst/>
            </a:prstTxWarp>
            <a:spAutoFit/>
          </a:bodyPr>
          <a:lstStyle>
            <a:lvl1pPr>
              <a:tabLst>
                <a:tab pos="57150" algn="l"/>
                <a:tab pos="133350" algn="l"/>
                <a:tab pos="247650" algn="l"/>
              </a:tabLst>
              <a:defRPr>
                <a:solidFill>
                  <a:schemeClr val="tx1"/>
                </a:solidFill>
                <a:latin typeface="Arial" pitchFamily="34" charset="0"/>
              </a:defRPr>
            </a:lvl1pPr>
            <a:lvl2pPr>
              <a:tabLst>
                <a:tab pos="57150" algn="l"/>
                <a:tab pos="133350" algn="l"/>
                <a:tab pos="247650" algn="l"/>
              </a:tabLst>
              <a:defRPr>
                <a:solidFill>
                  <a:schemeClr val="tx1"/>
                </a:solidFill>
                <a:latin typeface="Arial" pitchFamily="34" charset="0"/>
              </a:defRPr>
            </a:lvl2pPr>
            <a:lvl3pPr>
              <a:tabLst>
                <a:tab pos="57150" algn="l"/>
                <a:tab pos="133350" algn="l"/>
                <a:tab pos="247650" algn="l"/>
              </a:tabLst>
              <a:defRPr>
                <a:solidFill>
                  <a:schemeClr val="tx1"/>
                </a:solidFill>
                <a:latin typeface="Arial" pitchFamily="34" charset="0"/>
              </a:defRPr>
            </a:lvl3pPr>
            <a:lvl4pPr>
              <a:tabLst>
                <a:tab pos="57150" algn="l"/>
                <a:tab pos="133350" algn="l"/>
                <a:tab pos="247650" algn="l"/>
              </a:tabLst>
              <a:defRPr>
                <a:solidFill>
                  <a:schemeClr val="tx1"/>
                </a:solidFill>
                <a:latin typeface="Arial" pitchFamily="34" charset="0"/>
              </a:defRPr>
            </a:lvl4pPr>
            <a:lvl5pPr>
              <a:tabLst>
                <a:tab pos="57150" algn="l"/>
                <a:tab pos="133350" algn="l"/>
                <a:tab pos="247650" algn="l"/>
              </a:tabLst>
              <a:defRPr>
                <a:solidFill>
                  <a:schemeClr val="tx1"/>
                </a:solidFill>
                <a:latin typeface="Arial" pitchFamily="34" charset="0"/>
              </a:defRPr>
            </a:lvl5pPr>
            <a:lvl6pPr fontAlgn="base">
              <a:spcBef>
                <a:spcPct val="0"/>
              </a:spcBef>
              <a:spcAft>
                <a:spcPct val="0"/>
              </a:spcAft>
              <a:tabLst>
                <a:tab pos="57150" algn="l"/>
                <a:tab pos="133350" algn="l"/>
                <a:tab pos="247650" algn="l"/>
              </a:tabLst>
              <a:defRPr>
                <a:solidFill>
                  <a:schemeClr val="tx1"/>
                </a:solidFill>
                <a:latin typeface="Arial" pitchFamily="34" charset="0"/>
              </a:defRPr>
            </a:lvl6pPr>
            <a:lvl7pPr fontAlgn="base">
              <a:spcBef>
                <a:spcPct val="0"/>
              </a:spcBef>
              <a:spcAft>
                <a:spcPct val="0"/>
              </a:spcAft>
              <a:tabLst>
                <a:tab pos="57150" algn="l"/>
                <a:tab pos="133350" algn="l"/>
                <a:tab pos="247650" algn="l"/>
              </a:tabLst>
              <a:defRPr>
                <a:solidFill>
                  <a:schemeClr val="tx1"/>
                </a:solidFill>
                <a:latin typeface="Arial" pitchFamily="34" charset="0"/>
              </a:defRPr>
            </a:lvl7pPr>
            <a:lvl8pPr fontAlgn="base">
              <a:spcBef>
                <a:spcPct val="0"/>
              </a:spcBef>
              <a:spcAft>
                <a:spcPct val="0"/>
              </a:spcAft>
              <a:tabLst>
                <a:tab pos="57150" algn="l"/>
                <a:tab pos="133350" algn="l"/>
                <a:tab pos="247650" algn="l"/>
              </a:tabLst>
              <a:defRPr>
                <a:solidFill>
                  <a:schemeClr val="tx1"/>
                </a:solidFill>
                <a:latin typeface="Arial" pitchFamily="34" charset="0"/>
              </a:defRPr>
            </a:lvl8pPr>
            <a:lvl9pPr fontAlgn="base">
              <a:spcBef>
                <a:spcPct val="0"/>
              </a:spcBef>
              <a:spcAft>
                <a:spcPct val="0"/>
              </a:spcAft>
              <a:tabLst>
                <a:tab pos="57150" algn="l"/>
                <a:tab pos="133350" algn="l"/>
                <a:tab pos="247650" algn="l"/>
              </a:tabLst>
              <a:defRPr>
                <a:solidFill>
                  <a:schemeClr val="tx1"/>
                </a:solidFill>
                <a:latin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57150" algn="l"/>
                <a:tab pos="133350" algn="l"/>
                <a:tab pos="247650" algn="l"/>
              </a:tabLst>
            </a:pPr>
            <a:r>
              <a:rPr kumimoji="0" lang="hi-IN" altLang="zh-CN" sz="1500" b="0" i="0" u="none" strike="noStrike" cap="none" normalizeH="0" baseline="0" dirty="0" smtClean="0">
                <a:ln>
                  <a:noFill/>
                </a:ln>
                <a:solidFill>
                  <a:schemeClr val="tx1"/>
                </a:solidFill>
                <a:effectLst/>
                <a:latin typeface="Liberation Serif" pitchFamily="18" charset="0"/>
                <a:ea typeface="WenQuanYi Micro Hei"/>
                <a:cs typeface="Mangal" pitchFamily="2"/>
              </a:rPr>
              <a:t>Análisis e interpretación de datos recogidos</a:t>
            </a:r>
            <a:r>
              <a:rPr kumimoji="0" lang="es-VE" altLang="zh-CN" sz="1500" b="0" i="0" u="none" strike="noStrike" cap="none" normalizeH="0" baseline="0" dirty="0" smtClean="0">
                <a:ln>
                  <a:noFill/>
                </a:ln>
                <a:solidFill>
                  <a:schemeClr val="tx1"/>
                </a:solidFill>
                <a:effectLst/>
                <a:latin typeface="Liberation Serif" pitchFamily="18" charset="0"/>
                <a:ea typeface="WenQuanYi Micro Hei"/>
                <a:cs typeface="Mangal" pitchFamily="2"/>
              </a:rPr>
              <a:t>.</a:t>
            </a:r>
            <a:endParaRPr kumimoji="0" lang="hi-IN" altLang="zh-CN" sz="1500" b="0" i="0" u="none" strike="noStrike" cap="none" normalizeH="0" baseline="0" dirty="0" smtClean="0">
              <a:ln>
                <a:noFill/>
              </a:ln>
              <a:solidFill>
                <a:schemeClr val="tx1"/>
              </a:solidFill>
              <a:effectLst/>
            </a:endParaRPr>
          </a:p>
        </p:txBody>
      </p:sp>
      <p:sp>
        <p:nvSpPr>
          <p:cNvPr id="13" name="AutoShape 9"/>
          <p:cNvSpPr>
            <a:spLocks noChangeArrowheads="1"/>
          </p:cNvSpPr>
          <p:nvPr/>
        </p:nvSpPr>
        <p:spPr bwMode="auto">
          <a:xfrm>
            <a:off x="4038600" y="4469724"/>
            <a:ext cx="2560374" cy="338910"/>
          </a:xfrm>
          <a:prstGeom prst="flowChartAlternateProcess">
            <a:avLst/>
          </a:prstGeom>
          <a:solidFill>
            <a:srgbClr val="CFE7F5"/>
          </a:solidFill>
          <a:ln w="9525">
            <a:solidFill>
              <a:srgbClr val="808080"/>
            </a:solidFill>
            <a:round/>
            <a:headEnd/>
            <a:tailEnd/>
          </a:ln>
        </p:spPr>
        <p:txBody>
          <a:bodyPr vert="horz" wrap="none" lIns="90000" tIns="45000" rIns="90000" bIns="4500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7150" algn="l"/>
                <a:tab pos="133350" algn="l"/>
                <a:tab pos="247650" algn="l"/>
              </a:tabLst>
            </a:pPr>
            <a:r>
              <a:rPr kumimoji="0" lang="hi-IN" altLang="zh-CN" sz="1400" b="0" i="0" u="none" strike="noStrike" cap="none" normalizeH="0" baseline="0" smtClean="0">
                <a:ln>
                  <a:noFill/>
                </a:ln>
                <a:solidFill>
                  <a:schemeClr val="tx1"/>
                </a:solidFill>
                <a:effectLst/>
                <a:latin typeface="Liberation Serif" pitchFamily="18" charset="0"/>
                <a:ea typeface="WenQuanYi Micro Hei"/>
                <a:cs typeface="Mangal" pitchFamily="2"/>
              </a:rPr>
              <a:t>Clasificación de los suelos</a:t>
            </a:r>
            <a:endParaRPr kumimoji="0" lang="hi-IN" altLang="zh-CN" sz="1400" b="0" i="0" u="none" strike="noStrike" cap="none" normalizeH="0" baseline="0" smtClean="0">
              <a:ln>
                <a:noFill/>
              </a:ln>
              <a:solidFill>
                <a:schemeClr val="tx1"/>
              </a:solidFill>
              <a:effectLst/>
              <a:latin typeface="Arial" pitchFamily="34" charset="0"/>
            </a:endParaRPr>
          </a:p>
        </p:txBody>
      </p:sp>
      <p:sp>
        <p:nvSpPr>
          <p:cNvPr id="14" name="AutoShape 13"/>
          <p:cNvSpPr>
            <a:spLocks noChangeArrowheads="1"/>
          </p:cNvSpPr>
          <p:nvPr/>
        </p:nvSpPr>
        <p:spPr bwMode="auto">
          <a:xfrm>
            <a:off x="5187632" y="3142239"/>
            <a:ext cx="2249806" cy="577273"/>
          </a:xfrm>
          <a:prstGeom prst="flowChartAlternateProcess">
            <a:avLst/>
          </a:prstGeom>
          <a:solidFill>
            <a:srgbClr val="CFE7F5"/>
          </a:solidFill>
          <a:ln w="9525">
            <a:solidFill>
              <a:srgbClr val="808080"/>
            </a:solidFill>
            <a:round/>
            <a:headEnd/>
            <a:tailEnd/>
          </a:ln>
        </p:spPr>
        <p:txBody>
          <a:bodyPr vert="horz" wrap="square" lIns="90000" tIns="45000" rIns="90000" bIns="4500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i-IN" altLang="zh-CN" sz="1400" b="0" i="0" u="none" strike="noStrike" cap="none" normalizeH="0" baseline="0" smtClean="0">
                <a:ln>
                  <a:noFill/>
                </a:ln>
                <a:solidFill>
                  <a:schemeClr val="tx1"/>
                </a:solidFill>
                <a:effectLst/>
                <a:latin typeface="Liberation Serif" pitchFamily="18" charset="0"/>
                <a:ea typeface="WenQuanYi Micro Hei"/>
                <a:cs typeface="Mangal" pitchFamily="2"/>
              </a:rPr>
              <a:t>Descripción morfológica del perfil de suelo</a:t>
            </a:r>
            <a:endParaRPr kumimoji="0" lang="hi-IN" altLang="zh-CN" sz="1400" b="0" i="0" u="none" strike="noStrike" cap="none" normalizeH="0" baseline="0" smtClean="0">
              <a:ln>
                <a:noFill/>
              </a:ln>
              <a:solidFill>
                <a:schemeClr val="tx1"/>
              </a:solidFill>
              <a:effectLst/>
              <a:latin typeface="Arial" pitchFamily="34" charset="0"/>
            </a:endParaRPr>
          </a:p>
        </p:txBody>
      </p:sp>
      <p:sp>
        <p:nvSpPr>
          <p:cNvPr id="15" name="AutoShape 8"/>
          <p:cNvSpPr>
            <a:spLocks noChangeArrowheads="1"/>
          </p:cNvSpPr>
          <p:nvPr/>
        </p:nvSpPr>
        <p:spPr bwMode="auto">
          <a:xfrm>
            <a:off x="6477000" y="4842690"/>
            <a:ext cx="2147216" cy="338910"/>
          </a:xfrm>
          <a:prstGeom prst="flowChartAlternateProcess">
            <a:avLst/>
          </a:prstGeom>
          <a:solidFill>
            <a:srgbClr val="CFE7F5"/>
          </a:solidFill>
          <a:ln w="9525">
            <a:solidFill>
              <a:srgbClr val="808080"/>
            </a:solidFill>
            <a:round/>
            <a:headEnd/>
            <a:tailEnd/>
          </a:ln>
        </p:spPr>
        <p:txBody>
          <a:bodyPr vert="horz" wrap="none" lIns="90000" tIns="45000" rIns="90000" bIns="4500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7150" algn="l"/>
                <a:tab pos="133350" algn="l"/>
                <a:tab pos="247650" algn="l"/>
              </a:tabLst>
            </a:pPr>
            <a:r>
              <a:rPr kumimoji="0" lang="hi-IN" altLang="zh-CN" sz="1400" b="0" i="0" u="none" strike="noStrike" cap="none" normalizeH="0" baseline="0" dirty="0" smtClean="0">
                <a:ln>
                  <a:noFill/>
                </a:ln>
                <a:solidFill>
                  <a:schemeClr val="tx1"/>
                </a:solidFill>
                <a:effectLst/>
                <a:latin typeface="Liberation Serif" pitchFamily="18" charset="0"/>
                <a:ea typeface="WenQuanYi Micro Hei"/>
                <a:cs typeface="Mangal" pitchFamily="2"/>
              </a:rPr>
              <a:t>Taxonomía Soil Taxonomy</a:t>
            </a:r>
            <a:endParaRPr kumimoji="0" lang="hi-IN" altLang="zh-CN" sz="1400" b="0" i="0" u="none" strike="noStrike" cap="none" normalizeH="0" baseline="0" dirty="0" smtClean="0">
              <a:ln>
                <a:noFill/>
              </a:ln>
              <a:solidFill>
                <a:schemeClr val="tx1"/>
              </a:solidFill>
              <a:effectLst/>
              <a:latin typeface="Arial" pitchFamily="34" charset="0"/>
            </a:endParaRPr>
          </a:p>
        </p:txBody>
      </p:sp>
      <p:sp>
        <p:nvSpPr>
          <p:cNvPr id="16" name="AutoShape 7"/>
          <p:cNvSpPr>
            <a:spLocks noChangeArrowheads="1"/>
          </p:cNvSpPr>
          <p:nvPr/>
        </p:nvSpPr>
        <p:spPr bwMode="auto">
          <a:xfrm>
            <a:off x="6472237" y="5213350"/>
            <a:ext cx="2519363" cy="349250"/>
          </a:xfrm>
          <a:prstGeom prst="flowChartAlternateProcess">
            <a:avLst/>
          </a:prstGeom>
          <a:solidFill>
            <a:srgbClr val="CFE7F5"/>
          </a:solidFill>
          <a:ln w="9525">
            <a:solidFill>
              <a:srgbClr val="808080"/>
            </a:solidFill>
            <a:round/>
            <a:headEnd/>
            <a:tailEnd/>
          </a:ln>
        </p:spPr>
        <p:txBody>
          <a:bodyPr vert="horz" wrap="none" lIns="90000" tIns="45000" rIns="90000" bIns="4500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7150" algn="l"/>
                <a:tab pos="133350" algn="l"/>
                <a:tab pos="247650" algn="l"/>
              </a:tabLst>
            </a:pPr>
            <a:r>
              <a:rPr kumimoji="0" lang="hi-IN" altLang="zh-CN" sz="1400" b="0" i="0" u="none" strike="noStrike" cap="none" normalizeH="0" baseline="0" smtClean="0">
                <a:ln>
                  <a:noFill/>
                </a:ln>
                <a:solidFill>
                  <a:schemeClr val="tx1"/>
                </a:solidFill>
                <a:effectLst/>
                <a:latin typeface="Liberation Serif" pitchFamily="18" charset="0"/>
                <a:ea typeface="WenQuanYi Micro Hei"/>
                <a:cs typeface="Mangal" pitchFamily="2"/>
              </a:rPr>
              <a:t>Capacidad de uso de las tierras.</a:t>
            </a:r>
            <a:endParaRPr kumimoji="0" lang="hi-IN" altLang="zh-CN" sz="1400" b="0" i="0" u="none" strike="noStrike" cap="none" normalizeH="0" baseline="0" smtClean="0">
              <a:ln>
                <a:noFill/>
              </a:ln>
              <a:solidFill>
                <a:schemeClr val="tx1"/>
              </a:solidFill>
              <a:effectLst/>
              <a:latin typeface="Arial" pitchFamily="34" charset="0"/>
            </a:endParaRPr>
          </a:p>
        </p:txBody>
      </p:sp>
      <p:sp>
        <p:nvSpPr>
          <p:cNvPr id="17" name="AutoShape 6"/>
          <p:cNvSpPr>
            <a:spLocks noChangeArrowheads="1"/>
          </p:cNvSpPr>
          <p:nvPr/>
        </p:nvSpPr>
        <p:spPr bwMode="auto">
          <a:xfrm>
            <a:off x="5591331" y="5604690"/>
            <a:ext cx="3400270" cy="338910"/>
          </a:xfrm>
          <a:prstGeom prst="flowChartAlternateProcess">
            <a:avLst/>
          </a:prstGeom>
          <a:solidFill>
            <a:srgbClr val="CFE7F5"/>
          </a:solidFill>
          <a:ln w="9525">
            <a:solidFill>
              <a:srgbClr val="808080"/>
            </a:solidFill>
            <a:round/>
            <a:headEnd/>
            <a:tailEnd/>
          </a:ln>
        </p:spPr>
        <p:txBody>
          <a:bodyPr vert="horz" wrap="square" lIns="90000" tIns="45000" rIns="90000" bIns="45000" numCol="1" anchor="ctr" anchorCtr="0" compatLnSpc="1">
            <a:prstTxWarp prst="textNoShape">
              <a:avLst/>
            </a:prstTxWarp>
            <a:spAutoFit/>
          </a:bodyPr>
          <a:lstStyle/>
          <a:p>
            <a:pPr marL="0" lvl="2" algn="just"/>
            <a:r>
              <a:rPr lang="es-VE" sz="1400" dirty="0">
                <a:latin typeface="Mangal" panose="02040503050203030202" pitchFamily="18" charset="0"/>
                <a:cs typeface="Mangal" panose="02040503050203030202" pitchFamily="18" charset="0"/>
              </a:rPr>
              <a:t>Clasificaciones con Fines de Riego.</a:t>
            </a:r>
          </a:p>
        </p:txBody>
      </p:sp>
      <p:sp>
        <p:nvSpPr>
          <p:cNvPr id="24" name="Rectangle 2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VE"/>
          </a:p>
        </p:txBody>
      </p:sp>
      <p:sp>
        <p:nvSpPr>
          <p:cNvPr id="25" name="Rectangle 36"/>
          <p:cNvSpPr>
            <a:spLocks noChangeArrowheads="1"/>
          </p:cNvSpPr>
          <p:nvPr/>
        </p:nvSpPr>
        <p:spPr bwMode="auto">
          <a:xfrm>
            <a:off x="447675"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 algn="l"/>
                <a:tab pos="133350" algn="l"/>
                <a:tab pos="247650" algn="l"/>
              </a:tabLst>
            </a:pPr>
            <a:endParaRPr kumimoji="0" lang="es-VE" sz="1800" b="0" i="0" u="none" strike="noStrike" cap="none" normalizeH="0" baseline="0" smtClean="0">
              <a:ln>
                <a:noFill/>
              </a:ln>
              <a:solidFill>
                <a:schemeClr val="tx1"/>
              </a:solidFill>
              <a:effectLst/>
              <a:latin typeface="Arial" pitchFamily="34" charset="0"/>
            </a:endParaRPr>
          </a:p>
        </p:txBody>
      </p:sp>
      <p:sp>
        <p:nvSpPr>
          <p:cNvPr id="26" name="25 CuadroTexto"/>
          <p:cNvSpPr txBox="1"/>
          <p:nvPr/>
        </p:nvSpPr>
        <p:spPr>
          <a:xfrm>
            <a:off x="457200" y="152400"/>
            <a:ext cx="8077200"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600" b="1" dirty="0" smtClean="0">
                <a:solidFill>
                  <a:srgbClr val="000066"/>
                </a:solidFill>
              </a:rPr>
              <a:t>ESTRATEGIA PARA GENERAR INFORMACIÓN DE </a:t>
            </a:r>
            <a:r>
              <a:rPr lang="es-VE" sz="1600" b="1" dirty="0" smtClean="0">
                <a:solidFill>
                  <a:srgbClr val="000066"/>
                </a:solidFill>
              </a:rPr>
              <a:t>SUELOS MÍNIMA NECESARIA PARA REALIZAR </a:t>
            </a:r>
            <a:r>
              <a:rPr lang="es-ES" sz="1600" b="1" dirty="0" smtClean="0">
                <a:solidFill>
                  <a:srgbClr val="000066"/>
                </a:solidFill>
              </a:rPr>
              <a:t>EVALUACIÓNES </a:t>
            </a:r>
            <a:r>
              <a:rPr lang="es-ES" sz="1600" b="1" dirty="0">
                <a:solidFill>
                  <a:srgbClr val="000066"/>
                </a:solidFill>
              </a:rPr>
              <a:t>DE TIERRAS EN ÁREAS CON ESCASA INFORMACIÓN DE </a:t>
            </a:r>
            <a:r>
              <a:rPr lang="es-ES" sz="1600" b="1" dirty="0" smtClean="0">
                <a:solidFill>
                  <a:srgbClr val="000066"/>
                </a:solidFill>
              </a:rPr>
              <a:t>SUELOS.</a:t>
            </a:r>
            <a:endParaRPr lang="es-ES" sz="1600" b="1" dirty="0">
              <a:solidFill>
                <a:srgbClr val="000066"/>
              </a:solidFill>
            </a:endParaRPr>
          </a:p>
        </p:txBody>
      </p:sp>
      <p:sp>
        <p:nvSpPr>
          <p:cNvPr id="27" name="26 CuadroTexto"/>
          <p:cNvSpPr txBox="1"/>
          <p:nvPr/>
        </p:nvSpPr>
        <p:spPr>
          <a:xfrm>
            <a:off x="3980425" y="1139994"/>
            <a:ext cx="856325" cy="338554"/>
          </a:xfrm>
          <a:prstGeom prst="rect">
            <a:avLst/>
          </a:prstGeom>
          <a:solidFill>
            <a:srgbClr val="FF6600"/>
          </a:solidFill>
          <a:effectLst>
            <a:innerShdw blurRad="114300">
              <a:prstClr val="black"/>
            </a:innerShdw>
            <a:softEdge rad="31750"/>
          </a:effectLst>
        </p:spPr>
        <p:txBody>
          <a:bodyPr wrap="none" rtlCol="0">
            <a:spAutoFit/>
          </a:bodyPr>
          <a:lstStyle/>
          <a:p>
            <a:pPr lvl="0"/>
            <a:r>
              <a:rPr lang="es-VE" sz="1600" b="1" dirty="0" smtClean="0"/>
              <a:t>Pasos:</a:t>
            </a:r>
            <a:endParaRPr lang="es-VE" sz="1600" dirty="0">
              <a:solidFill>
                <a:srgbClr val="000066"/>
              </a:solidFill>
            </a:endParaRPr>
          </a:p>
        </p:txBody>
      </p:sp>
      <p:cxnSp>
        <p:nvCxnSpPr>
          <p:cNvPr id="29" name="28 Conector angular"/>
          <p:cNvCxnSpPr>
            <a:stCxn id="4" idx="3"/>
            <a:endCxn id="7" idx="1"/>
          </p:cNvCxnSpPr>
          <p:nvPr/>
        </p:nvCxnSpPr>
        <p:spPr>
          <a:xfrm flipV="1">
            <a:off x="3691732" y="2802010"/>
            <a:ext cx="1495899" cy="618535"/>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angular"/>
          <p:cNvCxnSpPr>
            <a:stCxn id="4" idx="3"/>
            <a:endCxn id="14" idx="1"/>
          </p:cNvCxnSpPr>
          <p:nvPr/>
        </p:nvCxnSpPr>
        <p:spPr>
          <a:xfrm>
            <a:off x="3691732" y="3420545"/>
            <a:ext cx="1495900" cy="10331"/>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34 Conector angular"/>
          <p:cNvCxnSpPr>
            <a:stCxn id="4" idx="3"/>
            <a:endCxn id="10" idx="1"/>
          </p:cNvCxnSpPr>
          <p:nvPr/>
        </p:nvCxnSpPr>
        <p:spPr>
          <a:xfrm>
            <a:off x="3691732" y="3420545"/>
            <a:ext cx="1489868" cy="666015"/>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angular"/>
          <p:cNvCxnSpPr>
            <a:stCxn id="12" idx="3"/>
            <a:endCxn id="8" idx="1"/>
          </p:cNvCxnSpPr>
          <p:nvPr/>
        </p:nvCxnSpPr>
        <p:spPr>
          <a:xfrm>
            <a:off x="3705224" y="5591128"/>
            <a:ext cx="1298124" cy="1021217"/>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43 Conector angular"/>
          <p:cNvCxnSpPr>
            <a:stCxn id="12" idx="3"/>
            <a:endCxn id="13" idx="1"/>
          </p:cNvCxnSpPr>
          <p:nvPr/>
        </p:nvCxnSpPr>
        <p:spPr>
          <a:xfrm flipV="1">
            <a:off x="3705224" y="4639179"/>
            <a:ext cx="333376" cy="95194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46 Conector angular"/>
          <p:cNvCxnSpPr>
            <a:stCxn id="13" idx="2"/>
            <a:endCxn id="15" idx="1"/>
          </p:cNvCxnSpPr>
          <p:nvPr/>
        </p:nvCxnSpPr>
        <p:spPr>
          <a:xfrm rot="16200000" flipH="1">
            <a:off x="5796138" y="4331282"/>
            <a:ext cx="203511" cy="11582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49 Conector angular"/>
          <p:cNvCxnSpPr>
            <a:stCxn id="13" idx="2"/>
            <a:endCxn id="16" idx="1"/>
          </p:cNvCxnSpPr>
          <p:nvPr/>
        </p:nvCxnSpPr>
        <p:spPr>
          <a:xfrm rot="16200000" flipH="1">
            <a:off x="5605842" y="4521579"/>
            <a:ext cx="579341" cy="115345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52 Conector angular"/>
          <p:cNvCxnSpPr>
            <a:stCxn id="13" idx="2"/>
            <a:endCxn id="17" idx="1"/>
          </p:cNvCxnSpPr>
          <p:nvPr/>
        </p:nvCxnSpPr>
        <p:spPr>
          <a:xfrm rot="16200000" flipH="1">
            <a:off x="4972304" y="5155117"/>
            <a:ext cx="965511" cy="27254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a:stCxn id="2" idx="2"/>
            <a:endCxn id="3" idx="0"/>
          </p:cNvCxnSpPr>
          <p:nvPr/>
        </p:nvCxnSpPr>
        <p:spPr>
          <a:xfrm>
            <a:off x="2493567" y="2152744"/>
            <a:ext cx="0" cy="2317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3" idx="2"/>
            <a:endCxn id="4" idx="0"/>
          </p:cNvCxnSpPr>
          <p:nvPr/>
        </p:nvCxnSpPr>
        <p:spPr>
          <a:xfrm>
            <a:off x="2493567" y="2937015"/>
            <a:ext cx="0" cy="3226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61 Conector recto de flecha"/>
          <p:cNvCxnSpPr>
            <a:stCxn id="4" idx="2"/>
            <a:endCxn id="12" idx="0"/>
          </p:cNvCxnSpPr>
          <p:nvPr/>
        </p:nvCxnSpPr>
        <p:spPr>
          <a:xfrm>
            <a:off x="2493567" y="3581400"/>
            <a:ext cx="13492" cy="17334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AutoShape 6"/>
          <p:cNvSpPr>
            <a:spLocks noChangeArrowheads="1"/>
          </p:cNvSpPr>
          <p:nvPr/>
        </p:nvSpPr>
        <p:spPr bwMode="auto">
          <a:xfrm>
            <a:off x="5638800" y="6019800"/>
            <a:ext cx="2590800" cy="338910"/>
          </a:xfrm>
          <a:prstGeom prst="flowChartAlternateProcess">
            <a:avLst/>
          </a:prstGeom>
          <a:solidFill>
            <a:srgbClr val="CFE7F5"/>
          </a:solidFill>
          <a:ln w="9525">
            <a:solidFill>
              <a:srgbClr val="808080"/>
            </a:solidFill>
            <a:round/>
            <a:headEnd/>
            <a:tailEnd/>
          </a:ln>
        </p:spPr>
        <p:txBody>
          <a:bodyPr vert="horz" wrap="square" lIns="90000" tIns="45000" rIns="90000" bIns="45000" numCol="1" anchor="ctr" anchorCtr="0" compatLnSpc="1">
            <a:prstTxWarp prst="textNoShape">
              <a:avLst/>
            </a:prstTxWarp>
            <a:spAutoFit/>
          </a:bodyPr>
          <a:lstStyle/>
          <a:p>
            <a:pPr marL="0" lvl="2" algn="just"/>
            <a:r>
              <a:rPr lang="es-VE" sz="1400" dirty="0">
                <a:latin typeface="Mangal" panose="02040503050203030202" pitchFamily="18" charset="0"/>
                <a:cs typeface="Mangal" panose="02040503050203030202" pitchFamily="18" charset="0"/>
              </a:rPr>
              <a:t>Evaluación de tierras FAO.</a:t>
            </a:r>
          </a:p>
        </p:txBody>
      </p:sp>
      <p:cxnSp>
        <p:nvCxnSpPr>
          <p:cNvPr id="18" name="17 Conector angular"/>
          <p:cNvCxnSpPr>
            <a:stCxn id="13" idx="2"/>
            <a:endCxn id="33" idx="1"/>
          </p:cNvCxnSpPr>
          <p:nvPr/>
        </p:nvCxnSpPr>
        <p:spPr>
          <a:xfrm rot="16200000" flipH="1">
            <a:off x="4788483" y="5338937"/>
            <a:ext cx="1380621" cy="3200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8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57200" y="348079"/>
            <a:ext cx="8077200"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600" b="1" dirty="0" smtClean="0">
                <a:solidFill>
                  <a:srgbClr val="000066"/>
                </a:solidFill>
              </a:rPr>
              <a:t>ESTRATEGIA PARA GENERAR INFORMACIÓN DE </a:t>
            </a:r>
            <a:r>
              <a:rPr lang="es-VE" sz="1600" b="1" dirty="0" smtClean="0">
                <a:solidFill>
                  <a:srgbClr val="000066"/>
                </a:solidFill>
              </a:rPr>
              <a:t>SUELOS MÍNIMA NECESARIA PARA REALIZAR </a:t>
            </a:r>
            <a:r>
              <a:rPr lang="es-ES" sz="1600" b="1" dirty="0" smtClean="0">
                <a:solidFill>
                  <a:srgbClr val="000066"/>
                </a:solidFill>
              </a:rPr>
              <a:t>EVALUACIÓNES </a:t>
            </a:r>
            <a:r>
              <a:rPr lang="es-ES" sz="1600" b="1" dirty="0">
                <a:solidFill>
                  <a:srgbClr val="000066"/>
                </a:solidFill>
              </a:rPr>
              <a:t>DE TIERRAS EN ÁREAS CON ESCASA INFORMACIÓN DE </a:t>
            </a:r>
            <a:r>
              <a:rPr lang="es-ES" sz="1600" b="1" dirty="0" smtClean="0">
                <a:solidFill>
                  <a:srgbClr val="000066"/>
                </a:solidFill>
              </a:rPr>
              <a:t>SUELOS.</a:t>
            </a:r>
            <a:endParaRPr lang="es-ES" sz="1600" b="1" dirty="0">
              <a:solidFill>
                <a:srgbClr val="000066"/>
              </a:solidFill>
            </a:endParaRPr>
          </a:p>
        </p:txBody>
      </p:sp>
      <p:sp>
        <p:nvSpPr>
          <p:cNvPr id="3" name="2 CuadroTexto"/>
          <p:cNvSpPr txBox="1"/>
          <p:nvPr/>
        </p:nvSpPr>
        <p:spPr>
          <a:xfrm>
            <a:off x="2031080" y="1335673"/>
            <a:ext cx="5081840" cy="338554"/>
          </a:xfrm>
          <a:prstGeom prst="rect">
            <a:avLst/>
          </a:prstGeom>
          <a:solidFill>
            <a:srgbClr val="FF6600"/>
          </a:solidFill>
          <a:effectLst>
            <a:innerShdw blurRad="114300">
              <a:prstClr val="black"/>
            </a:innerShdw>
            <a:softEdge rad="31750"/>
          </a:effectLst>
        </p:spPr>
        <p:txBody>
          <a:bodyPr wrap="none" rtlCol="0">
            <a:spAutoFit/>
          </a:bodyPr>
          <a:lstStyle/>
          <a:p>
            <a:pPr marL="342900" indent="-342900">
              <a:buFont typeface="+mj-lt"/>
              <a:buAutoNum type="alphaUcPeriod"/>
            </a:pPr>
            <a:r>
              <a:rPr lang="es-VE" sz="1600" b="1" dirty="0"/>
              <a:t>Búsqueda y revisión de información </a:t>
            </a:r>
            <a:r>
              <a:rPr lang="es-VE" sz="1600" b="1" dirty="0" smtClean="0"/>
              <a:t>existente</a:t>
            </a:r>
            <a:r>
              <a:rPr lang="es-VE" sz="1600" b="1" dirty="0"/>
              <a:t>:</a:t>
            </a:r>
          </a:p>
        </p:txBody>
      </p:sp>
      <p:sp>
        <p:nvSpPr>
          <p:cNvPr id="4" name="3 Rectángulo"/>
          <p:cNvSpPr/>
          <p:nvPr/>
        </p:nvSpPr>
        <p:spPr>
          <a:xfrm>
            <a:off x="461962" y="2057400"/>
            <a:ext cx="8077200" cy="3693319"/>
          </a:xfrm>
          <a:prstGeom prst="rect">
            <a:avLst/>
          </a:prstGeom>
        </p:spPr>
        <p:txBody>
          <a:bodyPr wrap="square">
            <a:spAutoFit/>
          </a:bodyPr>
          <a:lstStyle/>
          <a:p>
            <a:pPr marL="285750" indent="-285750" algn="just">
              <a:buFont typeface="Wingdings" panose="05000000000000000000" pitchFamily="2" charset="2"/>
              <a:buChar char="§"/>
            </a:pPr>
            <a:r>
              <a:rPr lang="es-VE" dirty="0"/>
              <a:t>Toda </a:t>
            </a:r>
            <a:r>
              <a:rPr lang="es-VE" dirty="0" smtClean="0"/>
              <a:t>recopilación </a:t>
            </a:r>
            <a:r>
              <a:rPr lang="es-VE" dirty="0"/>
              <a:t>de </a:t>
            </a:r>
            <a:r>
              <a:rPr lang="es-VE" dirty="0" smtClean="0"/>
              <a:t>información </a:t>
            </a:r>
            <a:r>
              <a:rPr lang="es-VE" dirty="0"/>
              <a:t>comienza con la </a:t>
            </a:r>
            <a:r>
              <a:rPr lang="es-VE" dirty="0" smtClean="0"/>
              <a:t>búsqueda </a:t>
            </a:r>
            <a:r>
              <a:rPr lang="es-VE" dirty="0"/>
              <a:t>y </a:t>
            </a:r>
            <a:r>
              <a:rPr lang="es-VE" dirty="0" smtClean="0"/>
              <a:t>revisión </a:t>
            </a:r>
            <a:r>
              <a:rPr lang="es-VE" dirty="0"/>
              <a:t>de aquellos estudios que se hayan elaborado previamente en el </a:t>
            </a:r>
            <a:r>
              <a:rPr lang="es-VE" dirty="0" smtClean="0"/>
              <a:t>área </a:t>
            </a:r>
            <a:r>
              <a:rPr lang="es-VE" dirty="0"/>
              <a:t>de estudio. Tales estudios </a:t>
            </a:r>
            <a:r>
              <a:rPr lang="es-VE" dirty="0" smtClean="0"/>
              <a:t>podrían </a:t>
            </a:r>
            <a:r>
              <a:rPr lang="es-VE" dirty="0"/>
              <a:t>referirse a aspectos como </a:t>
            </a:r>
            <a:r>
              <a:rPr lang="es-VE" dirty="0" smtClean="0"/>
              <a:t>geología, </a:t>
            </a:r>
            <a:r>
              <a:rPr lang="es-VE" dirty="0"/>
              <a:t>paisajes, clima, </a:t>
            </a:r>
            <a:r>
              <a:rPr lang="es-VE" dirty="0" smtClean="0"/>
              <a:t>vegetación </a:t>
            </a:r>
            <a:r>
              <a:rPr lang="es-VE" dirty="0"/>
              <a:t>y uso actual, </a:t>
            </a:r>
            <a:r>
              <a:rPr lang="es-VE" dirty="0" smtClean="0"/>
              <a:t>así </a:t>
            </a:r>
            <a:r>
              <a:rPr lang="es-VE" dirty="0"/>
              <a:t>como del suelo mismo. </a:t>
            </a:r>
            <a:r>
              <a:rPr lang="es-VE" dirty="0" smtClean="0"/>
              <a:t>También </a:t>
            </a:r>
            <a:r>
              <a:rPr lang="es-VE" dirty="0"/>
              <a:t>seria </a:t>
            </a:r>
            <a:r>
              <a:rPr lang="es-VE" dirty="0" smtClean="0"/>
              <a:t>útil recoger </a:t>
            </a:r>
            <a:r>
              <a:rPr lang="es-VE" dirty="0"/>
              <a:t>la experiencia de productores de la zona, asociaciones de productores, </a:t>
            </a:r>
            <a:r>
              <a:rPr lang="es-VE" dirty="0" err="1"/>
              <a:t>agrotecnicos</a:t>
            </a:r>
            <a:r>
              <a:rPr lang="es-VE" dirty="0"/>
              <a:t>, etc. Finalmente y como base a pasos siguientes es de mucha importancia obtener elementos que nos puedan ayudar a estratificar el </a:t>
            </a:r>
            <a:r>
              <a:rPr lang="es-VE" dirty="0" smtClean="0"/>
              <a:t>área </a:t>
            </a:r>
            <a:r>
              <a:rPr lang="es-VE" dirty="0"/>
              <a:t>de estudio como </a:t>
            </a:r>
            <a:r>
              <a:rPr lang="es-VE" dirty="0" smtClean="0"/>
              <a:t>imágenes </a:t>
            </a:r>
            <a:r>
              <a:rPr lang="es-VE" dirty="0"/>
              <a:t>de </a:t>
            </a:r>
            <a:r>
              <a:rPr lang="es-VE" dirty="0" smtClean="0"/>
              <a:t>satélites,  fotografías aéreas </a:t>
            </a:r>
            <a:r>
              <a:rPr lang="es-VE" dirty="0"/>
              <a:t>o modelos digitales de </a:t>
            </a:r>
            <a:r>
              <a:rPr lang="es-VE" dirty="0" smtClean="0"/>
              <a:t>elevación.</a:t>
            </a:r>
            <a:endParaRPr lang="es-VE" dirty="0"/>
          </a:p>
          <a:p>
            <a:pPr marL="285750" indent="-285750" algn="just">
              <a:buFont typeface="Wingdings" panose="05000000000000000000" pitchFamily="2" charset="2"/>
              <a:buChar char="§"/>
            </a:pPr>
            <a:endParaRPr lang="es-VE" dirty="0"/>
          </a:p>
          <a:p>
            <a:pPr marL="285750" indent="-285750" algn="just">
              <a:buFont typeface="Wingdings" panose="05000000000000000000" pitchFamily="2" charset="2"/>
              <a:buChar char="§"/>
            </a:pPr>
            <a:r>
              <a:rPr lang="es-VE" dirty="0"/>
              <a:t>Para esta </a:t>
            </a:r>
            <a:r>
              <a:rPr lang="es-VE" dirty="0" smtClean="0"/>
              <a:t>recopilación </a:t>
            </a:r>
            <a:r>
              <a:rPr lang="es-VE" dirty="0"/>
              <a:t>de </a:t>
            </a:r>
            <a:r>
              <a:rPr lang="es-VE" dirty="0" smtClean="0"/>
              <a:t>información </a:t>
            </a:r>
            <a:r>
              <a:rPr lang="es-VE" dirty="0"/>
              <a:t>es importante tomar en cuenta los siguientes aspectos </a:t>
            </a:r>
            <a:r>
              <a:rPr lang="es-VE" dirty="0" smtClean="0"/>
              <a:t>teóricos </a:t>
            </a:r>
            <a:r>
              <a:rPr lang="es-VE" dirty="0"/>
              <a:t>relacionados con las </a:t>
            </a:r>
            <a:r>
              <a:rPr lang="es-VE" dirty="0" smtClean="0"/>
              <a:t>características </a:t>
            </a:r>
            <a:r>
              <a:rPr lang="es-VE" dirty="0"/>
              <a:t>de la </a:t>
            </a:r>
            <a:r>
              <a:rPr lang="es-VE" dirty="0" smtClean="0"/>
              <a:t>información </a:t>
            </a:r>
            <a:r>
              <a:rPr lang="es-VE" dirty="0"/>
              <a:t>obtenida.</a:t>
            </a:r>
          </a:p>
        </p:txBody>
      </p:sp>
    </p:spTree>
    <p:extLst>
      <p:ext uri="{BB962C8B-B14F-4D97-AF65-F5344CB8AC3E}">
        <p14:creationId xmlns:p14="http://schemas.microsoft.com/office/powerpoint/2010/main" val="668269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57200" y="152400"/>
            <a:ext cx="8077200" cy="7848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500" b="1" dirty="0" smtClean="0">
                <a:solidFill>
                  <a:srgbClr val="000066"/>
                </a:solidFill>
              </a:rPr>
              <a:t>ESTRATEGIA PARA GENERAR INFORMACIÓN DE </a:t>
            </a:r>
            <a:r>
              <a:rPr lang="es-VE" sz="1500" b="1" dirty="0" smtClean="0">
                <a:solidFill>
                  <a:srgbClr val="000066"/>
                </a:solidFill>
              </a:rPr>
              <a:t>SUELOS MÍNIMA NECESARIA PARA REALIZAR </a:t>
            </a:r>
            <a:r>
              <a:rPr lang="es-ES" sz="1500" b="1" dirty="0" smtClean="0">
                <a:solidFill>
                  <a:srgbClr val="000066"/>
                </a:solidFill>
              </a:rPr>
              <a:t>EVALUACIÓNES </a:t>
            </a:r>
            <a:r>
              <a:rPr lang="es-ES" sz="1500" b="1" dirty="0">
                <a:solidFill>
                  <a:srgbClr val="000066"/>
                </a:solidFill>
              </a:rPr>
              <a:t>DE TIERRAS EN ÁREAS CON ESCASA INFORMACIÓN DE </a:t>
            </a:r>
            <a:r>
              <a:rPr lang="es-ES" sz="1500" b="1" dirty="0" smtClean="0">
                <a:solidFill>
                  <a:srgbClr val="000066"/>
                </a:solidFill>
              </a:rPr>
              <a:t>SUELOS.</a:t>
            </a:r>
            <a:endParaRPr lang="es-ES" sz="1500" b="1" dirty="0">
              <a:solidFill>
                <a:srgbClr val="000066"/>
              </a:solidFill>
            </a:endParaRPr>
          </a:p>
        </p:txBody>
      </p:sp>
      <p:sp>
        <p:nvSpPr>
          <p:cNvPr id="3" name="2 CuadroTexto"/>
          <p:cNvSpPr txBox="1"/>
          <p:nvPr/>
        </p:nvSpPr>
        <p:spPr>
          <a:xfrm>
            <a:off x="2031080" y="1066800"/>
            <a:ext cx="5081840" cy="338554"/>
          </a:xfrm>
          <a:prstGeom prst="rect">
            <a:avLst/>
          </a:prstGeom>
          <a:solidFill>
            <a:srgbClr val="FF6600"/>
          </a:solidFill>
          <a:effectLst>
            <a:innerShdw blurRad="114300">
              <a:prstClr val="black"/>
            </a:innerShdw>
            <a:softEdge rad="31750"/>
          </a:effectLst>
        </p:spPr>
        <p:txBody>
          <a:bodyPr wrap="none" rtlCol="0">
            <a:spAutoFit/>
          </a:bodyPr>
          <a:lstStyle/>
          <a:p>
            <a:pPr marL="342900" indent="-342900">
              <a:buFont typeface="+mj-lt"/>
              <a:buAutoNum type="alphaUcPeriod"/>
            </a:pPr>
            <a:r>
              <a:rPr lang="es-VE" sz="1600" b="1" dirty="0"/>
              <a:t>Búsqueda y revisión de información </a:t>
            </a:r>
            <a:r>
              <a:rPr lang="es-VE" sz="1600" b="1" dirty="0" smtClean="0"/>
              <a:t>existente</a:t>
            </a:r>
            <a:r>
              <a:rPr lang="es-VE" sz="1600" b="1" dirty="0"/>
              <a:t>:</a:t>
            </a: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981200"/>
            <a:ext cx="8839200" cy="4743975"/>
          </a:xfrm>
          <a:prstGeom prst="rect">
            <a:avLst/>
          </a:prstGeom>
          <a:ln w="28575">
            <a:solidFill>
              <a:schemeClr val="tx1"/>
            </a:solidFill>
          </a:ln>
        </p:spPr>
      </p:pic>
      <p:sp>
        <p:nvSpPr>
          <p:cNvPr id="5" name="4 CuadroTexto"/>
          <p:cNvSpPr txBox="1"/>
          <p:nvPr/>
        </p:nvSpPr>
        <p:spPr>
          <a:xfrm>
            <a:off x="3487408" y="1490246"/>
            <a:ext cx="2169184"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Cartas topográficas.</a:t>
            </a:r>
            <a:endParaRPr lang="es-VE" sz="1600" b="1" dirty="0">
              <a:solidFill>
                <a:schemeClr val="bg1"/>
              </a:solidFill>
            </a:endParaRPr>
          </a:p>
        </p:txBody>
      </p:sp>
    </p:spTree>
    <p:extLst>
      <p:ext uri="{BB962C8B-B14F-4D97-AF65-F5344CB8AC3E}">
        <p14:creationId xmlns:p14="http://schemas.microsoft.com/office/powerpoint/2010/main" val="307274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71472" y="1674674"/>
            <a:ext cx="8001024" cy="1754326"/>
          </a:xfrm>
          <a:prstGeom prst="rect">
            <a:avLst/>
          </a:prstGeom>
          <a:noFill/>
          <a:ln w="9525">
            <a:solidFill>
              <a:srgbClr val="FFC00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s-ES" sz="2400" b="0" i="0" u="none" strike="noStrike" cap="none" normalizeH="0" dirty="0" smtClean="0">
                <a:ln>
                  <a:noFill/>
                </a:ln>
                <a:effectLst/>
                <a:latin typeface="Bookman Old Style" pitchFamily="18" charset="0"/>
                <a:ea typeface="Times New Roman" pitchFamily="18" charset="0"/>
                <a:cs typeface="Times New Roman" pitchFamily="18" charset="0"/>
              </a:rPr>
              <a:t>Evaluar en campo las principales potencialidades y limitaciones de parcelas agropecuarias para usos sostenibles.</a:t>
            </a:r>
            <a:endParaRPr kumimoji="0" lang="es-ES" sz="2400" b="0" i="0" u="none" strike="noStrike" cap="none" normalizeH="0" baseline="0" dirty="0" smtClean="0">
              <a:ln>
                <a:noFill/>
              </a:ln>
              <a:effectLst/>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031080" y="747712"/>
            <a:ext cx="5081840" cy="338554"/>
          </a:xfrm>
          <a:prstGeom prst="rect">
            <a:avLst/>
          </a:prstGeom>
          <a:solidFill>
            <a:srgbClr val="FF6600"/>
          </a:solidFill>
          <a:effectLst>
            <a:innerShdw blurRad="114300">
              <a:prstClr val="black"/>
            </a:innerShdw>
            <a:softEdge rad="31750"/>
          </a:effectLst>
        </p:spPr>
        <p:txBody>
          <a:bodyPr wrap="none" rtlCol="0">
            <a:spAutoFit/>
          </a:bodyPr>
          <a:lstStyle/>
          <a:p>
            <a:pPr marL="342900" indent="-342900">
              <a:buFont typeface="+mj-lt"/>
              <a:buAutoNum type="alphaUcPeriod"/>
            </a:pPr>
            <a:r>
              <a:rPr lang="es-VE" sz="1600" b="1" dirty="0"/>
              <a:t>Búsqueda y revisión de información </a:t>
            </a:r>
            <a:r>
              <a:rPr lang="es-VE" sz="1600" b="1" dirty="0" smtClean="0"/>
              <a:t>existente</a:t>
            </a:r>
            <a:r>
              <a:rPr lang="es-VE" sz="1600" b="1" dirty="0"/>
              <a:t>:</a:t>
            </a:r>
          </a:p>
        </p:txBody>
      </p:sp>
      <p:sp>
        <p:nvSpPr>
          <p:cNvPr id="4" name="3 CuadroTexto"/>
          <p:cNvSpPr txBox="1"/>
          <p:nvPr/>
        </p:nvSpPr>
        <p:spPr>
          <a:xfrm>
            <a:off x="2798117" y="1143000"/>
            <a:ext cx="3547766"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Imagen satelital (</a:t>
            </a:r>
            <a:r>
              <a:rPr lang="es-VE" sz="1600" b="1" dirty="0" err="1" smtClean="0">
                <a:solidFill>
                  <a:schemeClr val="bg1"/>
                </a:solidFill>
              </a:rPr>
              <a:t>Landsat</a:t>
            </a:r>
            <a:r>
              <a:rPr lang="es-VE" sz="1600" b="1" dirty="0" smtClean="0">
                <a:solidFill>
                  <a:schemeClr val="bg1"/>
                </a:solidFill>
              </a:rPr>
              <a:t> 7 ETM +)</a:t>
            </a:r>
            <a:endParaRPr lang="es-VE" sz="1600" b="1" dirty="0">
              <a:solidFill>
                <a:schemeClr val="bg1"/>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144" y="1628626"/>
            <a:ext cx="6081713" cy="5172639"/>
          </a:xfrm>
          <a:prstGeom prst="rect">
            <a:avLst/>
          </a:prstGeom>
          <a:ln w="28575">
            <a:solidFill>
              <a:schemeClr val="tx1"/>
            </a:solidFill>
          </a:ln>
        </p:spPr>
      </p:pic>
    </p:spTree>
    <p:extLst>
      <p:ext uri="{BB962C8B-B14F-4D97-AF65-F5344CB8AC3E}">
        <p14:creationId xmlns:p14="http://schemas.microsoft.com/office/powerpoint/2010/main" val="1068785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4" name="3 CuadroTexto"/>
          <p:cNvSpPr txBox="1"/>
          <p:nvPr/>
        </p:nvSpPr>
        <p:spPr>
          <a:xfrm>
            <a:off x="3446532" y="1085129"/>
            <a:ext cx="2250937"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Imágenes de satélite.</a:t>
            </a:r>
            <a:endParaRPr lang="es-VE" sz="1600" b="1" dirty="0">
              <a:solidFill>
                <a:schemeClr val="bg1"/>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813" y="1569459"/>
            <a:ext cx="5286375" cy="5142772"/>
          </a:xfrm>
          <a:prstGeom prst="rect">
            <a:avLst/>
          </a:prstGeom>
          <a:ln w="28575">
            <a:solidFill>
              <a:schemeClr val="tx1"/>
            </a:solidFill>
          </a:ln>
        </p:spPr>
      </p:pic>
      <p:sp>
        <p:nvSpPr>
          <p:cNvPr id="6" name="5 CuadroTexto"/>
          <p:cNvSpPr txBox="1"/>
          <p:nvPr/>
        </p:nvSpPr>
        <p:spPr>
          <a:xfrm>
            <a:off x="7215188" y="1569459"/>
            <a:ext cx="1928812" cy="738664"/>
          </a:xfrm>
          <a:prstGeom prst="rect">
            <a:avLst/>
          </a:prstGeom>
          <a:noFill/>
        </p:spPr>
        <p:txBody>
          <a:bodyPr wrap="square" rtlCol="0">
            <a:spAutoFit/>
          </a:bodyPr>
          <a:lstStyle/>
          <a:p>
            <a:pPr algn="ctr"/>
            <a:r>
              <a:rPr lang="es-ES" sz="1400" i="1" dirty="0" smtClean="0"/>
              <a:t>Campos de Faculta de Agronomía. Maracay.</a:t>
            </a:r>
            <a:endParaRPr lang="es-VE" sz="1400" i="1" dirty="0"/>
          </a:p>
        </p:txBody>
      </p:sp>
      <p:sp>
        <p:nvSpPr>
          <p:cNvPr id="7" name="6 CuadroTexto"/>
          <p:cNvSpPr txBox="1"/>
          <p:nvPr/>
        </p:nvSpPr>
        <p:spPr>
          <a:xfrm>
            <a:off x="2031080" y="747712"/>
            <a:ext cx="5081840" cy="338554"/>
          </a:xfrm>
          <a:prstGeom prst="rect">
            <a:avLst/>
          </a:prstGeom>
          <a:solidFill>
            <a:srgbClr val="FF6600"/>
          </a:solidFill>
          <a:effectLst>
            <a:innerShdw blurRad="114300">
              <a:prstClr val="black"/>
            </a:innerShdw>
            <a:softEdge rad="31750"/>
          </a:effectLst>
        </p:spPr>
        <p:txBody>
          <a:bodyPr wrap="none" rtlCol="0">
            <a:spAutoFit/>
          </a:bodyPr>
          <a:lstStyle/>
          <a:p>
            <a:pPr marL="342900" indent="-342900">
              <a:buFont typeface="+mj-lt"/>
              <a:buAutoNum type="alphaUcPeriod"/>
            </a:pPr>
            <a:r>
              <a:rPr lang="es-VE" sz="1600" b="1" dirty="0"/>
              <a:t>Búsqueda y revisión de información </a:t>
            </a:r>
            <a:r>
              <a:rPr lang="es-VE" sz="1600" b="1" dirty="0" smtClean="0"/>
              <a:t>existente</a:t>
            </a:r>
            <a:r>
              <a:rPr lang="es-VE" sz="1600" b="1" dirty="0"/>
              <a:t>:</a:t>
            </a:r>
          </a:p>
        </p:txBody>
      </p:sp>
    </p:spTree>
    <p:extLst>
      <p:ext uri="{BB962C8B-B14F-4D97-AF65-F5344CB8AC3E}">
        <p14:creationId xmlns:p14="http://schemas.microsoft.com/office/powerpoint/2010/main" val="326840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80" y="1600200"/>
            <a:ext cx="4133441" cy="5029200"/>
          </a:xfrm>
          <a:prstGeom prst="rect">
            <a:avLst/>
          </a:prstGeom>
          <a:ln w="28575">
            <a:solidFill>
              <a:schemeClr val="tx1"/>
            </a:solidFill>
          </a:ln>
        </p:spPr>
      </p:pic>
      <p:sp>
        <p:nvSpPr>
          <p:cNvPr id="3" name="2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5" name="4 CuadroTexto"/>
          <p:cNvSpPr txBox="1"/>
          <p:nvPr/>
        </p:nvSpPr>
        <p:spPr>
          <a:xfrm>
            <a:off x="3446532" y="1085129"/>
            <a:ext cx="2044021"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Imágenes de radar.</a:t>
            </a:r>
            <a:endParaRPr lang="es-VE" sz="1600" b="1" dirty="0">
              <a:solidFill>
                <a:schemeClr val="bg1"/>
              </a:solidFill>
            </a:endParaRPr>
          </a:p>
        </p:txBody>
      </p:sp>
      <p:sp>
        <p:nvSpPr>
          <p:cNvPr id="6" name="5 CuadroTexto"/>
          <p:cNvSpPr txBox="1"/>
          <p:nvPr/>
        </p:nvSpPr>
        <p:spPr>
          <a:xfrm>
            <a:off x="6734175" y="1635025"/>
            <a:ext cx="2438400" cy="738664"/>
          </a:xfrm>
          <a:prstGeom prst="rect">
            <a:avLst/>
          </a:prstGeom>
          <a:noFill/>
        </p:spPr>
        <p:txBody>
          <a:bodyPr wrap="square" rtlCol="0">
            <a:spAutoFit/>
          </a:bodyPr>
          <a:lstStyle/>
          <a:p>
            <a:pPr algn="ctr"/>
            <a:r>
              <a:rPr lang="es-ES" sz="1400" i="1" dirty="0" smtClean="0"/>
              <a:t>Cordillera de los Andes y Cuenca del Lago de Maracaibo.</a:t>
            </a:r>
            <a:endParaRPr lang="es-VE" sz="1400" i="1" dirty="0"/>
          </a:p>
        </p:txBody>
      </p:sp>
      <p:sp>
        <p:nvSpPr>
          <p:cNvPr id="7" name="6 CuadroTexto"/>
          <p:cNvSpPr txBox="1"/>
          <p:nvPr/>
        </p:nvSpPr>
        <p:spPr>
          <a:xfrm>
            <a:off x="2031080" y="747712"/>
            <a:ext cx="5081840" cy="338554"/>
          </a:xfrm>
          <a:prstGeom prst="rect">
            <a:avLst/>
          </a:prstGeom>
          <a:solidFill>
            <a:srgbClr val="FF6600"/>
          </a:solidFill>
          <a:effectLst>
            <a:innerShdw blurRad="114300">
              <a:prstClr val="black"/>
            </a:innerShdw>
            <a:softEdge rad="31750"/>
          </a:effectLst>
        </p:spPr>
        <p:txBody>
          <a:bodyPr wrap="none" rtlCol="0">
            <a:spAutoFit/>
          </a:bodyPr>
          <a:lstStyle/>
          <a:p>
            <a:pPr marL="342900" indent="-342900">
              <a:buFont typeface="+mj-lt"/>
              <a:buAutoNum type="alphaUcPeriod"/>
            </a:pPr>
            <a:r>
              <a:rPr lang="es-VE" sz="1600" b="1" dirty="0"/>
              <a:t>Búsqueda y revisión de información </a:t>
            </a:r>
            <a:r>
              <a:rPr lang="es-VE" sz="1600" b="1" dirty="0" smtClean="0"/>
              <a:t>existente</a:t>
            </a:r>
            <a:r>
              <a:rPr lang="es-VE" sz="1600" b="1" dirty="0"/>
              <a:t>:</a:t>
            </a:r>
          </a:p>
        </p:txBody>
      </p:sp>
    </p:spTree>
    <p:extLst>
      <p:ext uri="{BB962C8B-B14F-4D97-AF65-F5344CB8AC3E}">
        <p14:creationId xmlns:p14="http://schemas.microsoft.com/office/powerpoint/2010/main" val="267790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01674"/>
            <a:ext cx="6410325" cy="4827726"/>
          </a:xfrm>
          <a:prstGeom prst="rect">
            <a:avLst/>
          </a:prstGeom>
          <a:ln w="28575">
            <a:solidFill>
              <a:schemeClr val="tx1"/>
            </a:solidFill>
          </a:ln>
        </p:spPr>
      </p:pic>
      <p:sp>
        <p:nvSpPr>
          <p:cNvPr id="3" name="2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5" name="4 CuadroTexto"/>
          <p:cNvSpPr txBox="1"/>
          <p:nvPr/>
        </p:nvSpPr>
        <p:spPr>
          <a:xfrm>
            <a:off x="3595611" y="1143000"/>
            <a:ext cx="1952779"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Mapa topográfico.</a:t>
            </a:r>
            <a:endParaRPr lang="es-VE" sz="1600" b="1" dirty="0">
              <a:solidFill>
                <a:schemeClr val="bg1"/>
              </a:solidFill>
            </a:endParaRPr>
          </a:p>
        </p:txBody>
      </p:sp>
      <p:sp>
        <p:nvSpPr>
          <p:cNvPr id="6" name="5 CuadroTexto"/>
          <p:cNvSpPr txBox="1"/>
          <p:nvPr/>
        </p:nvSpPr>
        <p:spPr>
          <a:xfrm>
            <a:off x="2031080" y="747712"/>
            <a:ext cx="5081840" cy="338554"/>
          </a:xfrm>
          <a:prstGeom prst="rect">
            <a:avLst/>
          </a:prstGeom>
          <a:solidFill>
            <a:srgbClr val="FF6600"/>
          </a:solidFill>
          <a:effectLst>
            <a:innerShdw blurRad="114300">
              <a:prstClr val="black"/>
            </a:innerShdw>
            <a:softEdge rad="31750"/>
          </a:effectLst>
        </p:spPr>
        <p:txBody>
          <a:bodyPr wrap="none" rtlCol="0">
            <a:spAutoFit/>
          </a:bodyPr>
          <a:lstStyle/>
          <a:p>
            <a:pPr marL="342900" indent="-342900">
              <a:buFont typeface="+mj-lt"/>
              <a:buAutoNum type="alphaUcPeriod"/>
            </a:pPr>
            <a:r>
              <a:rPr lang="es-VE" sz="1600" b="1" dirty="0"/>
              <a:t>Búsqueda y revisión de información </a:t>
            </a:r>
            <a:r>
              <a:rPr lang="es-VE" sz="1600" b="1" dirty="0" smtClean="0"/>
              <a:t>existente</a:t>
            </a:r>
            <a:r>
              <a:rPr lang="es-VE" sz="1600" b="1" dirty="0"/>
              <a:t>:</a:t>
            </a:r>
          </a:p>
        </p:txBody>
      </p:sp>
    </p:spTree>
    <p:extLst>
      <p:ext uri="{BB962C8B-B14F-4D97-AF65-F5344CB8AC3E}">
        <p14:creationId xmlns:p14="http://schemas.microsoft.com/office/powerpoint/2010/main" val="498985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608161" y="747712"/>
            <a:ext cx="3927678"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2"/>
            </a:pPr>
            <a:r>
              <a:rPr lang="hi-IN" altLang="zh-CN" sz="1600" b="1" dirty="0">
                <a:latin typeface="Arial" pitchFamily="34" charset="0"/>
                <a:ea typeface="WenQuanYi Micro Hei"/>
                <a:cs typeface="Mangal" pitchFamily="2"/>
              </a:rPr>
              <a:t>Estratificación del área de estudio</a:t>
            </a:r>
            <a:r>
              <a:rPr lang="hi-IN" altLang="zh-CN" sz="1600" b="1" dirty="0" smtClean="0">
                <a:latin typeface="Arial" pitchFamily="34" charset="0"/>
                <a:ea typeface="WenQuanYi Micro Hei"/>
                <a:cs typeface="Mangal" pitchFamily="2"/>
              </a:rPr>
              <a:t>.</a:t>
            </a:r>
            <a:endParaRPr lang="hi-IN" altLang="zh-CN" sz="1600" b="1" dirty="0">
              <a:latin typeface="Arial" pitchFamily="34" charset="0"/>
            </a:endParaRPr>
          </a:p>
        </p:txBody>
      </p:sp>
      <p:sp>
        <p:nvSpPr>
          <p:cNvPr id="4" name="3 Rectángulo"/>
          <p:cNvSpPr/>
          <p:nvPr/>
        </p:nvSpPr>
        <p:spPr>
          <a:xfrm>
            <a:off x="228600" y="1219200"/>
            <a:ext cx="8686800" cy="1661993"/>
          </a:xfrm>
          <a:prstGeom prst="rect">
            <a:avLst/>
          </a:prstGeom>
        </p:spPr>
        <p:txBody>
          <a:bodyPr wrap="square">
            <a:spAutoFit/>
          </a:bodyPr>
          <a:lstStyle/>
          <a:p>
            <a:pPr marL="285750" indent="-285750" algn="just">
              <a:buFont typeface="Wingdings" pitchFamily="2" charset="2"/>
              <a:buChar char="§"/>
            </a:pPr>
            <a:r>
              <a:rPr lang="es-ES" sz="1700" dirty="0"/>
              <a:t>Si el paisaje en el área de estudio es </a:t>
            </a:r>
            <a:r>
              <a:rPr lang="es-ES" sz="1700" dirty="0" smtClean="0"/>
              <a:t>heterogéneo (muy variable) debe </a:t>
            </a:r>
            <a:r>
              <a:rPr lang="es-ES" sz="1700" dirty="0"/>
              <a:t>ser dividido en diferentes </a:t>
            </a:r>
            <a:r>
              <a:rPr lang="es-ES" sz="1700" dirty="0" smtClean="0"/>
              <a:t>unidades (mas Homogéneas). </a:t>
            </a:r>
          </a:p>
          <a:p>
            <a:pPr marL="285750" indent="-285750" algn="just">
              <a:buFont typeface="Wingdings" pitchFamily="2" charset="2"/>
              <a:buChar char="§"/>
            </a:pPr>
            <a:endParaRPr lang="es-ES" sz="1700" dirty="0"/>
          </a:p>
          <a:p>
            <a:pPr marL="285750" indent="-285750" algn="just">
              <a:buFont typeface="Wingdings" pitchFamily="2" charset="2"/>
              <a:buChar char="§"/>
            </a:pPr>
            <a:r>
              <a:rPr lang="es-ES" sz="1700" dirty="0" smtClean="0"/>
              <a:t>Esta división </a:t>
            </a:r>
            <a:r>
              <a:rPr lang="es-ES" sz="1700" dirty="0"/>
              <a:t>puede ser realizada mediante </a:t>
            </a:r>
            <a:r>
              <a:rPr lang="es-ES" sz="1700" dirty="0" smtClean="0"/>
              <a:t>una interpretación </a:t>
            </a:r>
            <a:r>
              <a:rPr lang="es-ES" sz="1700" dirty="0"/>
              <a:t>de las variaciones de los </a:t>
            </a:r>
            <a:r>
              <a:rPr lang="es-ES" sz="1700" dirty="0" smtClean="0"/>
              <a:t>factores ambientales relacionadas con los </a:t>
            </a:r>
            <a:r>
              <a:rPr lang="es-ES" sz="1700" dirty="0"/>
              <a:t>suelos </a:t>
            </a:r>
            <a:r>
              <a:rPr lang="es-ES" sz="1700" dirty="0" smtClean="0"/>
              <a:t>que pueden ser observados </a:t>
            </a:r>
            <a:r>
              <a:rPr lang="es-ES" sz="1700" dirty="0"/>
              <a:t>en el </a:t>
            </a:r>
            <a:r>
              <a:rPr lang="es-ES" sz="1700" dirty="0" smtClean="0"/>
              <a:t>terreno (relieve, material parental, vegetación, humedad de los suelos, etc.).</a:t>
            </a: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048000"/>
            <a:ext cx="5907206" cy="3458531"/>
          </a:xfrm>
          <a:prstGeom prst="rect">
            <a:avLst/>
          </a:prstGeom>
        </p:spPr>
      </p:pic>
      <p:sp>
        <p:nvSpPr>
          <p:cNvPr id="6" name="5 Rectángulo"/>
          <p:cNvSpPr/>
          <p:nvPr/>
        </p:nvSpPr>
        <p:spPr>
          <a:xfrm>
            <a:off x="228600" y="2971800"/>
            <a:ext cx="2819400" cy="3231654"/>
          </a:xfrm>
          <a:prstGeom prst="rect">
            <a:avLst/>
          </a:prstGeom>
        </p:spPr>
        <p:txBody>
          <a:bodyPr wrap="square">
            <a:spAutoFit/>
          </a:bodyPr>
          <a:lstStyle/>
          <a:p>
            <a:pPr marL="285750" indent="-285750" algn="just">
              <a:buFont typeface="Wingdings" pitchFamily="2" charset="2"/>
              <a:buChar char="§"/>
            </a:pPr>
            <a:r>
              <a:rPr lang="es-ES" sz="1700" dirty="0"/>
              <a:t>Esto puede realizarse empleando </a:t>
            </a:r>
            <a:r>
              <a:rPr lang="es-VE" sz="1700" dirty="0"/>
              <a:t>mapas topográficos o imágenes de percepción </a:t>
            </a:r>
            <a:r>
              <a:rPr lang="es-ES" sz="1700" dirty="0"/>
              <a:t>remota (por ejemplo: fotografías aéreas, imágenes </a:t>
            </a:r>
            <a:r>
              <a:rPr lang="es-VE" sz="1700" dirty="0"/>
              <a:t>de satélite, vistas de Google </a:t>
            </a:r>
            <a:r>
              <a:rPr lang="es-VE" sz="1700" dirty="0" err="1"/>
              <a:t>Earth</a:t>
            </a:r>
            <a:r>
              <a:rPr lang="es-VE" sz="1700" dirty="0"/>
              <a:t>, </a:t>
            </a:r>
            <a:r>
              <a:rPr lang="es-VE" sz="1700" dirty="0" err="1"/>
              <a:t>etc</a:t>
            </a:r>
            <a:r>
              <a:rPr lang="es-VE" sz="1700" dirty="0"/>
              <a:t>). O simplemente mediante una observación directa del paisaje en el campo.</a:t>
            </a:r>
          </a:p>
        </p:txBody>
      </p:sp>
    </p:spTree>
    <p:extLst>
      <p:ext uri="{BB962C8B-B14F-4D97-AF65-F5344CB8AC3E}">
        <p14:creationId xmlns:p14="http://schemas.microsoft.com/office/powerpoint/2010/main" val="7445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2" y="1884957"/>
            <a:ext cx="5867400" cy="4867275"/>
          </a:xfrm>
          <a:prstGeom prst="rect">
            <a:avLst/>
          </a:prstGeom>
          <a:ln w="28575">
            <a:solidFill>
              <a:schemeClr val="tx1"/>
            </a:solidFill>
          </a:ln>
        </p:spPr>
      </p:pic>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608161" y="747712"/>
            <a:ext cx="3927678"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2"/>
            </a:pPr>
            <a:r>
              <a:rPr lang="hi-IN" altLang="zh-CN" sz="1600" b="1" dirty="0">
                <a:latin typeface="Arial" pitchFamily="34" charset="0"/>
                <a:ea typeface="WenQuanYi Micro Hei"/>
                <a:cs typeface="Mangal" pitchFamily="2"/>
              </a:rPr>
              <a:t>Estratificación del área de estudio</a:t>
            </a:r>
            <a:r>
              <a:rPr lang="hi-IN" altLang="zh-CN" sz="1600" b="1" dirty="0" smtClean="0">
                <a:latin typeface="Arial" pitchFamily="34" charset="0"/>
                <a:ea typeface="WenQuanYi Micro Hei"/>
                <a:cs typeface="Mangal" pitchFamily="2"/>
              </a:rPr>
              <a:t>.</a:t>
            </a:r>
            <a:endParaRPr lang="hi-IN" altLang="zh-CN" sz="1600" b="1" dirty="0">
              <a:latin typeface="Arial" pitchFamily="34" charset="0"/>
            </a:endParaRPr>
          </a:p>
        </p:txBody>
      </p:sp>
      <p:sp>
        <p:nvSpPr>
          <p:cNvPr id="4" name="3 CuadroTexto"/>
          <p:cNvSpPr txBox="1"/>
          <p:nvPr/>
        </p:nvSpPr>
        <p:spPr>
          <a:xfrm>
            <a:off x="3595611" y="1143000"/>
            <a:ext cx="1507144"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Fotos aéreas.</a:t>
            </a:r>
            <a:endParaRPr lang="es-VE" sz="1600" b="1" dirty="0">
              <a:solidFill>
                <a:schemeClr val="bg1"/>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3311" y="1880150"/>
            <a:ext cx="3180689" cy="2336525"/>
          </a:xfrm>
          <a:prstGeom prst="rect">
            <a:avLst/>
          </a:prstGeom>
          <a:ln w="28575">
            <a:solidFill>
              <a:schemeClr val="tx1"/>
            </a:solidFill>
          </a:ln>
        </p:spPr>
      </p:pic>
      <p:sp>
        <p:nvSpPr>
          <p:cNvPr id="7" name="6 CuadroTexto"/>
          <p:cNvSpPr txBox="1"/>
          <p:nvPr/>
        </p:nvSpPr>
        <p:spPr>
          <a:xfrm>
            <a:off x="6400800" y="4341911"/>
            <a:ext cx="2438400" cy="307777"/>
          </a:xfrm>
          <a:prstGeom prst="rect">
            <a:avLst/>
          </a:prstGeom>
          <a:noFill/>
        </p:spPr>
        <p:txBody>
          <a:bodyPr wrap="square" rtlCol="0">
            <a:spAutoFit/>
          </a:bodyPr>
          <a:lstStyle/>
          <a:p>
            <a:r>
              <a:rPr lang="es-ES" sz="1400" i="1" dirty="0" smtClean="0"/>
              <a:t>Estereoscopio de espejos.</a:t>
            </a:r>
            <a:endParaRPr lang="es-VE" sz="1400" i="1" dirty="0"/>
          </a:p>
        </p:txBody>
      </p:sp>
      <p:sp>
        <p:nvSpPr>
          <p:cNvPr id="8" name="7 Rectángulo"/>
          <p:cNvSpPr/>
          <p:nvPr/>
        </p:nvSpPr>
        <p:spPr>
          <a:xfrm>
            <a:off x="5963311" y="4842808"/>
            <a:ext cx="3180689" cy="1938992"/>
          </a:xfrm>
          <a:prstGeom prst="rect">
            <a:avLst/>
          </a:prstGeom>
        </p:spPr>
        <p:txBody>
          <a:bodyPr wrap="square">
            <a:spAutoFit/>
          </a:bodyPr>
          <a:lstStyle/>
          <a:p>
            <a:pPr algn="just"/>
            <a:r>
              <a:rPr lang="es-ES" sz="1500" dirty="0"/>
              <a:t>La observación de pares de fotografías </a:t>
            </a:r>
            <a:r>
              <a:rPr lang="es-ES" sz="1500" dirty="0" smtClean="0"/>
              <a:t>aéreas contiguas </a:t>
            </a:r>
            <a:r>
              <a:rPr lang="es-ES" sz="1500" dirty="0"/>
              <a:t>con la ayuda de un </a:t>
            </a:r>
            <a:r>
              <a:rPr lang="es-ES" sz="1500" dirty="0" smtClean="0"/>
              <a:t>estereoscopio permite obtener </a:t>
            </a:r>
            <a:r>
              <a:rPr lang="es-ES" sz="1500" dirty="0"/>
              <a:t>una visión del terreno en </a:t>
            </a:r>
            <a:r>
              <a:rPr lang="es-ES" sz="1500" dirty="0" smtClean="0"/>
              <a:t>3 dimensiones</a:t>
            </a:r>
            <a:r>
              <a:rPr lang="es-ES" sz="1500" dirty="0"/>
              <a:t>. </a:t>
            </a:r>
            <a:endParaRPr lang="es-ES" sz="1500" dirty="0" smtClean="0"/>
          </a:p>
          <a:p>
            <a:pPr algn="just"/>
            <a:r>
              <a:rPr lang="es-ES" sz="1500" dirty="0" smtClean="0"/>
              <a:t>Los lentes </a:t>
            </a:r>
            <a:r>
              <a:rPr lang="es-ES" sz="1500" dirty="0"/>
              <a:t>del estereoscopio permiten aumentar el </a:t>
            </a:r>
            <a:r>
              <a:rPr lang="es-ES" sz="1500" dirty="0" smtClean="0"/>
              <a:t>grado de </a:t>
            </a:r>
            <a:r>
              <a:rPr lang="es-ES" sz="1500" dirty="0"/>
              <a:t>detalle de la imagen.</a:t>
            </a:r>
            <a:endParaRPr lang="es-VE" sz="1500" dirty="0"/>
          </a:p>
        </p:txBody>
      </p:sp>
    </p:spTree>
    <p:extLst>
      <p:ext uri="{BB962C8B-B14F-4D97-AF65-F5344CB8AC3E}">
        <p14:creationId xmlns:p14="http://schemas.microsoft.com/office/powerpoint/2010/main" val="1432773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608161" y="720416"/>
            <a:ext cx="3927678"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2"/>
            </a:pPr>
            <a:r>
              <a:rPr lang="hi-IN" altLang="zh-CN" sz="1600" b="1" dirty="0">
                <a:latin typeface="Arial" pitchFamily="34" charset="0"/>
                <a:ea typeface="WenQuanYi Micro Hei"/>
                <a:cs typeface="Mangal" pitchFamily="2"/>
              </a:rPr>
              <a:t>Estratificación del área de estudio</a:t>
            </a:r>
            <a:r>
              <a:rPr lang="hi-IN" altLang="zh-CN" sz="1600" b="1" dirty="0" smtClean="0">
                <a:latin typeface="Arial" pitchFamily="34" charset="0"/>
                <a:ea typeface="WenQuanYi Micro Hei"/>
                <a:cs typeface="Mangal" pitchFamily="2"/>
              </a:rPr>
              <a:t>.</a:t>
            </a:r>
            <a:endParaRPr lang="hi-IN" altLang="zh-CN" sz="1600" b="1" dirty="0">
              <a:latin typeface="Arial" pitchFamily="34" charset="0"/>
            </a:endParaRPr>
          </a:p>
        </p:txBody>
      </p:sp>
      <p:sp>
        <p:nvSpPr>
          <p:cNvPr id="4" name="3 CuadroTexto"/>
          <p:cNvSpPr txBox="1"/>
          <p:nvPr/>
        </p:nvSpPr>
        <p:spPr>
          <a:xfrm>
            <a:off x="3595611" y="1085129"/>
            <a:ext cx="2055371" cy="372409"/>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Fotointerpretación.</a:t>
            </a:r>
            <a:endParaRPr lang="es-VE" sz="1600" b="1" dirty="0">
              <a:solidFill>
                <a:schemeClr val="bg1"/>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487819"/>
            <a:ext cx="6444857" cy="5346302"/>
          </a:xfrm>
          <a:prstGeom prst="rect">
            <a:avLst/>
          </a:prstGeom>
          <a:ln w="28575">
            <a:solidFill>
              <a:schemeClr val="tx1"/>
            </a:solidFill>
          </a:ln>
        </p:spPr>
      </p:pic>
      <p:sp>
        <p:nvSpPr>
          <p:cNvPr id="6" name="5 Forma libre"/>
          <p:cNvSpPr/>
          <p:nvPr/>
        </p:nvSpPr>
        <p:spPr>
          <a:xfrm>
            <a:off x="2036769" y="3628339"/>
            <a:ext cx="3968481" cy="3172471"/>
          </a:xfrm>
          <a:custGeom>
            <a:avLst/>
            <a:gdLst>
              <a:gd name="connsiteX0" fmla="*/ 3628339 w 3650285"/>
              <a:gd name="connsiteY0" fmla="*/ 226771 h 2143354"/>
              <a:gd name="connsiteX1" fmla="*/ 3591763 w 3650285"/>
              <a:gd name="connsiteY1" fmla="*/ 204826 h 2143354"/>
              <a:gd name="connsiteX2" fmla="*/ 3547872 w 3650285"/>
              <a:gd name="connsiteY2" fmla="*/ 190195 h 2143354"/>
              <a:gd name="connsiteX3" fmla="*/ 3511296 w 3650285"/>
              <a:gd name="connsiteY3" fmla="*/ 153619 h 2143354"/>
              <a:gd name="connsiteX4" fmla="*/ 3467405 w 3650285"/>
              <a:gd name="connsiteY4" fmla="*/ 124359 h 2143354"/>
              <a:gd name="connsiteX5" fmla="*/ 3372307 w 3650285"/>
              <a:gd name="connsiteY5" fmla="*/ 102413 h 2143354"/>
              <a:gd name="connsiteX6" fmla="*/ 3321101 w 3650285"/>
              <a:gd name="connsiteY6" fmla="*/ 87783 h 2143354"/>
              <a:gd name="connsiteX7" fmla="*/ 3160167 w 3650285"/>
              <a:gd name="connsiteY7" fmla="*/ 80467 h 2143354"/>
              <a:gd name="connsiteX8" fmla="*/ 3006547 w 3650285"/>
              <a:gd name="connsiteY8" fmla="*/ 87783 h 2143354"/>
              <a:gd name="connsiteX9" fmla="*/ 2962656 w 3650285"/>
              <a:gd name="connsiteY9" fmla="*/ 102413 h 2143354"/>
              <a:gd name="connsiteX10" fmla="*/ 2728570 w 3650285"/>
              <a:gd name="connsiteY10" fmla="*/ 87783 h 2143354"/>
              <a:gd name="connsiteX11" fmla="*/ 2706624 w 3650285"/>
              <a:gd name="connsiteY11" fmla="*/ 80467 h 2143354"/>
              <a:gd name="connsiteX12" fmla="*/ 2670048 w 3650285"/>
              <a:gd name="connsiteY12" fmla="*/ 87783 h 2143354"/>
              <a:gd name="connsiteX13" fmla="*/ 2648103 w 3650285"/>
              <a:gd name="connsiteY13" fmla="*/ 95098 h 2143354"/>
              <a:gd name="connsiteX14" fmla="*/ 2428647 w 3650285"/>
              <a:gd name="connsiteY14" fmla="*/ 87783 h 2143354"/>
              <a:gd name="connsiteX15" fmla="*/ 2384755 w 3650285"/>
              <a:gd name="connsiteY15" fmla="*/ 73152 h 2143354"/>
              <a:gd name="connsiteX16" fmla="*/ 2362810 w 3650285"/>
              <a:gd name="connsiteY16" fmla="*/ 65837 h 2143354"/>
              <a:gd name="connsiteX17" fmla="*/ 2311603 w 3650285"/>
              <a:gd name="connsiteY17" fmla="*/ 73152 h 2143354"/>
              <a:gd name="connsiteX18" fmla="*/ 2245767 w 3650285"/>
              <a:gd name="connsiteY18" fmla="*/ 80467 h 2143354"/>
              <a:gd name="connsiteX19" fmla="*/ 2150669 w 3650285"/>
              <a:gd name="connsiteY19" fmla="*/ 117043 h 2143354"/>
              <a:gd name="connsiteX20" fmla="*/ 2114093 w 3650285"/>
              <a:gd name="connsiteY20" fmla="*/ 146304 h 2143354"/>
              <a:gd name="connsiteX21" fmla="*/ 2070202 w 3650285"/>
              <a:gd name="connsiteY21" fmla="*/ 138989 h 2143354"/>
              <a:gd name="connsiteX22" fmla="*/ 2055571 w 3650285"/>
              <a:gd name="connsiteY22" fmla="*/ 117043 h 2143354"/>
              <a:gd name="connsiteX23" fmla="*/ 2048256 w 3650285"/>
              <a:gd name="connsiteY23" fmla="*/ 95098 h 2143354"/>
              <a:gd name="connsiteX24" fmla="*/ 2033626 w 3650285"/>
              <a:gd name="connsiteY24" fmla="*/ 80467 h 2143354"/>
              <a:gd name="connsiteX25" fmla="*/ 2018995 w 3650285"/>
              <a:gd name="connsiteY25" fmla="*/ 58522 h 2143354"/>
              <a:gd name="connsiteX26" fmla="*/ 1982419 w 3650285"/>
              <a:gd name="connsiteY26" fmla="*/ 29261 h 2143354"/>
              <a:gd name="connsiteX27" fmla="*/ 1967789 w 3650285"/>
              <a:gd name="connsiteY27" fmla="*/ 7315 h 2143354"/>
              <a:gd name="connsiteX28" fmla="*/ 1945843 w 3650285"/>
              <a:gd name="connsiteY28" fmla="*/ 0 h 2143354"/>
              <a:gd name="connsiteX29" fmla="*/ 1784909 w 3650285"/>
              <a:gd name="connsiteY29" fmla="*/ 7315 h 2143354"/>
              <a:gd name="connsiteX30" fmla="*/ 1726387 w 3650285"/>
              <a:gd name="connsiteY30" fmla="*/ 58522 h 2143354"/>
              <a:gd name="connsiteX31" fmla="*/ 1689811 w 3650285"/>
              <a:gd name="connsiteY31" fmla="*/ 95098 h 2143354"/>
              <a:gd name="connsiteX32" fmla="*/ 1675181 w 3650285"/>
              <a:gd name="connsiteY32" fmla="*/ 117043 h 2143354"/>
              <a:gd name="connsiteX33" fmla="*/ 1645920 w 3650285"/>
              <a:gd name="connsiteY33" fmla="*/ 146304 h 2143354"/>
              <a:gd name="connsiteX34" fmla="*/ 1631290 w 3650285"/>
              <a:gd name="connsiteY34" fmla="*/ 160935 h 2143354"/>
              <a:gd name="connsiteX35" fmla="*/ 1616659 w 3650285"/>
              <a:gd name="connsiteY35" fmla="*/ 182880 h 2143354"/>
              <a:gd name="connsiteX36" fmla="*/ 1580083 w 3650285"/>
              <a:gd name="connsiteY36" fmla="*/ 219456 h 2143354"/>
              <a:gd name="connsiteX37" fmla="*/ 1528877 w 3650285"/>
              <a:gd name="connsiteY37" fmla="*/ 277978 h 2143354"/>
              <a:gd name="connsiteX38" fmla="*/ 1521562 w 3650285"/>
              <a:gd name="connsiteY38" fmla="*/ 299923 h 2143354"/>
              <a:gd name="connsiteX39" fmla="*/ 1455725 w 3650285"/>
              <a:gd name="connsiteY39" fmla="*/ 336499 h 2143354"/>
              <a:gd name="connsiteX40" fmla="*/ 1382573 w 3650285"/>
              <a:gd name="connsiteY40" fmla="*/ 329184 h 2143354"/>
              <a:gd name="connsiteX41" fmla="*/ 1345997 w 3650285"/>
              <a:gd name="connsiteY41" fmla="*/ 299923 h 2143354"/>
              <a:gd name="connsiteX42" fmla="*/ 1324051 w 3650285"/>
              <a:gd name="connsiteY42" fmla="*/ 285293 h 2143354"/>
              <a:gd name="connsiteX43" fmla="*/ 1316736 w 3650285"/>
              <a:gd name="connsiteY43" fmla="*/ 263347 h 2143354"/>
              <a:gd name="connsiteX44" fmla="*/ 1294791 w 3650285"/>
              <a:gd name="connsiteY44" fmla="*/ 256032 h 2143354"/>
              <a:gd name="connsiteX45" fmla="*/ 1280160 w 3650285"/>
              <a:gd name="connsiteY45" fmla="*/ 241402 h 2143354"/>
              <a:gd name="connsiteX46" fmla="*/ 1258215 w 3650285"/>
              <a:gd name="connsiteY46" fmla="*/ 226771 h 2143354"/>
              <a:gd name="connsiteX47" fmla="*/ 1228954 w 3650285"/>
              <a:gd name="connsiteY47" fmla="*/ 190195 h 2143354"/>
              <a:gd name="connsiteX48" fmla="*/ 1207008 w 3650285"/>
              <a:gd name="connsiteY48" fmla="*/ 175565 h 2143354"/>
              <a:gd name="connsiteX49" fmla="*/ 1170432 w 3650285"/>
              <a:gd name="connsiteY49" fmla="*/ 138989 h 2143354"/>
              <a:gd name="connsiteX50" fmla="*/ 1163117 w 3650285"/>
              <a:gd name="connsiteY50" fmla="*/ 117043 h 2143354"/>
              <a:gd name="connsiteX51" fmla="*/ 1141171 w 3650285"/>
              <a:gd name="connsiteY51" fmla="*/ 109728 h 2143354"/>
              <a:gd name="connsiteX52" fmla="*/ 1082650 w 3650285"/>
              <a:gd name="connsiteY52" fmla="*/ 95098 h 2143354"/>
              <a:gd name="connsiteX53" fmla="*/ 1053389 w 3650285"/>
              <a:gd name="connsiteY53" fmla="*/ 95098 h 2143354"/>
              <a:gd name="connsiteX54" fmla="*/ 1031443 w 3650285"/>
              <a:gd name="connsiteY54" fmla="*/ 87783 h 2143354"/>
              <a:gd name="connsiteX55" fmla="*/ 936346 w 3650285"/>
              <a:gd name="connsiteY55" fmla="*/ 95098 h 2143354"/>
              <a:gd name="connsiteX56" fmla="*/ 892455 w 3650285"/>
              <a:gd name="connsiteY56" fmla="*/ 109728 h 2143354"/>
              <a:gd name="connsiteX57" fmla="*/ 855879 w 3650285"/>
              <a:gd name="connsiteY57" fmla="*/ 117043 h 2143354"/>
              <a:gd name="connsiteX58" fmla="*/ 826618 w 3650285"/>
              <a:gd name="connsiteY58" fmla="*/ 153619 h 2143354"/>
              <a:gd name="connsiteX59" fmla="*/ 782727 w 3650285"/>
              <a:gd name="connsiteY59" fmla="*/ 197511 h 2143354"/>
              <a:gd name="connsiteX60" fmla="*/ 768096 w 3650285"/>
              <a:gd name="connsiteY60" fmla="*/ 212141 h 2143354"/>
              <a:gd name="connsiteX61" fmla="*/ 746151 w 3650285"/>
              <a:gd name="connsiteY61" fmla="*/ 219456 h 2143354"/>
              <a:gd name="connsiteX62" fmla="*/ 680314 w 3650285"/>
              <a:gd name="connsiteY62" fmla="*/ 248717 h 2143354"/>
              <a:gd name="connsiteX63" fmla="*/ 658368 w 3650285"/>
              <a:gd name="connsiteY63" fmla="*/ 256032 h 2143354"/>
              <a:gd name="connsiteX64" fmla="*/ 643738 w 3650285"/>
              <a:gd name="connsiteY64" fmla="*/ 270663 h 2143354"/>
              <a:gd name="connsiteX65" fmla="*/ 592531 w 3650285"/>
              <a:gd name="connsiteY65" fmla="*/ 285293 h 2143354"/>
              <a:gd name="connsiteX66" fmla="*/ 541325 w 3650285"/>
              <a:gd name="connsiteY66" fmla="*/ 314554 h 2143354"/>
              <a:gd name="connsiteX67" fmla="*/ 468173 w 3650285"/>
              <a:gd name="connsiteY67" fmla="*/ 329184 h 2143354"/>
              <a:gd name="connsiteX68" fmla="*/ 373075 w 3650285"/>
              <a:gd name="connsiteY68" fmla="*/ 321869 h 2143354"/>
              <a:gd name="connsiteX69" fmla="*/ 321869 w 3650285"/>
              <a:gd name="connsiteY69" fmla="*/ 299923 h 2143354"/>
              <a:gd name="connsiteX70" fmla="*/ 299923 w 3650285"/>
              <a:gd name="connsiteY70" fmla="*/ 292608 h 2143354"/>
              <a:gd name="connsiteX71" fmla="*/ 277978 w 3650285"/>
              <a:gd name="connsiteY71" fmla="*/ 277978 h 2143354"/>
              <a:gd name="connsiteX72" fmla="*/ 234087 w 3650285"/>
              <a:gd name="connsiteY72" fmla="*/ 263347 h 2143354"/>
              <a:gd name="connsiteX73" fmla="*/ 175565 w 3650285"/>
              <a:gd name="connsiteY73" fmla="*/ 248717 h 2143354"/>
              <a:gd name="connsiteX74" fmla="*/ 124359 w 3650285"/>
              <a:gd name="connsiteY74" fmla="*/ 234087 h 2143354"/>
              <a:gd name="connsiteX75" fmla="*/ 65837 w 3650285"/>
              <a:gd name="connsiteY75" fmla="*/ 241402 h 2143354"/>
              <a:gd name="connsiteX76" fmla="*/ 51207 w 3650285"/>
              <a:gd name="connsiteY76" fmla="*/ 263347 h 2143354"/>
              <a:gd name="connsiteX77" fmla="*/ 29261 w 3650285"/>
              <a:gd name="connsiteY77" fmla="*/ 285293 h 2143354"/>
              <a:gd name="connsiteX78" fmla="*/ 14631 w 3650285"/>
              <a:gd name="connsiteY78" fmla="*/ 307239 h 2143354"/>
              <a:gd name="connsiteX79" fmla="*/ 0 w 3650285"/>
              <a:gd name="connsiteY79" fmla="*/ 351130 h 2143354"/>
              <a:gd name="connsiteX80" fmla="*/ 14631 w 3650285"/>
              <a:gd name="connsiteY80" fmla="*/ 409651 h 2143354"/>
              <a:gd name="connsiteX81" fmla="*/ 29261 w 3650285"/>
              <a:gd name="connsiteY81" fmla="*/ 431597 h 2143354"/>
              <a:gd name="connsiteX82" fmla="*/ 51207 w 3650285"/>
              <a:gd name="connsiteY82" fmla="*/ 453543 h 2143354"/>
              <a:gd name="connsiteX83" fmla="*/ 124359 w 3650285"/>
              <a:gd name="connsiteY83" fmla="*/ 475488 h 2143354"/>
              <a:gd name="connsiteX84" fmla="*/ 168250 w 3650285"/>
              <a:gd name="connsiteY84" fmla="*/ 504749 h 2143354"/>
              <a:gd name="connsiteX85" fmla="*/ 197511 w 3650285"/>
              <a:gd name="connsiteY85" fmla="*/ 548640 h 2143354"/>
              <a:gd name="connsiteX86" fmla="*/ 234087 w 3650285"/>
              <a:gd name="connsiteY86" fmla="*/ 614477 h 2143354"/>
              <a:gd name="connsiteX87" fmla="*/ 248717 w 3650285"/>
              <a:gd name="connsiteY87" fmla="*/ 636423 h 2143354"/>
              <a:gd name="connsiteX88" fmla="*/ 285293 w 3650285"/>
              <a:gd name="connsiteY88" fmla="*/ 672999 h 2143354"/>
              <a:gd name="connsiteX89" fmla="*/ 277978 w 3650285"/>
              <a:gd name="connsiteY89" fmla="*/ 775411 h 2143354"/>
              <a:gd name="connsiteX90" fmla="*/ 299923 w 3650285"/>
              <a:gd name="connsiteY90" fmla="*/ 782727 h 2143354"/>
              <a:gd name="connsiteX91" fmla="*/ 314554 w 3650285"/>
              <a:gd name="connsiteY91" fmla="*/ 804672 h 2143354"/>
              <a:gd name="connsiteX92" fmla="*/ 307239 w 3650285"/>
              <a:gd name="connsiteY92" fmla="*/ 885139 h 2143354"/>
              <a:gd name="connsiteX93" fmla="*/ 277978 w 3650285"/>
              <a:gd name="connsiteY93" fmla="*/ 950976 h 2143354"/>
              <a:gd name="connsiteX94" fmla="*/ 256032 w 3650285"/>
              <a:gd name="connsiteY94" fmla="*/ 1002183 h 2143354"/>
              <a:gd name="connsiteX95" fmla="*/ 248717 w 3650285"/>
              <a:gd name="connsiteY95" fmla="*/ 1060704 h 2143354"/>
              <a:gd name="connsiteX96" fmla="*/ 234087 w 3650285"/>
              <a:gd name="connsiteY96" fmla="*/ 1104595 h 2143354"/>
              <a:gd name="connsiteX97" fmla="*/ 248717 w 3650285"/>
              <a:gd name="connsiteY97" fmla="*/ 1155802 h 2143354"/>
              <a:gd name="connsiteX98" fmla="*/ 270663 w 3650285"/>
              <a:gd name="connsiteY98" fmla="*/ 1185063 h 2143354"/>
              <a:gd name="connsiteX99" fmla="*/ 292608 w 3650285"/>
              <a:gd name="connsiteY99" fmla="*/ 1199693 h 2143354"/>
              <a:gd name="connsiteX100" fmla="*/ 307239 w 3650285"/>
              <a:gd name="connsiteY100" fmla="*/ 1221639 h 2143354"/>
              <a:gd name="connsiteX101" fmla="*/ 329184 w 3650285"/>
              <a:gd name="connsiteY101" fmla="*/ 1236269 h 2143354"/>
              <a:gd name="connsiteX102" fmla="*/ 343815 w 3650285"/>
              <a:gd name="connsiteY102" fmla="*/ 1250899 h 2143354"/>
              <a:gd name="connsiteX103" fmla="*/ 358445 w 3650285"/>
              <a:gd name="connsiteY103" fmla="*/ 1302106 h 2143354"/>
              <a:gd name="connsiteX104" fmla="*/ 365760 w 3650285"/>
              <a:gd name="connsiteY104" fmla="*/ 1324051 h 2143354"/>
              <a:gd name="connsiteX105" fmla="*/ 387706 w 3650285"/>
              <a:gd name="connsiteY105" fmla="*/ 1338682 h 2143354"/>
              <a:gd name="connsiteX106" fmla="*/ 402336 w 3650285"/>
              <a:gd name="connsiteY106" fmla="*/ 1477671 h 2143354"/>
              <a:gd name="connsiteX107" fmla="*/ 409651 w 3650285"/>
              <a:gd name="connsiteY107" fmla="*/ 1499616 h 2143354"/>
              <a:gd name="connsiteX108" fmla="*/ 416967 w 3650285"/>
              <a:gd name="connsiteY108" fmla="*/ 1543507 h 2143354"/>
              <a:gd name="connsiteX109" fmla="*/ 431597 w 3650285"/>
              <a:gd name="connsiteY109" fmla="*/ 1711757 h 2143354"/>
              <a:gd name="connsiteX110" fmla="*/ 460858 w 3650285"/>
              <a:gd name="connsiteY110" fmla="*/ 1748333 h 2143354"/>
              <a:gd name="connsiteX111" fmla="*/ 490119 w 3650285"/>
              <a:gd name="connsiteY111" fmla="*/ 1792224 h 2143354"/>
              <a:gd name="connsiteX112" fmla="*/ 526695 w 3650285"/>
              <a:gd name="connsiteY112" fmla="*/ 1858061 h 2143354"/>
              <a:gd name="connsiteX113" fmla="*/ 548640 w 3650285"/>
              <a:gd name="connsiteY113" fmla="*/ 1901952 h 2143354"/>
              <a:gd name="connsiteX114" fmla="*/ 585216 w 3650285"/>
              <a:gd name="connsiteY114" fmla="*/ 1931213 h 2143354"/>
              <a:gd name="connsiteX115" fmla="*/ 621792 w 3650285"/>
              <a:gd name="connsiteY115" fmla="*/ 1967789 h 2143354"/>
              <a:gd name="connsiteX116" fmla="*/ 672999 w 3650285"/>
              <a:gd name="connsiteY116" fmla="*/ 2004365 h 2143354"/>
              <a:gd name="connsiteX117" fmla="*/ 797357 w 3650285"/>
              <a:gd name="connsiteY117" fmla="*/ 1997050 h 2143354"/>
              <a:gd name="connsiteX118" fmla="*/ 819303 w 3650285"/>
              <a:gd name="connsiteY118" fmla="*/ 1989735 h 2143354"/>
              <a:gd name="connsiteX119" fmla="*/ 958291 w 3650285"/>
              <a:gd name="connsiteY119" fmla="*/ 1982419 h 2143354"/>
              <a:gd name="connsiteX120" fmla="*/ 980237 w 3650285"/>
              <a:gd name="connsiteY120" fmla="*/ 1975104 h 2143354"/>
              <a:gd name="connsiteX121" fmla="*/ 1046074 w 3650285"/>
              <a:gd name="connsiteY121" fmla="*/ 2004365 h 2143354"/>
              <a:gd name="connsiteX122" fmla="*/ 1089965 w 3650285"/>
              <a:gd name="connsiteY122" fmla="*/ 2018995 h 2143354"/>
              <a:gd name="connsiteX123" fmla="*/ 1119226 w 3650285"/>
              <a:gd name="connsiteY123" fmla="*/ 2048256 h 2143354"/>
              <a:gd name="connsiteX124" fmla="*/ 1148487 w 3650285"/>
              <a:gd name="connsiteY124" fmla="*/ 2092147 h 2143354"/>
              <a:gd name="connsiteX125" fmla="*/ 1170432 w 3650285"/>
              <a:gd name="connsiteY125" fmla="*/ 2106778 h 2143354"/>
              <a:gd name="connsiteX126" fmla="*/ 1228954 w 3650285"/>
              <a:gd name="connsiteY126" fmla="*/ 2136039 h 2143354"/>
              <a:gd name="connsiteX127" fmla="*/ 1448410 w 3650285"/>
              <a:gd name="connsiteY127" fmla="*/ 2143354 h 2143354"/>
              <a:gd name="connsiteX128" fmla="*/ 3635655 w 3650285"/>
              <a:gd name="connsiteY128" fmla="*/ 2136039 h 2143354"/>
              <a:gd name="connsiteX129" fmla="*/ 3628339 w 3650285"/>
              <a:gd name="connsiteY129" fmla="*/ 2114093 h 2143354"/>
              <a:gd name="connsiteX130" fmla="*/ 3635655 w 3650285"/>
              <a:gd name="connsiteY130" fmla="*/ 2070202 h 2143354"/>
              <a:gd name="connsiteX131" fmla="*/ 3642970 w 3650285"/>
              <a:gd name="connsiteY131" fmla="*/ 1389888 h 2143354"/>
              <a:gd name="connsiteX132" fmla="*/ 3650285 w 3650285"/>
              <a:gd name="connsiteY132" fmla="*/ 936346 h 2143354"/>
              <a:gd name="connsiteX133" fmla="*/ 3628339 w 3650285"/>
              <a:gd name="connsiteY133" fmla="*/ 226771 h 2143354"/>
              <a:gd name="connsiteX0" fmla="*/ 3628339 w 3790923"/>
              <a:gd name="connsiteY0" fmla="*/ 226771 h 2974767"/>
              <a:gd name="connsiteX1" fmla="*/ 3591763 w 3790923"/>
              <a:gd name="connsiteY1" fmla="*/ 204826 h 2974767"/>
              <a:gd name="connsiteX2" fmla="*/ 3547872 w 3790923"/>
              <a:gd name="connsiteY2" fmla="*/ 190195 h 2974767"/>
              <a:gd name="connsiteX3" fmla="*/ 3511296 w 3790923"/>
              <a:gd name="connsiteY3" fmla="*/ 153619 h 2974767"/>
              <a:gd name="connsiteX4" fmla="*/ 3467405 w 3790923"/>
              <a:gd name="connsiteY4" fmla="*/ 124359 h 2974767"/>
              <a:gd name="connsiteX5" fmla="*/ 3372307 w 3790923"/>
              <a:gd name="connsiteY5" fmla="*/ 102413 h 2974767"/>
              <a:gd name="connsiteX6" fmla="*/ 3321101 w 3790923"/>
              <a:gd name="connsiteY6" fmla="*/ 87783 h 2974767"/>
              <a:gd name="connsiteX7" fmla="*/ 3160167 w 3790923"/>
              <a:gd name="connsiteY7" fmla="*/ 80467 h 2974767"/>
              <a:gd name="connsiteX8" fmla="*/ 3006547 w 3790923"/>
              <a:gd name="connsiteY8" fmla="*/ 87783 h 2974767"/>
              <a:gd name="connsiteX9" fmla="*/ 2962656 w 3790923"/>
              <a:gd name="connsiteY9" fmla="*/ 102413 h 2974767"/>
              <a:gd name="connsiteX10" fmla="*/ 2728570 w 3790923"/>
              <a:gd name="connsiteY10" fmla="*/ 87783 h 2974767"/>
              <a:gd name="connsiteX11" fmla="*/ 2706624 w 3790923"/>
              <a:gd name="connsiteY11" fmla="*/ 80467 h 2974767"/>
              <a:gd name="connsiteX12" fmla="*/ 2670048 w 3790923"/>
              <a:gd name="connsiteY12" fmla="*/ 87783 h 2974767"/>
              <a:gd name="connsiteX13" fmla="*/ 2648103 w 3790923"/>
              <a:gd name="connsiteY13" fmla="*/ 95098 h 2974767"/>
              <a:gd name="connsiteX14" fmla="*/ 2428647 w 3790923"/>
              <a:gd name="connsiteY14" fmla="*/ 87783 h 2974767"/>
              <a:gd name="connsiteX15" fmla="*/ 2384755 w 3790923"/>
              <a:gd name="connsiteY15" fmla="*/ 73152 h 2974767"/>
              <a:gd name="connsiteX16" fmla="*/ 2362810 w 3790923"/>
              <a:gd name="connsiteY16" fmla="*/ 65837 h 2974767"/>
              <a:gd name="connsiteX17" fmla="*/ 2311603 w 3790923"/>
              <a:gd name="connsiteY17" fmla="*/ 73152 h 2974767"/>
              <a:gd name="connsiteX18" fmla="*/ 2245767 w 3790923"/>
              <a:gd name="connsiteY18" fmla="*/ 80467 h 2974767"/>
              <a:gd name="connsiteX19" fmla="*/ 2150669 w 3790923"/>
              <a:gd name="connsiteY19" fmla="*/ 117043 h 2974767"/>
              <a:gd name="connsiteX20" fmla="*/ 2114093 w 3790923"/>
              <a:gd name="connsiteY20" fmla="*/ 146304 h 2974767"/>
              <a:gd name="connsiteX21" fmla="*/ 2070202 w 3790923"/>
              <a:gd name="connsiteY21" fmla="*/ 138989 h 2974767"/>
              <a:gd name="connsiteX22" fmla="*/ 2055571 w 3790923"/>
              <a:gd name="connsiteY22" fmla="*/ 117043 h 2974767"/>
              <a:gd name="connsiteX23" fmla="*/ 2048256 w 3790923"/>
              <a:gd name="connsiteY23" fmla="*/ 95098 h 2974767"/>
              <a:gd name="connsiteX24" fmla="*/ 2033626 w 3790923"/>
              <a:gd name="connsiteY24" fmla="*/ 80467 h 2974767"/>
              <a:gd name="connsiteX25" fmla="*/ 2018995 w 3790923"/>
              <a:gd name="connsiteY25" fmla="*/ 58522 h 2974767"/>
              <a:gd name="connsiteX26" fmla="*/ 1982419 w 3790923"/>
              <a:gd name="connsiteY26" fmla="*/ 29261 h 2974767"/>
              <a:gd name="connsiteX27" fmla="*/ 1967789 w 3790923"/>
              <a:gd name="connsiteY27" fmla="*/ 7315 h 2974767"/>
              <a:gd name="connsiteX28" fmla="*/ 1945843 w 3790923"/>
              <a:gd name="connsiteY28" fmla="*/ 0 h 2974767"/>
              <a:gd name="connsiteX29" fmla="*/ 1784909 w 3790923"/>
              <a:gd name="connsiteY29" fmla="*/ 7315 h 2974767"/>
              <a:gd name="connsiteX30" fmla="*/ 1726387 w 3790923"/>
              <a:gd name="connsiteY30" fmla="*/ 58522 h 2974767"/>
              <a:gd name="connsiteX31" fmla="*/ 1689811 w 3790923"/>
              <a:gd name="connsiteY31" fmla="*/ 95098 h 2974767"/>
              <a:gd name="connsiteX32" fmla="*/ 1675181 w 3790923"/>
              <a:gd name="connsiteY32" fmla="*/ 117043 h 2974767"/>
              <a:gd name="connsiteX33" fmla="*/ 1645920 w 3790923"/>
              <a:gd name="connsiteY33" fmla="*/ 146304 h 2974767"/>
              <a:gd name="connsiteX34" fmla="*/ 1631290 w 3790923"/>
              <a:gd name="connsiteY34" fmla="*/ 160935 h 2974767"/>
              <a:gd name="connsiteX35" fmla="*/ 1616659 w 3790923"/>
              <a:gd name="connsiteY35" fmla="*/ 182880 h 2974767"/>
              <a:gd name="connsiteX36" fmla="*/ 1580083 w 3790923"/>
              <a:gd name="connsiteY36" fmla="*/ 219456 h 2974767"/>
              <a:gd name="connsiteX37" fmla="*/ 1528877 w 3790923"/>
              <a:gd name="connsiteY37" fmla="*/ 277978 h 2974767"/>
              <a:gd name="connsiteX38" fmla="*/ 1521562 w 3790923"/>
              <a:gd name="connsiteY38" fmla="*/ 299923 h 2974767"/>
              <a:gd name="connsiteX39" fmla="*/ 1455725 w 3790923"/>
              <a:gd name="connsiteY39" fmla="*/ 336499 h 2974767"/>
              <a:gd name="connsiteX40" fmla="*/ 1382573 w 3790923"/>
              <a:gd name="connsiteY40" fmla="*/ 329184 h 2974767"/>
              <a:gd name="connsiteX41" fmla="*/ 1345997 w 3790923"/>
              <a:gd name="connsiteY41" fmla="*/ 299923 h 2974767"/>
              <a:gd name="connsiteX42" fmla="*/ 1324051 w 3790923"/>
              <a:gd name="connsiteY42" fmla="*/ 285293 h 2974767"/>
              <a:gd name="connsiteX43" fmla="*/ 1316736 w 3790923"/>
              <a:gd name="connsiteY43" fmla="*/ 263347 h 2974767"/>
              <a:gd name="connsiteX44" fmla="*/ 1294791 w 3790923"/>
              <a:gd name="connsiteY44" fmla="*/ 256032 h 2974767"/>
              <a:gd name="connsiteX45" fmla="*/ 1280160 w 3790923"/>
              <a:gd name="connsiteY45" fmla="*/ 241402 h 2974767"/>
              <a:gd name="connsiteX46" fmla="*/ 1258215 w 3790923"/>
              <a:gd name="connsiteY46" fmla="*/ 226771 h 2974767"/>
              <a:gd name="connsiteX47" fmla="*/ 1228954 w 3790923"/>
              <a:gd name="connsiteY47" fmla="*/ 190195 h 2974767"/>
              <a:gd name="connsiteX48" fmla="*/ 1207008 w 3790923"/>
              <a:gd name="connsiteY48" fmla="*/ 175565 h 2974767"/>
              <a:gd name="connsiteX49" fmla="*/ 1170432 w 3790923"/>
              <a:gd name="connsiteY49" fmla="*/ 138989 h 2974767"/>
              <a:gd name="connsiteX50" fmla="*/ 1163117 w 3790923"/>
              <a:gd name="connsiteY50" fmla="*/ 117043 h 2974767"/>
              <a:gd name="connsiteX51" fmla="*/ 1141171 w 3790923"/>
              <a:gd name="connsiteY51" fmla="*/ 109728 h 2974767"/>
              <a:gd name="connsiteX52" fmla="*/ 1082650 w 3790923"/>
              <a:gd name="connsiteY52" fmla="*/ 95098 h 2974767"/>
              <a:gd name="connsiteX53" fmla="*/ 1053389 w 3790923"/>
              <a:gd name="connsiteY53" fmla="*/ 95098 h 2974767"/>
              <a:gd name="connsiteX54" fmla="*/ 1031443 w 3790923"/>
              <a:gd name="connsiteY54" fmla="*/ 87783 h 2974767"/>
              <a:gd name="connsiteX55" fmla="*/ 936346 w 3790923"/>
              <a:gd name="connsiteY55" fmla="*/ 95098 h 2974767"/>
              <a:gd name="connsiteX56" fmla="*/ 892455 w 3790923"/>
              <a:gd name="connsiteY56" fmla="*/ 109728 h 2974767"/>
              <a:gd name="connsiteX57" fmla="*/ 855879 w 3790923"/>
              <a:gd name="connsiteY57" fmla="*/ 117043 h 2974767"/>
              <a:gd name="connsiteX58" fmla="*/ 826618 w 3790923"/>
              <a:gd name="connsiteY58" fmla="*/ 153619 h 2974767"/>
              <a:gd name="connsiteX59" fmla="*/ 782727 w 3790923"/>
              <a:gd name="connsiteY59" fmla="*/ 197511 h 2974767"/>
              <a:gd name="connsiteX60" fmla="*/ 768096 w 3790923"/>
              <a:gd name="connsiteY60" fmla="*/ 212141 h 2974767"/>
              <a:gd name="connsiteX61" fmla="*/ 746151 w 3790923"/>
              <a:gd name="connsiteY61" fmla="*/ 219456 h 2974767"/>
              <a:gd name="connsiteX62" fmla="*/ 680314 w 3790923"/>
              <a:gd name="connsiteY62" fmla="*/ 248717 h 2974767"/>
              <a:gd name="connsiteX63" fmla="*/ 658368 w 3790923"/>
              <a:gd name="connsiteY63" fmla="*/ 256032 h 2974767"/>
              <a:gd name="connsiteX64" fmla="*/ 643738 w 3790923"/>
              <a:gd name="connsiteY64" fmla="*/ 270663 h 2974767"/>
              <a:gd name="connsiteX65" fmla="*/ 592531 w 3790923"/>
              <a:gd name="connsiteY65" fmla="*/ 285293 h 2974767"/>
              <a:gd name="connsiteX66" fmla="*/ 541325 w 3790923"/>
              <a:gd name="connsiteY66" fmla="*/ 314554 h 2974767"/>
              <a:gd name="connsiteX67" fmla="*/ 468173 w 3790923"/>
              <a:gd name="connsiteY67" fmla="*/ 329184 h 2974767"/>
              <a:gd name="connsiteX68" fmla="*/ 373075 w 3790923"/>
              <a:gd name="connsiteY68" fmla="*/ 321869 h 2974767"/>
              <a:gd name="connsiteX69" fmla="*/ 321869 w 3790923"/>
              <a:gd name="connsiteY69" fmla="*/ 299923 h 2974767"/>
              <a:gd name="connsiteX70" fmla="*/ 299923 w 3790923"/>
              <a:gd name="connsiteY70" fmla="*/ 292608 h 2974767"/>
              <a:gd name="connsiteX71" fmla="*/ 277978 w 3790923"/>
              <a:gd name="connsiteY71" fmla="*/ 277978 h 2974767"/>
              <a:gd name="connsiteX72" fmla="*/ 234087 w 3790923"/>
              <a:gd name="connsiteY72" fmla="*/ 263347 h 2974767"/>
              <a:gd name="connsiteX73" fmla="*/ 175565 w 3790923"/>
              <a:gd name="connsiteY73" fmla="*/ 248717 h 2974767"/>
              <a:gd name="connsiteX74" fmla="*/ 124359 w 3790923"/>
              <a:gd name="connsiteY74" fmla="*/ 234087 h 2974767"/>
              <a:gd name="connsiteX75" fmla="*/ 65837 w 3790923"/>
              <a:gd name="connsiteY75" fmla="*/ 241402 h 2974767"/>
              <a:gd name="connsiteX76" fmla="*/ 51207 w 3790923"/>
              <a:gd name="connsiteY76" fmla="*/ 263347 h 2974767"/>
              <a:gd name="connsiteX77" fmla="*/ 29261 w 3790923"/>
              <a:gd name="connsiteY77" fmla="*/ 285293 h 2974767"/>
              <a:gd name="connsiteX78" fmla="*/ 14631 w 3790923"/>
              <a:gd name="connsiteY78" fmla="*/ 307239 h 2974767"/>
              <a:gd name="connsiteX79" fmla="*/ 0 w 3790923"/>
              <a:gd name="connsiteY79" fmla="*/ 351130 h 2974767"/>
              <a:gd name="connsiteX80" fmla="*/ 14631 w 3790923"/>
              <a:gd name="connsiteY80" fmla="*/ 409651 h 2974767"/>
              <a:gd name="connsiteX81" fmla="*/ 29261 w 3790923"/>
              <a:gd name="connsiteY81" fmla="*/ 431597 h 2974767"/>
              <a:gd name="connsiteX82" fmla="*/ 51207 w 3790923"/>
              <a:gd name="connsiteY82" fmla="*/ 453543 h 2974767"/>
              <a:gd name="connsiteX83" fmla="*/ 124359 w 3790923"/>
              <a:gd name="connsiteY83" fmla="*/ 475488 h 2974767"/>
              <a:gd name="connsiteX84" fmla="*/ 168250 w 3790923"/>
              <a:gd name="connsiteY84" fmla="*/ 504749 h 2974767"/>
              <a:gd name="connsiteX85" fmla="*/ 197511 w 3790923"/>
              <a:gd name="connsiteY85" fmla="*/ 548640 h 2974767"/>
              <a:gd name="connsiteX86" fmla="*/ 234087 w 3790923"/>
              <a:gd name="connsiteY86" fmla="*/ 614477 h 2974767"/>
              <a:gd name="connsiteX87" fmla="*/ 248717 w 3790923"/>
              <a:gd name="connsiteY87" fmla="*/ 636423 h 2974767"/>
              <a:gd name="connsiteX88" fmla="*/ 285293 w 3790923"/>
              <a:gd name="connsiteY88" fmla="*/ 672999 h 2974767"/>
              <a:gd name="connsiteX89" fmla="*/ 277978 w 3790923"/>
              <a:gd name="connsiteY89" fmla="*/ 775411 h 2974767"/>
              <a:gd name="connsiteX90" fmla="*/ 299923 w 3790923"/>
              <a:gd name="connsiteY90" fmla="*/ 782727 h 2974767"/>
              <a:gd name="connsiteX91" fmla="*/ 314554 w 3790923"/>
              <a:gd name="connsiteY91" fmla="*/ 804672 h 2974767"/>
              <a:gd name="connsiteX92" fmla="*/ 307239 w 3790923"/>
              <a:gd name="connsiteY92" fmla="*/ 885139 h 2974767"/>
              <a:gd name="connsiteX93" fmla="*/ 277978 w 3790923"/>
              <a:gd name="connsiteY93" fmla="*/ 950976 h 2974767"/>
              <a:gd name="connsiteX94" fmla="*/ 256032 w 3790923"/>
              <a:gd name="connsiteY94" fmla="*/ 1002183 h 2974767"/>
              <a:gd name="connsiteX95" fmla="*/ 248717 w 3790923"/>
              <a:gd name="connsiteY95" fmla="*/ 1060704 h 2974767"/>
              <a:gd name="connsiteX96" fmla="*/ 234087 w 3790923"/>
              <a:gd name="connsiteY96" fmla="*/ 1104595 h 2974767"/>
              <a:gd name="connsiteX97" fmla="*/ 248717 w 3790923"/>
              <a:gd name="connsiteY97" fmla="*/ 1155802 h 2974767"/>
              <a:gd name="connsiteX98" fmla="*/ 270663 w 3790923"/>
              <a:gd name="connsiteY98" fmla="*/ 1185063 h 2974767"/>
              <a:gd name="connsiteX99" fmla="*/ 292608 w 3790923"/>
              <a:gd name="connsiteY99" fmla="*/ 1199693 h 2974767"/>
              <a:gd name="connsiteX100" fmla="*/ 307239 w 3790923"/>
              <a:gd name="connsiteY100" fmla="*/ 1221639 h 2974767"/>
              <a:gd name="connsiteX101" fmla="*/ 329184 w 3790923"/>
              <a:gd name="connsiteY101" fmla="*/ 1236269 h 2974767"/>
              <a:gd name="connsiteX102" fmla="*/ 343815 w 3790923"/>
              <a:gd name="connsiteY102" fmla="*/ 1250899 h 2974767"/>
              <a:gd name="connsiteX103" fmla="*/ 358445 w 3790923"/>
              <a:gd name="connsiteY103" fmla="*/ 1302106 h 2974767"/>
              <a:gd name="connsiteX104" fmla="*/ 365760 w 3790923"/>
              <a:gd name="connsiteY104" fmla="*/ 1324051 h 2974767"/>
              <a:gd name="connsiteX105" fmla="*/ 387706 w 3790923"/>
              <a:gd name="connsiteY105" fmla="*/ 1338682 h 2974767"/>
              <a:gd name="connsiteX106" fmla="*/ 402336 w 3790923"/>
              <a:gd name="connsiteY106" fmla="*/ 1477671 h 2974767"/>
              <a:gd name="connsiteX107" fmla="*/ 409651 w 3790923"/>
              <a:gd name="connsiteY107" fmla="*/ 1499616 h 2974767"/>
              <a:gd name="connsiteX108" fmla="*/ 416967 w 3790923"/>
              <a:gd name="connsiteY108" fmla="*/ 1543507 h 2974767"/>
              <a:gd name="connsiteX109" fmla="*/ 431597 w 3790923"/>
              <a:gd name="connsiteY109" fmla="*/ 1711757 h 2974767"/>
              <a:gd name="connsiteX110" fmla="*/ 460858 w 3790923"/>
              <a:gd name="connsiteY110" fmla="*/ 1748333 h 2974767"/>
              <a:gd name="connsiteX111" fmla="*/ 490119 w 3790923"/>
              <a:gd name="connsiteY111" fmla="*/ 1792224 h 2974767"/>
              <a:gd name="connsiteX112" fmla="*/ 526695 w 3790923"/>
              <a:gd name="connsiteY112" fmla="*/ 1858061 h 2974767"/>
              <a:gd name="connsiteX113" fmla="*/ 548640 w 3790923"/>
              <a:gd name="connsiteY113" fmla="*/ 1901952 h 2974767"/>
              <a:gd name="connsiteX114" fmla="*/ 585216 w 3790923"/>
              <a:gd name="connsiteY114" fmla="*/ 1931213 h 2974767"/>
              <a:gd name="connsiteX115" fmla="*/ 621792 w 3790923"/>
              <a:gd name="connsiteY115" fmla="*/ 1967789 h 2974767"/>
              <a:gd name="connsiteX116" fmla="*/ 672999 w 3790923"/>
              <a:gd name="connsiteY116" fmla="*/ 2004365 h 2974767"/>
              <a:gd name="connsiteX117" fmla="*/ 797357 w 3790923"/>
              <a:gd name="connsiteY117" fmla="*/ 1997050 h 2974767"/>
              <a:gd name="connsiteX118" fmla="*/ 819303 w 3790923"/>
              <a:gd name="connsiteY118" fmla="*/ 1989735 h 2974767"/>
              <a:gd name="connsiteX119" fmla="*/ 958291 w 3790923"/>
              <a:gd name="connsiteY119" fmla="*/ 1982419 h 2974767"/>
              <a:gd name="connsiteX120" fmla="*/ 980237 w 3790923"/>
              <a:gd name="connsiteY120" fmla="*/ 1975104 h 2974767"/>
              <a:gd name="connsiteX121" fmla="*/ 1046074 w 3790923"/>
              <a:gd name="connsiteY121" fmla="*/ 2004365 h 2974767"/>
              <a:gd name="connsiteX122" fmla="*/ 1089965 w 3790923"/>
              <a:gd name="connsiteY122" fmla="*/ 2018995 h 2974767"/>
              <a:gd name="connsiteX123" fmla="*/ 1119226 w 3790923"/>
              <a:gd name="connsiteY123" fmla="*/ 2048256 h 2974767"/>
              <a:gd name="connsiteX124" fmla="*/ 1148487 w 3790923"/>
              <a:gd name="connsiteY124" fmla="*/ 2092147 h 2974767"/>
              <a:gd name="connsiteX125" fmla="*/ 1170432 w 3790923"/>
              <a:gd name="connsiteY125" fmla="*/ 2106778 h 2974767"/>
              <a:gd name="connsiteX126" fmla="*/ 1228954 w 3790923"/>
              <a:gd name="connsiteY126" fmla="*/ 2136039 h 2974767"/>
              <a:gd name="connsiteX127" fmla="*/ 1448410 w 3790923"/>
              <a:gd name="connsiteY127" fmla="*/ 2143354 h 2974767"/>
              <a:gd name="connsiteX128" fmla="*/ 3635655 w 3790923"/>
              <a:gd name="connsiteY128" fmla="*/ 2136039 h 2974767"/>
              <a:gd name="connsiteX129" fmla="*/ 3614892 w 3790923"/>
              <a:gd name="connsiteY129" fmla="*/ 2974705 h 2974767"/>
              <a:gd name="connsiteX130" fmla="*/ 3635655 w 3790923"/>
              <a:gd name="connsiteY130" fmla="*/ 2070202 h 2974767"/>
              <a:gd name="connsiteX131" fmla="*/ 3642970 w 3790923"/>
              <a:gd name="connsiteY131" fmla="*/ 1389888 h 2974767"/>
              <a:gd name="connsiteX132" fmla="*/ 3650285 w 3790923"/>
              <a:gd name="connsiteY132" fmla="*/ 936346 h 2974767"/>
              <a:gd name="connsiteX133" fmla="*/ 3628339 w 3790923"/>
              <a:gd name="connsiteY133" fmla="*/ 226771 h 2974767"/>
              <a:gd name="connsiteX0" fmla="*/ 3628339 w 3683206"/>
              <a:gd name="connsiteY0" fmla="*/ 226771 h 3001062"/>
              <a:gd name="connsiteX1" fmla="*/ 3591763 w 3683206"/>
              <a:gd name="connsiteY1" fmla="*/ 204826 h 3001062"/>
              <a:gd name="connsiteX2" fmla="*/ 3547872 w 3683206"/>
              <a:gd name="connsiteY2" fmla="*/ 190195 h 3001062"/>
              <a:gd name="connsiteX3" fmla="*/ 3511296 w 3683206"/>
              <a:gd name="connsiteY3" fmla="*/ 153619 h 3001062"/>
              <a:gd name="connsiteX4" fmla="*/ 3467405 w 3683206"/>
              <a:gd name="connsiteY4" fmla="*/ 124359 h 3001062"/>
              <a:gd name="connsiteX5" fmla="*/ 3372307 w 3683206"/>
              <a:gd name="connsiteY5" fmla="*/ 102413 h 3001062"/>
              <a:gd name="connsiteX6" fmla="*/ 3321101 w 3683206"/>
              <a:gd name="connsiteY6" fmla="*/ 87783 h 3001062"/>
              <a:gd name="connsiteX7" fmla="*/ 3160167 w 3683206"/>
              <a:gd name="connsiteY7" fmla="*/ 80467 h 3001062"/>
              <a:gd name="connsiteX8" fmla="*/ 3006547 w 3683206"/>
              <a:gd name="connsiteY8" fmla="*/ 87783 h 3001062"/>
              <a:gd name="connsiteX9" fmla="*/ 2962656 w 3683206"/>
              <a:gd name="connsiteY9" fmla="*/ 102413 h 3001062"/>
              <a:gd name="connsiteX10" fmla="*/ 2728570 w 3683206"/>
              <a:gd name="connsiteY10" fmla="*/ 87783 h 3001062"/>
              <a:gd name="connsiteX11" fmla="*/ 2706624 w 3683206"/>
              <a:gd name="connsiteY11" fmla="*/ 80467 h 3001062"/>
              <a:gd name="connsiteX12" fmla="*/ 2670048 w 3683206"/>
              <a:gd name="connsiteY12" fmla="*/ 87783 h 3001062"/>
              <a:gd name="connsiteX13" fmla="*/ 2648103 w 3683206"/>
              <a:gd name="connsiteY13" fmla="*/ 95098 h 3001062"/>
              <a:gd name="connsiteX14" fmla="*/ 2428647 w 3683206"/>
              <a:gd name="connsiteY14" fmla="*/ 87783 h 3001062"/>
              <a:gd name="connsiteX15" fmla="*/ 2384755 w 3683206"/>
              <a:gd name="connsiteY15" fmla="*/ 73152 h 3001062"/>
              <a:gd name="connsiteX16" fmla="*/ 2362810 w 3683206"/>
              <a:gd name="connsiteY16" fmla="*/ 65837 h 3001062"/>
              <a:gd name="connsiteX17" fmla="*/ 2311603 w 3683206"/>
              <a:gd name="connsiteY17" fmla="*/ 73152 h 3001062"/>
              <a:gd name="connsiteX18" fmla="*/ 2245767 w 3683206"/>
              <a:gd name="connsiteY18" fmla="*/ 80467 h 3001062"/>
              <a:gd name="connsiteX19" fmla="*/ 2150669 w 3683206"/>
              <a:gd name="connsiteY19" fmla="*/ 117043 h 3001062"/>
              <a:gd name="connsiteX20" fmla="*/ 2114093 w 3683206"/>
              <a:gd name="connsiteY20" fmla="*/ 146304 h 3001062"/>
              <a:gd name="connsiteX21" fmla="*/ 2070202 w 3683206"/>
              <a:gd name="connsiteY21" fmla="*/ 138989 h 3001062"/>
              <a:gd name="connsiteX22" fmla="*/ 2055571 w 3683206"/>
              <a:gd name="connsiteY22" fmla="*/ 117043 h 3001062"/>
              <a:gd name="connsiteX23" fmla="*/ 2048256 w 3683206"/>
              <a:gd name="connsiteY23" fmla="*/ 95098 h 3001062"/>
              <a:gd name="connsiteX24" fmla="*/ 2033626 w 3683206"/>
              <a:gd name="connsiteY24" fmla="*/ 80467 h 3001062"/>
              <a:gd name="connsiteX25" fmla="*/ 2018995 w 3683206"/>
              <a:gd name="connsiteY25" fmla="*/ 58522 h 3001062"/>
              <a:gd name="connsiteX26" fmla="*/ 1982419 w 3683206"/>
              <a:gd name="connsiteY26" fmla="*/ 29261 h 3001062"/>
              <a:gd name="connsiteX27" fmla="*/ 1967789 w 3683206"/>
              <a:gd name="connsiteY27" fmla="*/ 7315 h 3001062"/>
              <a:gd name="connsiteX28" fmla="*/ 1945843 w 3683206"/>
              <a:gd name="connsiteY28" fmla="*/ 0 h 3001062"/>
              <a:gd name="connsiteX29" fmla="*/ 1784909 w 3683206"/>
              <a:gd name="connsiteY29" fmla="*/ 7315 h 3001062"/>
              <a:gd name="connsiteX30" fmla="*/ 1726387 w 3683206"/>
              <a:gd name="connsiteY30" fmla="*/ 58522 h 3001062"/>
              <a:gd name="connsiteX31" fmla="*/ 1689811 w 3683206"/>
              <a:gd name="connsiteY31" fmla="*/ 95098 h 3001062"/>
              <a:gd name="connsiteX32" fmla="*/ 1675181 w 3683206"/>
              <a:gd name="connsiteY32" fmla="*/ 117043 h 3001062"/>
              <a:gd name="connsiteX33" fmla="*/ 1645920 w 3683206"/>
              <a:gd name="connsiteY33" fmla="*/ 146304 h 3001062"/>
              <a:gd name="connsiteX34" fmla="*/ 1631290 w 3683206"/>
              <a:gd name="connsiteY34" fmla="*/ 160935 h 3001062"/>
              <a:gd name="connsiteX35" fmla="*/ 1616659 w 3683206"/>
              <a:gd name="connsiteY35" fmla="*/ 182880 h 3001062"/>
              <a:gd name="connsiteX36" fmla="*/ 1580083 w 3683206"/>
              <a:gd name="connsiteY36" fmla="*/ 219456 h 3001062"/>
              <a:gd name="connsiteX37" fmla="*/ 1528877 w 3683206"/>
              <a:gd name="connsiteY37" fmla="*/ 277978 h 3001062"/>
              <a:gd name="connsiteX38" fmla="*/ 1521562 w 3683206"/>
              <a:gd name="connsiteY38" fmla="*/ 299923 h 3001062"/>
              <a:gd name="connsiteX39" fmla="*/ 1455725 w 3683206"/>
              <a:gd name="connsiteY39" fmla="*/ 336499 h 3001062"/>
              <a:gd name="connsiteX40" fmla="*/ 1382573 w 3683206"/>
              <a:gd name="connsiteY40" fmla="*/ 329184 h 3001062"/>
              <a:gd name="connsiteX41" fmla="*/ 1345997 w 3683206"/>
              <a:gd name="connsiteY41" fmla="*/ 299923 h 3001062"/>
              <a:gd name="connsiteX42" fmla="*/ 1324051 w 3683206"/>
              <a:gd name="connsiteY42" fmla="*/ 285293 h 3001062"/>
              <a:gd name="connsiteX43" fmla="*/ 1316736 w 3683206"/>
              <a:gd name="connsiteY43" fmla="*/ 263347 h 3001062"/>
              <a:gd name="connsiteX44" fmla="*/ 1294791 w 3683206"/>
              <a:gd name="connsiteY44" fmla="*/ 256032 h 3001062"/>
              <a:gd name="connsiteX45" fmla="*/ 1280160 w 3683206"/>
              <a:gd name="connsiteY45" fmla="*/ 241402 h 3001062"/>
              <a:gd name="connsiteX46" fmla="*/ 1258215 w 3683206"/>
              <a:gd name="connsiteY46" fmla="*/ 226771 h 3001062"/>
              <a:gd name="connsiteX47" fmla="*/ 1228954 w 3683206"/>
              <a:gd name="connsiteY47" fmla="*/ 190195 h 3001062"/>
              <a:gd name="connsiteX48" fmla="*/ 1207008 w 3683206"/>
              <a:gd name="connsiteY48" fmla="*/ 175565 h 3001062"/>
              <a:gd name="connsiteX49" fmla="*/ 1170432 w 3683206"/>
              <a:gd name="connsiteY49" fmla="*/ 138989 h 3001062"/>
              <a:gd name="connsiteX50" fmla="*/ 1163117 w 3683206"/>
              <a:gd name="connsiteY50" fmla="*/ 117043 h 3001062"/>
              <a:gd name="connsiteX51" fmla="*/ 1141171 w 3683206"/>
              <a:gd name="connsiteY51" fmla="*/ 109728 h 3001062"/>
              <a:gd name="connsiteX52" fmla="*/ 1082650 w 3683206"/>
              <a:gd name="connsiteY52" fmla="*/ 95098 h 3001062"/>
              <a:gd name="connsiteX53" fmla="*/ 1053389 w 3683206"/>
              <a:gd name="connsiteY53" fmla="*/ 95098 h 3001062"/>
              <a:gd name="connsiteX54" fmla="*/ 1031443 w 3683206"/>
              <a:gd name="connsiteY54" fmla="*/ 87783 h 3001062"/>
              <a:gd name="connsiteX55" fmla="*/ 936346 w 3683206"/>
              <a:gd name="connsiteY55" fmla="*/ 95098 h 3001062"/>
              <a:gd name="connsiteX56" fmla="*/ 892455 w 3683206"/>
              <a:gd name="connsiteY56" fmla="*/ 109728 h 3001062"/>
              <a:gd name="connsiteX57" fmla="*/ 855879 w 3683206"/>
              <a:gd name="connsiteY57" fmla="*/ 117043 h 3001062"/>
              <a:gd name="connsiteX58" fmla="*/ 826618 w 3683206"/>
              <a:gd name="connsiteY58" fmla="*/ 153619 h 3001062"/>
              <a:gd name="connsiteX59" fmla="*/ 782727 w 3683206"/>
              <a:gd name="connsiteY59" fmla="*/ 197511 h 3001062"/>
              <a:gd name="connsiteX60" fmla="*/ 768096 w 3683206"/>
              <a:gd name="connsiteY60" fmla="*/ 212141 h 3001062"/>
              <a:gd name="connsiteX61" fmla="*/ 746151 w 3683206"/>
              <a:gd name="connsiteY61" fmla="*/ 219456 h 3001062"/>
              <a:gd name="connsiteX62" fmla="*/ 680314 w 3683206"/>
              <a:gd name="connsiteY62" fmla="*/ 248717 h 3001062"/>
              <a:gd name="connsiteX63" fmla="*/ 658368 w 3683206"/>
              <a:gd name="connsiteY63" fmla="*/ 256032 h 3001062"/>
              <a:gd name="connsiteX64" fmla="*/ 643738 w 3683206"/>
              <a:gd name="connsiteY64" fmla="*/ 270663 h 3001062"/>
              <a:gd name="connsiteX65" fmla="*/ 592531 w 3683206"/>
              <a:gd name="connsiteY65" fmla="*/ 285293 h 3001062"/>
              <a:gd name="connsiteX66" fmla="*/ 541325 w 3683206"/>
              <a:gd name="connsiteY66" fmla="*/ 314554 h 3001062"/>
              <a:gd name="connsiteX67" fmla="*/ 468173 w 3683206"/>
              <a:gd name="connsiteY67" fmla="*/ 329184 h 3001062"/>
              <a:gd name="connsiteX68" fmla="*/ 373075 w 3683206"/>
              <a:gd name="connsiteY68" fmla="*/ 321869 h 3001062"/>
              <a:gd name="connsiteX69" fmla="*/ 321869 w 3683206"/>
              <a:gd name="connsiteY69" fmla="*/ 299923 h 3001062"/>
              <a:gd name="connsiteX70" fmla="*/ 299923 w 3683206"/>
              <a:gd name="connsiteY70" fmla="*/ 292608 h 3001062"/>
              <a:gd name="connsiteX71" fmla="*/ 277978 w 3683206"/>
              <a:gd name="connsiteY71" fmla="*/ 277978 h 3001062"/>
              <a:gd name="connsiteX72" fmla="*/ 234087 w 3683206"/>
              <a:gd name="connsiteY72" fmla="*/ 263347 h 3001062"/>
              <a:gd name="connsiteX73" fmla="*/ 175565 w 3683206"/>
              <a:gd name="connsiteY73" fmla="*/ 248717 h 3001062"/>
              <a:gd name="connsiteX74" fmla="*/ 124359 w 3683206"/>
              <a:gd name="connsiteY74" fmla="*/ 234087 h 3001062"/>
              <a:gd name="connsiteX75" fmla="*/ 65837 w 3683206"/>
              <a:gd name="connsiteY75" fmla="*/ 241402 h 3001062"/>
              <a:gd name="connsiteX76" fmla="*/ 51207 w 3683206"/>
              <a:gd name="connsiteY76" fmla="*/ 263347 h 3001062"/>
              <a:gd name="connsiteX77" fmla="*/ 29261 w 3683206"/>
              <a:gd name="connsiteY77" fmla="*/ 285293 h 3001062"/>
              <a:gd name="connsiteX78" fmla="*/ 14631 w 3683206"/>
              <a:gd name="connsiteY78" fmla="*/ 307239 h 3001062"/>
              <a:gd name="connsiteX79" fmla="*/ 0 w 3683206"/>
              <a:gd name="connsiteY79" fmla="*/ 351130 h 3001062"/>
              <a:gd name="connsiteX80" fmla="*/ 14631 w 3683206"/>
              <a:gd name="connsiteY80" fmla="*/ 409651 h 3001062"/>
              <a:gd name="connsiteX81" fmla="*/ 29261 w 3683206"/>
              <a:gd name="connsiteY81" fmla="*/ 431597 h 3001062"/>
              <a:gd name="connsiteX82" fmla="*/ 51207 w 3683206"/>
              <a:gd name="connsiteY82" fmla="*/ 453543 h 3001062"/>
              <a:gd name="connsiteX83" fmla="*/ 124359 w 3683206"/>
              <a:gd name="connsiteY83" fmla="*/ 475488 h 3001062"/>
              <a:gd name="connsiteX84" fmla="*/ 168250 w 3683206"/>
              <a:gd name="connsiteY84" fmla="*/ 504749 h 3001062"/>
              <a:gd name="connsiteX85" fmla="*/ 197511 w 3683206"/>
              <a:gd name="connsiteY85" fmla="*/ 548640 h 3001062"/>
              <a:gd name="connsiteX86" fmla="*/ 234087 w 3683206"/>
              <a:gd name="connsiteY86" fmla="*/ 614477 h 3001062"/>
              <a:gd name="connsiteX87" fmla="*/ 248717 w 3683206"/>
              <a:gd name="connsiteY87" fmla="*/ 636423 h 3001062"/>
              <a:gd name="connsiteX88" fmla="*/ 285293 w 3683206"/>
              <a:gd name="connsiteY88" fmla="*/ 672999 h 3001062"/>
              <a:gd name="connsiteX89" fmla="*/ 277978 w 3683206"/>
              <a:gd name="connsiteY89" fmla="*/ 775411 h 3001062"/>
              <a:gd name="connsiteX90" fmla="*/ 299923 w 3683206"/>
              <a:gd name="connsiteY90" fmla="*/ 782727 h 3001062"/>
              <a:gd name="connsiteX91" fmla="*/ 314554 w 3683206"/>
              <a:gd name="connsiteY91" fmla="*/ 804672 h 3001062"/>
              <a:gd name="connsiteX92" fmla="*/ 307239 w 3683206"/>
              <a:gd name="connsiteY92" fmla="*/ 885139 h 3001062"/>
              <a:gd name="connsiteX93" fmla="*/ 277978 w 3683206"/>
              <a:gd name="connsiteY93" fmla="*/ 950976 h 3001062"/>
              <a:gd name="connsiteX94" fmla="*/ 256032 w 3683206"/>
              <a:gd name="connsiteY94" fmla="*/ 1002183 h 3001062"/>
              <a:gd name="connsiteX95" fmla="*/ 248717 w 3683206"/>
              <a:gd name="connsiteY95" fmla="*/ 1060704 h 3001062"/>
              <a:gd name="connsiteX96" fmla="*/ 234087 w 3683206"/>
              <a:gd name="connsiteY96" fmla="*/ 1104595 h 3001062"/>
              <a:gd name="connsiteX97" fmla="*/ 248717 w 3683206"/>
              <a:gd name="connsiteY97" fmla="*/ 1155802 h 3001062"/>
              <a:gd name="connsiteX98" fmla="*/ 270663 w 3683206"/>
              <a:gd name="connsiteY98" fmla="*/ 1185063 h 3001062"/>
              <a:gd name="connsiteX99" fmla="*/ 292608 w 3683206"/>
              <a:gd name="connsiteY99" fmla="*/ 1199693 h 3001062"/>
              <a:gd name="connsiteX100" fmla="*/ 307239 w 3683206"/>
              <a:gd name="connsiteY100" fmla="*/ 1221639 h 3001062"/>
              <a:gd name="connsiteX101" fmla="*/ 329184 w 3683206"/>
              <a:gd name="connsiteY101" fmla="*/ 1236269 h 3001062"/>
              <a:gd name="connsiteX102" fmla="*/ 343815 w 3683206"/>
              <a:gd name="connsiteY102" fmla="*/ 1250899 h 3001062"/>
              <a:gd name="connsiteX103" fmla="*/ 358445 w 3683206"/>
              <a:gd name="connsiteY103" fmla="*/ 1302106 h 3001062"/>
              <a:gd name="connsiteX104" fmla="*/ 365760 w 3683206"/>
              <a:gd name="connsiteY104" fmla="*/ 1324051 h 3001062"/>
              <a:gd name="connsiteX105" fmla="*/ 387706 w 3683206"/>
              <a:gd name="connsiteY105" fmla="*/ 1338682 h 3001062"/>
              <a:gd name="connsiteX106" fmla="*/ 402336 w 3683206"/>
              <a:gd name="connsiteY106" fmla="*/ 1477671 h 3001062"/>
              <a:gd name="connsiteX107" fmla="*/ 409651 w 3683206"/>
              <a:gd name="connsiteY107" fmla="*/ 1499616 h 3001062"/>
              <a:gd name="connsiteX108" fmla="*/ 416967 w 3683206"/>
              <a:gd name="connsiteY108" fmla="*/ 1543507 h 3001062"/>
              <a:gd name="connsiteX109" fmla="*/ 431597 w 3683206"/>
              <a:gd name="connsiteY109" fmla="*/ 1711757 h 3001062"/>
              <a:gd name="connsiteX110" fmla="*/ 460858 w 3683206"/>
              <a:gd name="connsiteY110" fmla="*/ 1748333 h 3001062"/>
              <a:gd name="connsiteX111" fmla="*/ 490119 w 3683206"/>
              <a:gd name="connsiteY111" fmla="*/ 1792224 h 3001062"/>
              <a:gd name="connsiteX112" fmla="*/ 526695 w 3683206"/>
              <a:gd name="connsiteY112" fmla="*/ 1858061 h 3001062"/>
              <a:gd name="connsiteX113" fmla="*/ 548640 w 3683206"/>
              <a:gd name="connsiteY113" fmla="*/ 1901952 h 3001062"/>
              <a:gd name="connsiteX114" fmla="*/ 585216 w 3683206"/>
              <a:gd name="connsiteY114" fmla="*/ 1931213 h 3001062"/>
              <a:gd name="connsiteX115" fmla="*/ 621792 w 3683206"/>
              <a:gd name="connsiteY115" fmla="*/ 1967789 h 3001062"/>
              <a:gd name="connsiteX116" fmla="*/ 672999 w 3683206"/>
              <a:gd name="connsiteY116" fmla="*/ 2004365 h 3001062"/>
              <a:gd name="connsiteX117" fmla="*/ 797357 w 3683206"/>
              <a:gd name="connsiteY117" fmla="*/ 1997050 h 3001062"/>
              <a:gd name="connsiteX118" fmla="*/ 819303 w 3683206"/>
              <a:gd name="connsiteY118" fmla="*/ 1989735 h 3001062"/>
              <a:gd name="connsiteX119" fmla="*/ 958291 w 3683206"/>
              <a:gd name="connsiteY119" fmla="*/ 1982419 h 3001062"/>
              <a:gd name="connsiteX120" fmla="*/ 980237 w 3683206"/>
              <a:gd name="connsiteY120" fmla="*/ 1975104 h 3001062"/>
              <a:gd name="connsiteX121" fmla="*/ 1046074 w 3683206"/>
              <a:gd name="connsiteY121" fmla="*/ 2004365 h 3001062"/>
              <a:gd name="connsiteX122" fmla="*/ 1089965 w 3683206"/>
              <a:gd name="connsiteY122" fmla="*/ 2018995 h 3001062"/>
              <a:gd name="connsiteX123" fmla="*/ 1119226 w 3683206"/>
              <a:gd name="connsiteY123" fmla="*/ 2048256 h 3001062"/>
              <a:gd name="connsiteX124" fmla="*/ 1148487 w 3683206"/>
              <a:gd name="connsiteY124" fmla="*/ 2092147 h 3001062"/>
              <a:gd name="connsiteX125" fmla="*/ 1170432 w 3683206"/>
              <a:gd name="connsiteY125" fmla="*/ 2106778 h 3001062"/>
              <a:gd name="connsiteX126" fmla="*/ 1228954 w 3683206"/>
              <a:gd name="connsiteY126" fmla="*/ 2136039 h 3001062"/>
              <a:gd name="connsiteX127" fmla="*/ 1448410 w 3683206"/>
              <a:gd name="connsiteY127" fmla="*/ 2143354 h 3001062"/>
              <a:gd name="connsiteX128" fmla="*/ 2906932 w 3683206"/>
              <a:gd name="connsiteY128" fmla="*/ 3001061 h 3001062"/>
              <a:gd name="connsiteX129" fmla="*/ 3635655 w 3683206"/>
              <a:gd name="connsiteY129" fmla="*/ 2136039 h 3001062"/>
              <a:gd name="connsiteX130" fmla="*/ 3614892 w 3683206"/>
              <a:gd name="connsiteY130" fmla="*/ 2974705 h 3001062"/>
              <a:gd name="connsiteX131" fmla="*/ 3635655 w 3683206"/>
              <a:gd name="connsiteY131" fmla="*/ 2070202 h 3001062"/>
              <a:gd name="connsiteX132" fmla="*/ 3642970 w 3683206"/>
              <a:gd name="connsiteY132" fmla="*/ 1389888 h 3001062"/>
              <a:gd name="connsiteX133" fmla="*/ 3650285 w 3683206"/>
              <a:gd name="connsiteY133" fmla="*/ 936346 h 3001062"/>
              <a:gd name="connsiteX134" fmla="*/ 3628339 w 3683206"/>
              <a:gd name="connsiteY134" fmla="*/ 226771 h 3001062"/>
              <a:gd name="connsiteX0" fmla="*/ 3628339 w 3650285"/>
              <a:gd name="connsiteY0" fmla="*/ 226771 h 3048404"/>
              <a:gd name="connsiteX1" fmla="*/ 3591763 w 3650285"/>
              <a:gd name="connsiteY1" fmla="*/ 204826 h 3048404"/>
              <a:gd name="connsiteX2" fmla="*/ 3547872 w 3650285"/>
              <a:gd name="connsiteY2" fmla="*/ 190195 h 3048404"/>
              <a:gd name="connsiteX3" fmla="*/ 3511296 w 3650285"/>
              <a:gd name="connsiteY3" fmla="*/ 153619 h 3048404"/>
              <a:gd name="connsiteX4" fmla="*/ 3467405 w 3650285"/>
              <a:gd name="connsiteY4" fmla="*/ 124359 h 3048404"/>
              <a:gd name="connsiteX5" fmla="*/ 3372307 w 3650285"/>
              <a:gd name="connsiteY5" fmla="*/ 102413 h 3048404"/>
              <a:gd name="connsiteX6" fmla="*/ 3321101 w 3650285"/>
              <a:gd name="connsiteY6" fmla="*/ 87783 h 3048404"/>
              <a:gd name="connsiteX7" fmla="*/ 3160167 w 3650285"/>
              <a:gd name="connsiteY7" fmla="*/ 80467 h 3048404"/>
              <a:gd name="connsiteX8" fmla="*/ 3006547 w 3650285"/>
              <a:gd name="connsiteY8" fmla="*/ 87783 h 3048404"/>
              <a:gd name="connsiteX9" fmla="*/ 2962656 w 3650285"/>
              <a:gd name="connsiteY9" fmla="*/ 102413 h 3048404"/>
              <a:gd name="connsiteX10" fmla="*/ 2728570 w 3650285"/>
              <a:gd name="connsiteY10" fmla="*/ 87783 h 3048404"/>
              <a:gd name="connsiteX11" fmla="*/ 2706624 w 3650285"/>
              <a:gd name="connsiteY11" fmla="*/ 80467 h 3048404"/>
              <a:gd name="connsiteX12" fmla="*/ 2670048 w 3650285"/>
              <a:gd name="connsiteY12" fmla="*/ 87783 h 3048404"/>
              <a:gd name="connsiteX13" fmla="*/ 2648103 w 3650285"/>
              <a:gd name="connsiteY13" fmla="*/ 95098 h 3048404"/>
              <a:gd name="connsiteX14" fmla="*/ 2428647 w 3650285"/>
              <a:gd name="connsiteY14" fmla="*/ 87783 h 3048404"/>
              <a:gd name="connsiteX15" fmla="*/ 2384755 w 3650285"/>
              <a:gd name="connsiteY15" fmla="*/ 73152 h 3048404"/>
              <a:gd name="connsiteX16" fmla="*/ 2362810 w 3650285"/>
              <a:gd name="connsiteY16" fmla="*/ 65837 h 3048404"/>
              <a:gd name="connsiteX17" fmla="*/ 2311603 w 3650285"/>
              <a:gd name="connsiteY17" fmla="*/ 73152 h 3048404"/>
              <a:gd name="connsiteX18" fmla="*/ 2245767 w 3650285"/>
              <a:gd name="connsiteY18" fmla="*/ 80467 h 3048404"/>
              <a:gd name="connsiteX19" fmla="*/ 2150669 w 3650285"/>
              <a:gd name="connsiteY19" fmla="*/ 117043 h 3048404"/>
              <a:gd name="connsiteX20" fmla="*/ 2114093 w 3650285"/>
              <a:gd name="connsiteY20" fmla="*/ 146304 h 3048404"/>
              <a:gd name="connsiteX21" fmla="*/ 2070202 w 3650285"/>
              <a:gd name="connsiteY21" fmla="*/ 138989 h 3048404"/>
              <a:gd name="connsiteX22" fmla="*/ 2055571 w 3650285"/>
              <a:gd name="connsiteY22" fmla="*/ 117043 h 3048404"/>
              <a:gd name="connsiteX23" fmla="*/ 2048256 w 3650285"/>
              <a:gd name="connsiteY23" fmla="*/ 95098 h 3048404"/>
              <a:gd name="connsiteX24" fmla="*/ 2033626 w 3650285"/>
              <a:gd name="connsiteY24" fmla="*/ 80467 h 3048404"/>
              <a:gd name="connsiteX25" fmla="*/ 2018995 w 3650285"/>
              <a:gd name="connsiteY25" fmla="*/ 58522 h 3048404"/>
              <a:gd name="connsiteX26" fmla="*/ 1982419 w 3650285"/>
              <a:gd name="connsiteY26" fmla="*/ 29261 h 3048404"/>
              <a:gd name="connsiteX27" fmla="*/ 1967789 w 3650285"/>
              <a:gd name="connsiteY27" fmla="*/ 7315 h 3048404"/>
              <a:gd name="connsiteX28" fmla="*/ 1945843 w 3650285"/>
              <a:gd name="connsiteY28" fmla="*/ 0 h 3048404"/>
              <a:gd name="connsiteX29" fmla="*/ 1784909 w 3650285"/>
              <a:gd name="connsiteY29" fmla="*/ 7315 h 3048404"/>
              <a:gd name="connsiteX30" fmla="*/ 1726387 w 3650285"/>
              <a:gd name="connsiteY30" fmla="*/ 58522 h 3048404"/>
              <a:gd name="connsiteX31" fmla="*/ 1689811 w 3650285"/>
              <a:gd name="connsiteY31" fmla="*/ 95098 h 3048404"/>
              <a:gd name="connsiteX32" fmla="*/ 1675181 w 3650285"/>
              <a:gd name="connsiteY32" fmla="*/ 117043 h 3048404"/>
              <a:gd name="connsiteX33" fmla="*/ 1645920 w 3650285"/>
              <a:gd name="connsiteY33" fmla="*/ 146304 h 3048404"/>
              <a:gd name="connsiteX34" fmla="*/ 1631290 w 3650285"/>
              <a:gd name="connsiteY34" fmla="*/ 160935 h 3048404"/>
              <a:gd name="connsiteX35" fmla="*/ 1616659 w 3650285"/>
              <a:gd name="connsiteY35" fmla="*/ 182880 h 3048404"/>
              <a:gd name="connsiteX36" fmla="*/ 1580083 w 3650285"/>
              <a:gd name="connsiteY36" fmla="*/ 219456 h 3048404"/>
              <a:gd name="connsiteX37" fmla="*/ 1528877 w 3650285"/>
              <a:gd name="connsiteY37" fmla="*/ 277978 h 3048404"/>
              <a:gd name="connsiteX38" fmla="*/ 1521562 w 3650285"/>
              <a:gd name="connsiteY38" fmla="*/ 299923 h 3048404"/>
              <a:gd name="connsiteX39" fmla="*/ 1455725 w 3650285"/>
              <a:gd name="connsiteY39" fmla="*/ 336499 h 3048404"/>
              <a:gd name="connsiteX40" fmla="*/ 1382573 w 3650285"/>
              <a:gd name="connsiteY40" fmla="*/ 329184 h 3048404"/>
              <a:gd name="connsiteX41" fmla="*/ 1345997 w 3650285"/>
              <a:gd name="connsiteY41" fmla="*/ 299923 h 3048404"/>
              <a:gd name="connsiteX42" fmla="*/ 1324051 w 3650285"/>
              <a:gd name="connsiteY42" fmla="*/ 285293 h 3048404"/>
              <a:gd name="connsiteX43" fmla="*/ 1316736 w 3650285"/>
              <a:gd name="connsiteY43" fmla="*/ 263347 h 3048404"/>
              <a:gd name="connsiteX44" fmla="*/ 1294791 w 3650285"/>
              <a:gd name="connsiteY44" fmla="*/ 256032 h 3048404"/>
              <a:gd name="connsiteX45" fmla="*/ 1280160 w 3650285"/>
              <a:gd name="connsiteY45" fmla="*/ 241402 h 3048404"/>
              <a:gd name="connsiteX46" fmla="*/ 1258215 w 3650285"/>
              <a:gd name="connsiteY46" fmla="*/ 226771 h 3048404"/>
              <a:gd name="connsiteX47" fmla="*/ 1228954 w 3650285"/>
              <a:gd name="connsiteY47" fmla="*/ 190195 h 3048404"/>
              <a:gd name="connsiteX48" fmla="*/ 1207008 w 3650285"/>
              <a:gd name="connsiteY48" fmla="*/ 175565 h 3048404"/>
              <a:gd name="connsiteX49" fmla="*/ 1170432 w 3650285"/>
              <a:gd name="connsiteY49" fmla="*/ 138989 h 3048404"/>
              <a:gd name="connsiteX50" fmla="*/ 1163117 w 3650285"/>
              <a:gd name="connsiteY50" fmla="*/ 117043 h 3048404"/>
              <a:gd name="connsiteX51" fmla="*/ 1141171 w 3650285"/>
              <a:gd name="connsiteY51" fmla="*/ 109728 h 3048404"/>
              <a:gd name="connsiteX52" fmla="*/ 1082650 w 3650285"/>
              <a:gd name="connsiteY52" fmla="*/ 95098 h 3048404"/>
              <a:gd name="connsiteX53" fmla="*/ 1053389 w 3650285"/>
              <a:gd name="connsiteY53" fmla="*/ 95098 h 3048404"/>
              <a:gd name="connsiteX54" fmla="*/ 1031443 w 3650285"/>
              <a:gd name="connsiteY54" fmla="*/ 87783 h 3048404"/>
              <a:gd name="connsiteX55" fmla="*/ 936346 w 3650285"/>
              <a:gd name="connsiteY55" fmla="*/ 95098 h 3048404"/>
              <a:gd name="connsiteX56" fmla="*/ 892455 w 3650285"/>
              <a:gd name="connsiteY56" fmla="*/ 109728 h 3048404"/>
              <a:gd name="connsiteX57" fmla="*/ 855879 w 3650285"/>
              <a:gd name="connsiteY57" fmla="*/ 117043 h 3048404"/>
              <a:gd name="connsiteX58" fmla="*/ 826618 w 3650285"/>
              <a:gd name="connsiteY58" fmla="*/ 153619 h 3048404"/>
              <a:gd name="connsiteX59" fmla="*/ 782727 w 3650285"/>
              <a:gd name="connsiteY59" fmla="*/ 197511 h 3048404"/>
              <a:gd name="connsiteX60" fmla="*/ 768096 w 3650285"/>
              <a:gd name="connsiteY60" fmla="*/ 212141 h 3048404"/>
              <a:gd name="connsiteX61" fmla="*/ 746151 w 3650285"/>
              <a:gd name="connsiteY61" fmla="*/ 219456 h 3048404"/>
              <a:gd name="connsiteX62" fmla="*/ 680314 w 3650285"/>
              <a:gd name="connsiteY62" fmla="*/ 248717 h 3048404"/>
              <a:gd name="connsiteX63" fmla="*/ 658368 w 3650285"/>
              <a:gd name="connsiteY63" fmla="*/ 256032 h 3048404"/>
              <a:gd name="connsiteX64" fmla="*/ 643738 w 3650285"/>
              <a:gd name="connsiteY64" fmla="*/ 270663 h 3048404"/>
              <a:gd name="connsiteX65" fmla="*/ 592531 w 3650285"/>
              <a:gd name="connsiteY65" fmla="*/ 285293 h 3048404"/>
              <a:gd name="connsiteX66" fmla="*/ 541325 w 3650285"/>
              <a:gd name="connsiteY66" fmla="*/ 314554 h 3048404"/>
              <a:gd name="connsiteX67" fmla="*/ 468173 w 3650285"/>
              <a:gd name="connsiteY67" fmla="*/ 329184 h 3048404"/>
              <a:gd name="connsiteX68" fmla="*/ 373075 w 3650285"/>
              <a:gd name="connsiteY68" fmla="*/ 321869 h 3048404"/>
              <a:gd name="connsiteX69" fmla="*/ 321869 w 3650285"/>
              <a:gd name="connsiteY69" fmla="*/ 299923 h 3048404"/>
              <a:gd name="connsiteX70" fmla="*/ 299923 w 3650285"/>
              <a:gd name="connsiteY70" fmla="*/ 292608 h 3048404"/>
              <a:gd name="connsiteX71" fmla="*/ 277978 w 3650285"/>
              <a:gd name="connsiteY71" fmla="*/ 277978 h 3048404"/>
              <a:gd name="connsiteX72" fmla="*/ 234087 w 3650285"/>
              <a:gd name="connsiteY72" fmla="*/ 263347 h 3048404"/>
              <a:gd name="connsiteX73" fmla="*/ 175565 w 3650285"/>
              <a:gd name="connsiteY73" fmla="*/ 248717 h 3048404"/>
              <a:gd name="connsiteX74" fmla="*/ 124359 w 3650285"/>
              <a:gd name="connsiteY74" fmla="*/ 234087 h 3048404"/>
              <a:gd name="connsiteX75" fmla="*/ 65837 w 3650285"/>
              <a:gd name="connsiteY75" fmla="*/ 241402 h 3048404"/>
              <a:gd name="connsiteX76" fmla="*/ 51207 w 3650285"/>
              <a:gd name="connsiteY76" fmla="*/ 263347 h 3048404"/>
              <a:gd name="connsiteX77" fmla="*/ 29261 w 3650285"/>
              <a:gd name="connsiteY77" fmla="*/ 285293 h 3048404"/>
              <a:gd name="connsiteX78" fmla="*/ 14631 w 3650285"/>
              <a:gd name="connsiteY78" fmla="*/ 307239 h 3048404"/>
              <a:gd name="connsiteX79" fmla="*/ 0 w 3650285"/>
              <a:gd name="connsiteY79" fmla="*/ 351130 h 3048404"/>
              <a:gd name="connsiteX80" fmla="*/ 14631 w 3650285"/>
              <a:gd name="connsiteY80" fmla="*/ 409651 h 3048404"/>
              <a:gd name="connsiteX81" fmla="*/ 29261 w 3650285"/>
              <a:gd name="connsiteY81" fmla="*/ 431597 h 3048404"/>
              <a:gd name="connsiteX82" fmla="*/ 51207 w 3650285"/>
              <a:gd name="connsiteY82" fmla="*/ 453543 h 3048404"/>
              <a:gd name="connsiteX83" fmla="*/ 124359 w 3650285"/>
              <a:gd name="connsiteY83" fmla="*/ 475488 h 3048404"/>
              <a:gd name="connsiteX84" fmla="*/ 168250 w 3650285"/>
              <a:gd name="connsiteY84" fmla="*/ 504749 h 3048404"/>
              <a:gd name="connsiteX85" fmla="*/ 197511 w 3650285"/>
              <a:gd name="connsiteY85" fmla="*/ 548640 h 3048404"/>
              <a:gd name="connsiteX86" fmla="*/ 234087 w 3650285"/>
              <a:gd name="connsiteY86" fmla="*/ 614477 h 3048404"/>
              <a:gd name="connsiteX87" fmla="*/ 248717 w 3650285"/>
              <a:gd name="connsiteY87" fmla="*/ 636423 h 3048404"/>
              <a:gd name="connsiteX88" fmla="*/ 285293 w 3650285"/>
              <a:gd name="connsiteY88" fmla="*/ 672999 h 3048404"/>
              <a:gd name="connsiteX89" fmla="*/ 277978 w 3650285"/>
              <a:gd name="connsiteY89" fmla="*/ 775411 h 3048404"/>
              <a:gd name="connsiteX90" fmla="*/ 299923 w 3650285"/>
              <a:gd name="connsiteY90" fmla="*/ 782727 h 3048404"/>
              <a:gd name="connsiteX91" fmla="*/ 314554 w 3650285"/>
              <a:gd name="connsiteY91" fmla="*/ 804672 h 3048404"/>
              <a:gd name="connsiteX92" fmla="*/ 307239 w 3650285"/>
              <a:gd name="connsiteY92" fmla="*/ 885139 h 3048404"/>
              <a:gd name="connsiteX93" fmla="*/ 277978 w 3650285"/>
              <a:gd name="connsiteY93" fmla="*/ 950976 h 3048404"/>
              <a:gd name="connsiteX94" fmla="*/ 256032 w 3650285"/>
              <a:gd name="connsiteY94" fmla="*/ 1002183 h 3048404"/>
              <a:gd name="connsiteX95" fmla="*/ 248717 w 3650285"/>
              <a:gd name="connsiteY95" fmla="*/ 1060704 h 3048404"/>
              <a:gd name="connsiteX96" fmla="*/ 234087 w 3650285"/>
              <a:gd name="connsiteY96" fmla="*/ 1104595 h 3048404"/>
              <a:gd name="connsiteX97" fmla="*/ 248717 w 3650285"/>
              <a:gd name="connsiteY97" fmla="*/ 1155802 h 3048404"/>
              <a:gd name="connsiteX98" fmla="*/ 270663 w 3650285"/>
              <a:gd name="connsiteY98" fmla="*/ 1185063 h 3048404"/>
              <a:gd name="connsiteX99" fmla="*/ 292608 w 3650285"/>
              <a:gd name="connsiteY99" fmla="*/ 1199693 h 3048404"/>
              <a:gd name="connsiteX100" fmla="*/ 307239 w 3650285"/>
              <a:gd name="connsiteY100" fmla="*/ 1221639 h 3048404"/>
              <a:gd name="connsiteX101" fmla="*/ 329184 w 3650285"/>
              <a:gd name="connsiteY101" fmla="*/ 1236269 h 3048404"/>
              <a:gd name="connsiteX102" fmla="*/ 343815 w 3650285"/>
              <a:gd name="connsiteY102" fmla="*/ 1250899 h 3048404"/>
              <a:gd name="connsiteX103" fmla="*/ 358445 w 3650285"/>
              <a:gd name="connsiteY103" fmla="*/ 1302106 h 3048404"/>
              <a:gd name="connsiteX104" fmla="*/ 365760 w 3650285"/>
              <a:gd name="connsiteY104" fmla="*/ 1324051 h 3048404"/>
              <a:gd name="connsiteX105" fmla="*/ 387706 w 3650285"/>
              <a:gd name="connsiteY105" fmla="*/ 1338682 h 3048404"/>
              <a:gd name="connsiteX106" fmla="*/ 402336 w 3650285"/>
              <a:gd name="connsiteY106" fmla="*/ 1477671 h 3048404"/>
              <a:gd name="connsiteX107" fmla="*/ 409651 w 3650285"/>
              <a:gd name="connsiteY107" fmla="*/ 1499616 h 3048404"/>
              <a:gd name="connsiteX108" fmla="*/ 416967 w 3650285"/>
              <a:gd name="connsiteY108" fmla="*/ 1543507 h 3048404"/>
              <a:gd name="connsiteX109" fmla="*/ 431597 w 3650285"/>
              <a:gd name="connsiteY109" fmla="*/ 1711757 h 3048404"/>
              <a:gd name="connsiteX110" fmla="*/ 460858 w 3650285"/>
              <a:gd name="connsiteY110" fmla="*/ 1748333 h 3048404"/>
              <a:gd name="connsiteX111" fmla="*/ 490119 w 3650285"/>
              <a:gd name="connsiteY111" fmla="*/ 1792224 h 3048404"/>
              <a:gd name="connsiteX112" fmla="*/ 526695 w 3650285"/>
              <a:gd name="connsiteY112" fmla="*/ 1858061 h 3048404"/>
              <a:gd name="connsiteX113" fmla="*/ 548640 w 3650285"/>
              <a:gd name="connsiteY113" fmla="*/ 1901952 h 3048404"/>
              <a:gd name="connsiteX114" fmla="*/ 585216 w 3650285"/>
              <a:gd name="connsiteY114" fmla="*/ 1931213 h 3048404"/>
              <a:gd name="connsiteX115" fmla="*/ 621792 w 3650285"/>
              <a:gd name="connsiteY115" fmla="*/ 1967789 h 3048404"/>
              <a:gd name="connsiteX116" fmla="*/ 672999 w 3650285"/>
              <a:gd name="connsiteY116" fmla="*/ 2004365 h 3048404"/>
              <a:gd name="connsiteX117" fmla="*/ 797357 w 3650285"/>
              <a:gd name="connsiteY117" fmla="*/ 1997050 h 3048404"/>
              <a:gd name="connsiteX118" fmla="*/ 819303 w 3650285"/>
              <a:gd name="connsiteY118" fmla="*/ 1989735 h 3048404"/>
              <a:gd name="connsiteX119" fmla="*/ 958291 w 3650285"/>
              <a:gd name="connsiteY119" fmla="*/ 1982419 h 3048404"/>
              <a:gd name="connsiteX120" fmla="*/ 980237 w 3650285"/>
              <a:gd name="connsiteY120" fmla="*/ 1975104 h 3048404"/>
              <a:gd name="connsiteX121" fmla="*/ 1046074 w 3650285"/>
              <a:gd name="connsiteY121" fmla="*/ 2004365 h 3048404"/>
              <a:gd name="connsiteX122" fmla="*/ 1089965 w 3650285"/>
              <a:gd name="connsiteY122" fmla="*/ 2018995 h 3048404"/>
              <a:gd name="connsiteX123" fmla="*/ 1119226 w 3650285"/>
              <a:gd name="connsiteY123" fmla="*/ 2048256 h 3048404"/>
              <a:gd name="connsiteX124" fmla="*/ 1148487 w 3650285"/>
              <a:gd name="connsiteY124" fmla="*/ 2092147 h 3048404"/>
              <a:gd name="connsiteX125" fmla="*/ 1170432 w 3650285"/>
              <a:gd name="connsiteY125" fmla="*/ 2106778 h 3048404"/>
              <a:gd name="connsiteX126" fmla="*/ 1228954 w 3650285"/>
              <a:gd name="connsiteY126" fmla="*/ 2136039 h 3048404"/>
              <a:gd name="connsiteX127" fmla="*/ 1448410 w 3650285"/>
              <a:gd name="connsiteY127" fmla="*/ 2143354 h 3048404"/>
              <a:gd name="connsiteX128" fmla="*/ 2906932 w 3650285"/>
              <a:gd name="connsiteY128" fmla="*/ 3001061 h 3048404"/>
              <a:gd name="connsiteX129" fmla="*/ 3393608 w 3650285"/>
              <a:gd name="connsiteY129" fmla="*/ 2996651 h 3048404"/>
              <a:gd name="connsiteX130" fmla="*/ 3614892 w 3650285"/>
              <a:gd name="connsiteY130" fmla="*/ 2974705 h 3048404"/>
              <a:gd name="connsiteX131" fmla="*/ 3635655 w 3650285"/>
              <a:gd name="connsiteY131" fmla="*/ 2070202 h 3048404"/>
              <a:gd name="connsiteX132" fmla="*/ 3642970 w 3650285"/>
              <a:gd name="connsiteY132" fmla="*/ 1389888 h 3048404"/>
              <a:gd name="connsiteX133" fmla="*/ 3650285 w 3650285"/>
              <a:gd name="connsiteY133" fmla="*/ 936346 h 3048404"/>
              <a:gd name="connsiteX134" fmla="*/ 3628339 w 3650285"/>
              <a:gd name="connsiteY134" fmla="*/ 226771 h 3048404"/>
              <a:gd name="connsiteX0" fmla="*/ 3628339 w 3650285"/>
              <a:gd name="connsiteY0" fmla="*/ 226771 h 3069848"/>
              <a:gd name="connsiteX1" fmla="*/ 3591763 w 3650285"/>
              <a:gd name="connsiteY1" fmla="*/ 204826 h 3069848"/>
              <a:gd name="connsiteX2" fmla="*/ 3547872 w 3650285"/>
              <a:gd name="connsiteY2" fmla="*/ 190195 h 3069848"/>
              <a:gd name="connsiteX3" fmla="*/ 3511296 w 3650285"/>
              <a:gd name="connsiteY3" fmla="*/ 153619 h 3069848"/>
              <a:gd name="connsiteX4" fmla="*/ 3467405 w 3650285"/>
              <a:gd name="connsiteY4" fmla="*/ 124359 h 3069848"/>
              <a:gd name="connsiteX5" fmla="*/ 3372307 w 3650285"/>
              <a:gd name="connsiteY5" fmla="*/ 102413 h 3069848"/>
              <a:gd name="connsiteX6" fmla="*/ 3321101 w 3650285"/>
              <a:gd name="connsiteY6" fmla="*/ 87783 h 3069848"/>
              <a:gd name="connsiteX7" fmla="*/ 3160167 w 3650285"/>
              <a:gd name="connsiteY7" fmla="*/ 80467 h 3069848"/>
              <a:gd name="connsiteX8" fmla="*/ 3006547 w 3650285"/>
              <a:gd name="connsiteY8" fmla="*/ 87783 h 3069848"/>
              <a:gd name="connsiteX9" fmla="*/ 2962656 w 3650285"/>
              <a:gd name="connsiteY9" fmla="*/ 102413 h 3069848"/>
              <a:gd name="connsiteX10" fmla="*/ 2728570 w 3650285"/>
              <a:gd name="connsiteY10" fmla="*/ 87783 h 3069848"/>
              <a:gd name="connsiteX11" fmla="*/ 2706624 w 3650285"/>
              <a:gd name="connsiteY11" fmla="*/ 80467 h 3069848"/>
              <a:gd name="connsiteX12" fmla="*/ 2670048 w 3650285"/>
              <a:gd name="connsiteY12" fmla="*/ 87783 h 3069848"/>
              <a:gd name="connsiteX13" fmla="*/ 2648103 w 3650285"/>
              <a:gd name="connsiteY13" fmla="*/ 95098 h 3069848"/>
              <a:gd name="connsiteX14" fmla="*/ 2428647 w 3650285"/>
              <a:gd name="connsiteY14" fmla="*/ 87783 h 3069848"/>
              <a:gd name="connsiteX15" fmla="*/ 2384755 w 3650285"/>
              <a:gd name="connsiteY15" fmla="*/ 73152 h 3069848"/>
              <a:gd name="connsiteX16" fmla="*/ 2362810 w 3650285"/>
              <a:gd name="connsiteY16" fmla="*/ 65837 h 3069848"/>
              <a:gd name="connsiteX17" fmla="*/ 2311603 w 3650285"/>
              <a:gd name="connsiteY17" fmla="*/ 73152 h 3069848"/>
              <a:gd name="connsiteX18" fmla="*/ 2245767 w 3650285"/>
              <a:gd name="connsiteY18" fmla="*/ 80467 h 3069848"/>
              <a:gd name="connsiteX19" fmla="*/ 2150669 w 3650285"/>
              <a:gd name="connsiteY19" fmla="*/ 117043 h 3069848"/>
              <a:gd name="connsiteX20" fmla="*/ 2114093 w 3650285"/>
              <a:gd name="connsiteY20" fmla="*/ 146304 h 3069848"/>
              <a:gd name="connsiteX21" fmla="*/ 2070202 w 3650285"/>
              <a:gd name="connsiteY21" fmla="*/ 138989 h 3069848"/>
              <a:gd name="connsiteX22" fmla="*/ 2055571 w 3650285"/>
              <a:gd name="connsiteY22" fmla="*/ 117043 h 3069848"/>
              <a:gd name="connsiteX23" fmla="*/ 2048256 w 3650285"/>
              <a:gd name="connsiteY23" fmla="*/ 95098 h 3069848"/>
              <a:gd name="connsiteX24" fmla="*/ 2033626 w 3650285"/>
              <a:gd name="connsiteY24" fmla="*/ 80467 h 3069848"/>
              <a:gd name="connsiteX25" fmla="*/ 2018995 w 3650285"/>
              <a:gd name="connsiteY25" fmla="*/ 58522 h 3069848"/>
              <a:gd name="connsiteX26" fmla="*/ 1982419 w 3650285"/>
              <a:gd name="connsiteY26" fmla="*/ 29261 h 3069848"/>
              <a:gd name="connsiteX27" fmla="*/ 1967789 w 3650285"/>
              <a:gd name="connsiteY27" fmla="*/ 7315 h 3069848"/>
              <a:gd name="connsiteX28" fmla="*/ 1945843 w 3650285"/>
              <a:gd name="connsiteY28" fmla="*/ 0 h 3069848"/>
              <a:gd name="connsiteX29" fmla="*/ 1784909 w 3650285"/>
              <a:gd name="connsiteY29" fmla="*/ 7315 h 3069848"/>
              <a:gd name="connsiteX30" fmla="*/ 1726387 w 3650285"/>
              <a:gd name="connsiteY30" fmla="*/ 58522 h 3069848"/>
              <a:gd name="connsiteX31" fmla="*/ 1689811 w 3650285"/>
              <a:gd name="connsiteY31" fmla="*/ 95098 h 3069848"/>
              <a:gd name="connsiteX32" fmla="*/ 1675181 w 3650285"/>
              <a:gd name="connsiteY32" fmla="*/ 117043 h 3069848"/>
              <a:gd name="connsiteX33" fmla="*/ 1645920 w 3650285"/>
              <a:gd name="connsiteY33" fmla="*/ 146304 h 3069848"/>
              <a:gd name="connsiteX34" fmla="*/ 1631290 w 3650285"/>
              <a:gd name="connsiteY34" fmla="*/ 160935 h 3069848"/>
              <a:gd name="connsiteX35" fmla="*/ 1616659 w 3650285"/>
              <a:gd name="connsiteY35" fmla="*/ 182880 h 3069848"/>
              <a:gd name="connsiteX36" fmla="*/ 1580083 w 3650285"/>
              <a:gd name="connsiteY36" fmla="*/ 219456 h 3069848"/>
              <a:gd name="connsiteX37" fmla="*/ 1528877 w 3650285"/>
              <a:gd name="connsiteY37" fmla="*/ 277978 h 3069848"/>
              <a:gd name="connsiteX38" fmla="*/ 1521562 w 3650285"/>
              <a:gd name="connsiteY38" fmla="*/ 299923 h 3069848"/>
              <a:gd name="connsiteX39" fmla="*/ 1455725 w 3650285"/>
              <a:gd name="connsiteY39" fmla="*/ 336499 h 3069848"/>
              <a:gd name="connsiteX40" fmla="*/ 1382573 w 3650285"/>
              <a:gd name="connsiteY40" fmla="*/ 329184 h 3069848"/>
              <a:gd name="connsiteX41" fmla="*/ 1345997 w 3650285"/>
              <a:gd name="connsiteY41" fmla="*/ 299923 h 3069848"/>
              <a:gd name="connsiteX42" fmla="*/ 1324051 w 3650285"/>
              <a:gd name="connsiteY42" fmla="*/ 285293 h 3069848"/>
              <a:gd name="connsiteX43" fmla="*/ 1316736 w 3650285"/>
              <a:gd name="connsiteY43" fmla="*/ 263347 h 3069848"/>
              <a:gd name="connsiteX44" fmla="*/ 1294791 w 3650285"/>
              <a:gd name="connsiteY44" fmla="*/ 256032 h 3069848"/>
              <a:gd name="connsiteX45" fmla="*/ 1280160 w 3650285"/>
              <a:gd name="connsiteY45" fmla="*/ 241402 h 3069848"/>
              <a:gd name="connsiteX46" fmla="*/ 1258215 w 3650285"/>
              <a:gd name="connsiteY46" fmla="*/ 226771 h 3069848"/>
              <a:gd name="connsiteX47" fmla="*/ 1228954 w 3650285"/>
              <a:gd name="connsiteY47" fmla="*/ 190195 h 3069848"/>
              <a:gd name="connsiteX48" fmla="*/ 1207008 w 3650285"/>
              <a:gd name="connsiteY48" fmla="*/ 175565 h 3069848"/>
              <a:gd name="connsiteX49" fmla="*/ 1170432 w 3650285"/>
              <a:gd name="connsiteY49" fmla="*/ 138989 h 3069848"/>
              <a:gd name="connsiteX50" fmla="*/ 1163117 w 3650285"/>
              <a:gd name="connsiteY50" fmla="*/ 117043 h 3069848"/>
              <a:gd name="connsiteX51" fmla="*/ 1141171 w 3650285"/>
              <a:gd name="connsiteY51" fmla="*/ 109728 h 3069848"/>
              <a:gd name="connsiteX52" fmla="*/ 1082650 w 3650285"/>
              <a:gd name="connsiteY52" fmla="*/ 95098 h 3069848"/>
              <a:gd name="connsiteX53" fmla="*/ 1053389 w 3650285"/>
              <a:gd name="connsiteY53" fmla="*/ 95098 h 3069848"/>
              <a:gd name="connsiteX54" fmla="*/ 1031443 w 3650285"/>
              <a:gd name="connsiteY54" fmla="*/ 87783 h 3069848"/>
              <a:gd name="connsiteX55" fmla="*/ 936346 w 3650285"/>
              <a:gd name="connsiteY55" fmla="*/ 95098 h 3069848"/>
              <a:gd name="connsiteX56" fmla="*/ 892455 w 3650285"/>
              <a:gd name="connsiteY56" fmla="*/ 109728 h 3069848"/>
              <a:gd name="connsiteX57" fmla="*/ 855879 w 3650285"/>
              <a:gd name="connsiteY57" fmla="*/ 117043 h 3069848"/>
              <a:gd name="connsiteX58" fmla="*/ 826618 w 3650285"/>
              <a:gd name="connsiteY58" fmla="*/ 153619 h 3069848"/>
              <a:gd name="connsiteX59" fmla="*/ 782727 w 3650285"/>
              <a:gd name="connsiteY59" fmla="*/ 197511 h 3069848"/>
              <a:gd name="connsiteX60" fmla="*/ 768096 w 3650285"/>
              <a:gd name="connsiteY60" fmla="*/ 212141 h 3069848"/>
              <a:gd name="connsiteX61" fmla="*/ 746151 w 3650285"/>
              <a:gd name="connsiteY61" fmla="*/ 219456 h 3069848"/>
              <a:gd name="connsiteX62" fmla="*/ 680314 w 3650285"/>
              <a:gd name="connsiteY62" fmla="*/ 248717 h 3069848"/>
              <a:gd name="connsiteX63" fmla="*/ 658368 w 3650285"/>
              <a:gd name="connsiteY63" fmla="*/ 256032 h 3069848"/>
              <a:gd name="connsiteX64" fmla="*/ 643738 w 3650285"/>
              <a:gd name="connsiteY64" fmla="*/ 270663 h 3069848"/>
              <a:gd name="connsiteX65" fmla="*/ 592531 w 3650285"/>
              <a:gd name="connsiteY65" fmla="*/ 285293 h 3069848"/>
              <a:gd name="connsiteX66" fmla="*/ 541325 w 3650285"/>
              <a:gd name="connsiteY66" fmla="*/ 314554 h 3069848"/>
              <a:gd name="connsiteX67" fmla="*/ 468173 w 3650285"/>
              <a:gd name="connsiteY67" fmla="*/ 329184 h 3069848"/>
              <a:gd name="connsiteX68" fmla="*/ 373075 w 3650285"/>
              <a:gd name="connsiteY68" fmla="*/ 321869 h 3069848"/>
              <a:gd name="connsiteX69" fmla="*/ 321869 w 3650285"/>
              <a:gd name="connsiteY69" fmla="*/ 299923 h 3069848"/>
              <a:gd name="connsiteX70" fmla="*/ 299923 w 3650285"/>
              <a:gd name="connsiteY70" fmla="*/ 292608 h 3069848"/>
              <a:gd name="connsiteX71" fmla="*/ 277978 w 3650285"/>
              <a:gd name="connsiteY71" fmla="*/ 277978 h 3069848"/>
              <a:gd name="connsiteX72" fmla="*/ 234087 w 3650285"/>
              <a:gd name="connsiteY72" fmla="*/ 263347 h 3069848"/>
              <a:gd name="connsiteX73" fmla="*/ 175565 w 3650285"/>
              <a:gd name="connsiteY73" fmla="*/ 248717 h 3069848"/>
              <a:gd name="connsiteX74" fmla="*/ 124359 w 3650285"/>
              <a:gd name="connsiteY74" fmla="*/ 234087 h 3069848"/>
              <a:gd name="connsiteX75" fmla="*/ 65837 w 3650285"/>
              <a:gd name="connsiteY75" fmla="*/ 241402 h 3069848"/>
              <a:gd name="connsiteX76" fmla="*/ 51207 w 3650285"/>
              <a:gd name="connsiteY76" fmla="*/ 263347 h 3069848"/>
              <a:gd name="connsiteX77" fmla="*/ 29261 w 3650285"/>
              <a:gd name="connsiteY77" fmla="*/ 285293 h 3069848"/>
              <a:gd name="connsiteX78" fmla="*/ 14631 w 3650285"/>
              <a:gd name="connsiteY78" fmla="*/ 307239 h 3069848"/>
              <a:gd name="connsiteX79" fmla="*/ 0 w 3650285"/>
              <a:gd name="connsiteY79" fmla="*/ 351130 h 3069848"/>
              <a:gd name="connsiteX80" fmla="*/ 14631 w 3650285"/>
              <a:gd name="connsiteY80" fmla="*/ 409651 h 3069848"/>
              <a:gd name="connsiteX81" fmla="*/ 29261 w 3650285"/>
              <a:gd name="connsiteY81" fmla="*/ 431597 h 3069848"/>
              <a:gd name="connsiteX82" fmla="*/ 51207 w 3650285"/>
              <a:gd name="connsiteY82" fmla="*/ 453543 h 3069848"/>
              <a:gd name="connsiteX83" fmla="*/ 124359 w 3650285"/>
              <a:gd name="connsiteY83" fmla="*/ 475488 h 3069848"/>
              <a:gd name="connsiteX84" fmla="*/ 168250 w 3650285"/>
              <a:gd name="connsiteY84" fmla="*/ 504749 h 3069848"/>
              <a:gd name="connsiteX85" fmla="*/ 197511 w 3650285"/>
              <a:gd name="connsiteY85" fmla="*/ 548640 h 3069848"/>
              <a:gd name="connsiteX86" fmla="*/ 234087 w 3650285"/>
              <a:gd name="connsiteY86" fmla="*/ 614477 h 3069848"/>
              <a:gd name="connsiteX87" fmla="*/ 248717 w 3650285"/>
              <a:gd name="connsiteY87" fmla="*/ 636423 h 3069848"/>
              <a:gd name="connsiteX88" fmla="*/ 285293 w 3650285"/>
              <a:gd name="connsiteY88" fmla="*/ 672999 h 3069848"/>
              <a:gd name="connsiteX89" fmla="*/ 277978 w 3650285"/>
              <a:gd name="connsiteY89" fmla="*/ 775411 h 3069848"/>
              <a:gd name="connsiteX90" fmla="*/ 299923 w 3650285"/>
              <a:gd name="connsiteY90" fmla="*/ 782727 h 3069848"/>
              <a:gd name="connsiteX91" fmla="*/ 314554 w 3650285"/>
              <a:gd name="connsiteY91" fmla="*/ 804672 h 3069848"/>
              <a:gd name="connsiteX92" fmla="*/ 307239 w 3650285"/>
              <a:gd name="connsiteY92" fmla="*/ 885139 h 3069848"/>
              <a:gd name="connsiteX93" fmla="*/ 277978 w 3650285"/>
              <a:gd name="connsiteY93" fmla="*/ 950976 h 3069848"/>
              <a:gd name="connsiteX94" fmla="*/ 256032 w 3650285"/>
              <a:gd name="connsiteY94" fmla="*/ 1002183 h 3069848"/>
              <a:gd name="connsiteX95" fmla="*/ 248717 w 3650285"/>
              <a:gd name="connsiteY95" fmla="*/ 1060704 h 3069848"/>
              <a:gd name="connsiteX96" fmla="*/ 234087 w 3650285"/>
              <a:gd name="connsiteY96" fmla="*/ 1104595 h 3069848"/>
              <a:gd name="connsiteX97" fmla="*/ 248717 w 3650285"/>
              <a:gd name="connsiteY97" fmla="*/ 1155802 h 3069848"/>
              <a:gd name="connsiteX98" fmla="*/ 270663 w 3650285"/>
              <a:gd name="connsiteY98" fmla="*/ 1185063 h 3069848"/>
              <a:gd name="connsiteX99" fmla="*/ 292608 w 3650285"/>
              <a:gd name="connsiteY99" fmla="*/ 1199693 h 3069848"/>
              <a:gd name="connsiteX100" fmla="*/ 307239 w 3650285"/>
              <a:gd name="connsiteY100" fmla="*/ 1221639 h 3069848"/>
              <a:gd name="connsiteX101" fmla="*/ 329184 w 3650285"/>
              <a:gd name="connsiteY101" fmla="*/ 1236269 h 3069848"/>
              <a:gd name="connsiteX102" fmla="*/ 343815 w 3650285"/>
              <a:gd name="connsiteY102" fmla="*/ 1250899 h 3069848"/>
              <a:gd name="connsiteX103" fmla="*/ 358445 w 3650285"/>
              <a:gd name="connsiteY103" fmla="*/ 1302106 h 3069848"/>
              <a:gd name="connsiteX104" fmla="*/ 365760 w 3650285"/>
              <a:gd name="connsiteY104" fmla="*/ 1324051 h 3069848"/>
              <a:gd name="connsiteX105" fmla="*/ 387706 w 3650285"/>
              <a:gd name="connsiteY105" fmla="*/ 1338682 h 3069848"/>
              <a:gd name="connsiteX106" fmla="*/ 402336 w 3650285"/>
              <a:gd name="connsiteY106" fmla="*/ 1477671 h 3069848"/>
              <a:gd name="connsiteX107" fmla="*/ 409651 w 3650285"/>
              <a:gd name="connsiteY107" fmla="*/ 1499616 h 3069848"/>
              <a:gd name="connsiteX108" fmla="*/ 416967 w 3650285"/>
              <a:gd name="connsiteY108" fmla="*/ 1543507 h 3069848"/>
              <a:gd name="connsiteX109" fmla="*/ 431597 w 3650285"/>
              <a:gd name="connsiteY109" fmla="*/ 1711757 h 3069848"/>
              <a:gd name="connsiteX110" fmla="*/ 460858 w 3650285"/>
              <a:gd name="connsiteY110" fmla="*/ 1748333 h 3069848"/>
              <a:gd name="connsiteX111" fmla="*/ 490119 w 3650285"/>
              <a:gd name="connsiteY111" fmla="*/ 1792224 h 3069848"/>
              <a:gd name="connsiteX112" fmla="*/ 526695 w 3650285"/>
              <a:gd name="connsiteY112" fmla="*/ 1858061 h 3069848"/>
              <a:gd name="connsiteX113" fmla="*/ 548640 w 3650285"/>
              <a:gd name="connsiteY113" fmla="*/ 1901952 h 3069848"/>
              <a:gd name="connsiteX114" fmla="*/ 585216 w 3650285"/>
              <a:gd name="connsiteY114" fmla="*/ 1931213 h 3069848"/>
              <a:gd name="connsiteX115" fmla="*/ 621792 w 3650285"/>
              <a:gd name="connsiteY115" fmla="*/ 1967789 h 3069848"/>
              <a:gd name="connsiteX116" fmla="*/ 672999 w 3650285"/>
              <a:gd name="connsiteY116" fmla="*/ 2004365 h 3069848"/>
              <a:gd name="connsiteX117" fmla="*/ 797357 w 3650285"/>
              <a:gd name="connsiteY117" fmla="*/ 1997050 h 3069848"/>
              <a:gd name="connsiteX118" fmla="*/ 819303 w 3650285"/>
              <a:gd name="connsiteY118" fmla="*/ 1989735 h 3069848"/>
              <a:gd name="connsiteX119" fmla="*/ 958291 w 3650285"/>
              <a:gd name="connsiteY119" fmla="*/ 1982419 h 3069848"/>
              <a:gd name="connsiteX120" fmla="*/ 980237 w 3650285"/>
              <a:gd name="connsiteY120" fmla="*/ 1975104 h 3069848"/>
              <a:gd name="connsiteX121" fmla="*/ 1046074 w 3650285"/>
              <a:gd name="connsiteY121" fmla="*/ 2004365 h 3069848"/>
              <a:gd name="connsiteX122" fmla="*/ 1089965 w 3650285"/>
              <a:gd name="connsiteY122" fmla="*/ 2018995 h 3069848"/>
              <a:gd name="connsiteX123" fmla="*/ 1119226 w 3650285"/>
              <a:gd name="connsiteY123" fmla="*/ 2048256 h 3069848"/>
              <a:gd name="connsiteX124" fmla="*/ 1148487 w 3650285"/>
              <a:gd name="connsiteY124" fmla="*/ 2092147 h 3069848"/>
              <a:gd name="connsiteX125" fmla="*/ 1170432 w 3650285"/>
              <a:gd name="connsiteY125" fmla="*/ 2106778 h 3069848"/>
              <a:gd name="connsiteX126" fmla="*/ 1228954 w 3650285"/>
              <a:gd name="connsiteY126" fmla="*/ 2136039 h 3069848"/>
              <a:gd name="connsiteX127" fmla="*/ 1448410 w 3650285"/>
              <a:gd name="connsiteY127" fmla="*/ 2143354 h 3069848"/>
              <a:gd name="connsiteX128" fmla="*/ 2906932 w 3650285"/>
              <a:gd name="connsiteY128" fmla="*/ 3001061 h 3069848"/>
              <a:gd name="connsiteX129" fmla="*/ 3393608 w 3650285"/>
              <a:gd name="connsiteY129" fmla="*/ 2996651 h 3069848"/>
              <a:gd name="connsiteX130" fmla="*/ 3614892 w 3650285"/>
              <a:gd name="connsiteY130" fmla="*/ 2974705 h 3069848"/>
              <a:gd name="connsiteX131" fmla="*/ 3635655 w 3650285"/>
              <a:gd name="connsiteY131" fmla="*/ 2070202 h 3069848"/>
              <a:gd name="connsiteX132" fmla="*/ 3642970 w 3650285"/>
              <a:gd name="connsiteY132" fmla="*/ 1389888 h 3069848"/>
              <a:gd name="connsiteX133" fmla="*/ 3650285 w 3650285"/>
              <a:gd name="connsiteY133" fmla="*/ 936346 h 3069848"/>
              <a:gd name="connsiteX134" fmla="*/ 3628339 w 3650285"/>
              <a:gd name="connsiteY134" fmla="*/ 226771 h 3069848"/>
              <a:gd name="connsiteX0" fmla="*/ 3628339 w 3650285"/>
              <a:gd name="connsiteY0" fmla="*/ 226771 h 3189321"/>
              <a:gd name="connsiteX1" fmla="*/ 3591763 w 3650285"/>
              <a:gd name="connsiteY1" fmla="*/ 204826 h 3189321"/>
              <a:gd name="connsiteX2" fmla="*/ 3547872 w 3650285"/>
              <a:gd name="connsiteY2" fmla="*/ 190195 h 3189321"/>
              <a:gd name="connsiteX3" fmla="*/ 3511296 w 3650285"/>
              <a:gd name="connsiteY3" fmla="*/ 153619 h 3189321"/>
              <a:gd name="connsiteX4" fmla="*/ 3467405 w 3650285"/>
              <a:gd name="connsiteY4" fmla="*/ 124359 h 3189321"/>
              <a:gd name="connsiteX5" fmla="*/ 3372307 w 3650285"/>
              <a:gd name="connsiteY5" fmla="*/ 102413 h 3189321"/>
              <a:gd name="connsiteX6" fmla="*/ 3321101 w 3650285"/>
              <a:gd name="connsiteY6" fmla="*/ 87783 h 3189321"/>
              <a:gd name="connsiteX7" fmla="*/ 3160167 w 3650285"/>
              <a:gd name="connsiteY7" fmla="*/ 80467 h 3189321"/>
              <a:gd name="connsiteX8" fmla="*/ 3006547 w 3650285"/>
              <a:gd name="connsiteY8" fmla="*/ 87783 h 3189321"/>
              <a:gd name="connsiteX9" fmla="*/ 2962656 w 3650285"/>
              <a:gd name="connsiteY9" fmla="*/ 102413 h 3189321"/>
              <a:gd name="connsiteX10" fmla="*/ 2728570 w 3650285"/>
              <a:gd name="connsiteY10" fmla="*/ 87783 h 3189321"/>
              <a:gd name="connsiteX11" fmla="*/ 2706624 w 3650285"/>
              <a:gd name="connsiteY11" fmla="*/ 80467 h 3189321"/>
              <a:gd name="connsiteX12" fmla="*/ 2670048 w 3650285"/>
              <a:gd name="connsiteY12" fmla="*/ 87783 h 3189321"/>
              <a:gd name="connsiteX13" fmla="*/ 2648103 w 3650285"/>
              <a:gd name="connsiteY13" fmla="*/ 95098 h 3189321"/>
              <a:gd name="connsiteX14" fmla="*/ 2428647 w 3650285"/>
              <a:gd name="connsiteY14" fmla="*/ 87783 h 3189321"/>
              <a:gd name="connsiteX15" fmla="*/ 2384755 w 3650285"/>
              <a:gd name="connsiteY15" fmla="*/ 73152 h 3189321"/>
              <a:gd name="connsiteX16" fmla="*/ 2362810 w 3650285"/>
              <a:gd name="connsiteY16" fmla="*/ 65837 h 3189321"/>
              <a:gd name="connsiteX17" fmla="*/ 2311603 w 3650285"/>
              <a:gd name="connsiteY17" fmla="*/ 73152 h 3189321"/>
              <a:gd name="connsiteX18" fmla="*/ 2245767 w 3650285"/>
              <a:gd name="connsiteY18" fmla="*/ 80467 h 3189321"/>
              <a:gd name="connsiteX19" fmla="*/ 2150669 w 3650285"/>
              <a:gd name="connsiteY19" fmla="*/ 117043 h 3189321"/>
              <a:gd name="connsiteX20" fmla="*/ 2114093 w 3650285"/>
              <a:gd name="connsiteY20" fmla="*/ 146304 h 3189321"/>
              <a:gd name="connsiteX21" fmla="*/ 2070202 w 3650285"/>
              <a:gd name="connsiteY21" fmla="*/ 138989 h 3189321"/>
              <a:gd name="connsiteX22" fmla="*/ 2055571 w 3650285"/>
              <a:gd name="connsiteY22" fmla="*/ 117043 h 3189321"/>
              <a:gd name="connsiteX23" fmla="*/ 2048256 w 3650285"/>
              <a:gd name="connsiteY23" fmla="*/ 95098 h 3189321"/>
              <a:gd name="connsiteX24" fmla="*/ 2033626 w 3650285"/>
              <a:gd name="connsiteY24" fmla="*/ 80467 h 3189321"/>
              <a:gd name="connsiteX25" fmla="*/ 2018995 w 3650285"/>
              <a:gd name="connsiteY25" fmla="*/ 58522 h 3189321"/>
              <a:gd name="connsiteX26" fmla="*/ 1982419 w 3650285"/>
              <a:gd name="connsiteY26" fmla="*/ 29261 h 3189321"/>
              <a:gd name="connsiteX27" fmla="*/ 1967789 w 3650285"/>
              <a:gd name="connsiteY27" fmla="*/ 7315 h 3189321"/>
              <a:gd name="connsiteX28" fmla="*/ 1945843 w 3650285"/>
              <a:gd name="connsiteY28" fmla="*/ 0 h 3189321"/>
              <a:gd name="connsiteX29" fmla="*/ 1784909 w 3650285"/>
              <a:gd name="connsiteY29" fmla="*/ 7315 h 3189321"/>
              <a:gd name="connsiteX30" fmla="*/ 1726387 w 3650285"/>
              <a:gd name="connsiteY30" fmla="*/ 58522 h 3189321"/>
              <a:gd name="connsiteX31" fmla="*/ 1689811 w 3650285"/>
              <a:gd name="connsiteY31" fmla="*/ 95098 h 3189321"/>
              <a:gd name="connsiteX32" fmla="*/ 1675181 w 3650285"/>
              <a:gd name="connsiteY32" fmla="*/ 117043 h 3189321"/>
              <a:gd name="connsiteX33" fmla="*/ 1645920 w 3650285"/>
              <a:gd name="connsiteY33" fmla="*/ 146304 h 3189321"/>
              <a:gd name="connsiteX34" fmla="*/ 1631290 w 3650285"/>
              <a:gd name="connsiteY34" fmla="*/ 160935 h 3189321"/>
              <a:gd name="connsiteX35" fmla="*/ 1616659 w 3650285"/>
              <a:gd name="connsiteY35" fmla="*/ 182880 h 3189321"/>
              <a:gd name="connsiteX36" fmla="*/ 1580083 w 3650285"/>
              <a:gd name="connsiteY36" fmla="*/ 219456 h 3189321"/>
              <a:gd name="connsiteX37" fmla="*/ 1528877 w 3650285"/>
              <a:gd name="connsiteY37" fmla="*/ 277978 h 3189321"/>
              <a:gd name="connsiteX38" fmla="*/ 1521562 w 3650285"/>
              <a:gd name="connsiteY38" fmla="*/ 299923 h 3189321"/>
              <a:gd name="connsiteX39" fmla="*/ 1455725 w 3650285"/>
              <a:gd name="connsiteY39" fmla="*/ 336499 h 3189321"/>
              <a:gd name="connsiteX40" fmla="*/ 1382573 w 3650285"/>
              <a:gd name="connsiteY40" fmla="*/ 329184 h 3189321"/>
              <a:gd name="connsiteX41" fmla="*/ 1345997 w 3650285"/>
              <a:gd name="connsiteY41" fmla="*/ 299923 h 3189321"/>
              <a:gd name="connsiteX42" fmla="*/ 1324051 w 3650285"/>
              <a:gd name="connsiteY42" fmla="*/ 285293 h 3189321"/>
              <a:gd name="connsiteX43" fmla="*/ 1316736 w 3650285"/>
              <a:gd name="connsiteY43" fmla="*/ 263347 h 3189321"/>
              <a:gd name="connsiteX44" fmla="*/ 1294791 w 3650285"/>
              <a:gd name="connsiteY44" fmla="*/ 256032 h 3189321"/>
              <a:gd name="connsiteX45" fmla="*/ 1280160 w 3650285"/>
              <a:gd name="connsiteY45" fmla="*/ 241402 h 3189321"/>
              <a:gd name="connsiteX46" fmla="*/ 1258215 w 3650285"/>
              <a:gd name="connsiteY46" fmla="*/ 226771 h 3189321"/>
              <a:gd name="connsiteX47" fmla="*/ 1228954 w 3650285"/>
              <a:gd name="connsiteY47" fmla="*/ 190195 h 3189321"/>
              <a:gd name="connsiteX48" fmla="*/ 1207008 w 3650285"/>
              <a:gd name="connsiteY48" fmla="*/ 175565 h 3189321"/>
              <a:gd name="connsiteX49" fmla="*/ 1170432 w 3650285"/>
              <a:gd name="connsiteY49" fmla="*/ 138989 h 3189321"/>
              <a:gd name="connsiteX50" fmla="*/ 1163117 w 3650285"/>
              <a:gd name="connsiteY50" fmla="*/ 117043 h 3189321"/>
              <a:gd name="connsiteX51" fmla="*/ 1141171 w 3650285"/>
              <a:gd name="connsiteY51" fmla="*/ 109728 h 3189321"/>
              <a:gd name="connsiteX52" fmla="*/ 1082650 w 3650285"/>
              <a:gd name="connsiteY52" fmla="*/ 95098 h 3189321"/>
              <a:gd name="connsiteX53" fmla="*/ 1053389 w 3650285"/>
              <a:gd name="connsiteY53" fmla="*/ 95098 h 3189321"/>
              <a:gd name="connsiteX54" fmla="*/ 1031443 w 3650285"/>
              <a:gd name="connsiteY54" fmla="*/ 87783 h 3189321"/>
              <a:gd name="connsiteX55" fmla="*/ 936346 w 3650285"/>
              <a:gd name="connsiteY55" fmla="*/ 95098 h 3189321"/>
              <a:gd name="connsiteX56" fmla="*/ 892455 w 3650285"/>
              <a:gd name="connsiteY56" fmla="*/ 109728 h 3189321"/>
              <a:gd name="connsiteX57" fmla="*/ 855879 w 3650285"/>
              <a:gd name="connsiteY57" fmla="*/ 117043 h 3189321"/>
              <a:gd name="connsiteX58" fmla="*/ 826618 w 3650285"/>
              <a:gd name="connsiteY58" fmla="*/ 153619 h 3189321"/>
              <a:gd name="connsiteX59" fmla="*/ 782727 w 3650285"/>
              <a:gd name="connsiteY59" fmla="*/ 197511 h 3189321"/>
              <a:gd name="connsiteX60" fmla="*/ 768096 w 3650285"/>
              <a:gd name="connsiteY60" fmla="*/ 212141 h 3189321"/>
              <a:gd name="connsiteX61" fmla="*/ 746151 w 3650285"/>
              <a:gd name="connsiteY61" fmla="*/ 219456 h 3189321"/>
              <a:gd name="connsiteX62" fmla="*/ 680314 w 3650285"/>
              <a:gd name="connsiteY62" fmla="*/ 248717 h 3189321"/>
              <a:gd name="connsiteX63" fmla="*/ 658368 w 3650285"/>
              <a:gd name="connsiteY63" fmla="*/ 256032 h 3189321"/>
              <a:gd name="connsiteX64" fmla="*/ 643738 w 3650285"/>
              <a:gd name="connsiteY64" fmla="*/ 270663 h 3189321"/>
              <a:gd name="connsiteX65" fmla="*/ 592531 w 3650285"/>
              <a:gd name="connsiteY65" fmla="*/ 285293 h 3189321"/>
              <a:gd name="connsiteX66" fmla="*/ 541325 w 3650285"/>
              <a:gd name="connsiteY66" fmla="*/ 314554 h 3189321"/>
              <a:gd name="connsiteX67" fmla="*/ 468173 w 3650285"/>
              <a:gd name="connsiteY67" fmla="*/ 329184 h 3189321"/>
              <a:gd name="connsiteX68" fmla="*/ 373075 w 3650285"/>
              <a:gd name="connsiteY68" fmla="*/ 321869 h 3189321"/>
              <a:gd name="connsiteX69" fmla="*/ 321869 w 3650285"/>
              <a:gd name="connsiteY69" fmla="*/ 299923 h 3189321"/>
              <a:gd name="connsiteX70" fmla="*/ 299923 w 3650285"/>
              <a:gd name="connsiteY70" fmla="*/ 292608 h 3189321"/>
              <a:gd name="connsiteX71" fmla="*/ 277978 w 3650285"/>
              <a:gd name="connsiteY71" fmla="*/ 277978 h 3189321"/>
              <a:gd name="connsiteX72" fmla="*/ 234087 w 3650285"/>
              <a:gd name="connsiteY72" fmla="*/ 263347 h 3189321"/>
              <a:gd name="connsiteX73" fmla="*/ 175565 w 3650285"/>
              <a:gd name="connsiteY73" fmla="*/ 248717 h 3189321"/>
              <a:gd name="connsiteX74" fmla="*/ 124359 w 3650285"/>
              <a:gd name="connsiteY74" fmla="*/ 234087 h 3189321"/>
              <a:gd name="connsiteX75" fmla="*/ 65837 w 3650285"/>
              <a:gd name="connsiteY75" fmla="*/ 241402 h 3189321"/>
              <a:gd name="connsiteX76" fmla="*/ 51207 w 3650285"/>
              <a:gd name="connsiteY76" fmla="*/ 263347 h 3189321"/>
              <a:gd name="connsiteX77" fmla="*/ 29261 w 3650285"/>
              <a:gd name="connsiteY77" fmla="*/ 285293 h 3189321"/>
              <a:gd name="connsiteX78" fmla="*/ 14631 w 3650285"/>
              <a:gd name="connsiteY78" fmla="*/ 307239 h 3189321"/>
              <a:gd name="connsiteX79" fmla="*/ 0 w 3650285"/>
              <a:gd name="connsiteY79" fmla="*/ 351130 h 3189321"/>
              <a:gd name="connsiteX80" fmla="*/ 14631 w 3650285"/>
              <a:gd name="connsiteY80" fmla="*/ 409651 h 3189321"/>
              <a:gd name="connsiteX81" fmla="*/ 29261 w 3650285"/>
              <a:gd name="connsiteY81" fmla="*/ 431597 h 3189321"/>
              <a:gd name="connsiteX82" fmla="*/ 51207 w 3650285"/>
              <a:gd name="connsiteY82" fmla="*/ 453543 h 3189321"/>
              <a:gd name="connsiteX83" fmla="*/ 124359 w 3650285"/>
              <a:gd name="connsiteY83" fmla="*/ 475488 h 3189321"/>
              <a:gd name="connsiteX84" fmla="*/ 168250 w 3650285"/>
              <a:gd name="connsiteY84" fmla="*/ 504749 h 3189321"/>
              <a:gd name="connsiteX85" fmla="*/ 197511 w 3650285"/>
              <a:gd name="connsiteY85" fmla="*/ 548640 h 3189321"/>
              <a:gd name="connsiteX86" fmla="*/ 234087 w 3650285"/>
              <a:gd name="connsiteY86" fmla="*/ 614477 h 3189321"/>
              <a:gd name="connsiteX87" fmla="*/ 248717 w 3650285"/>
              <a:gd name="connsiteY87" fmla="*/ 636423 h 3189321"/>
              <a:gd name="connsiteX88" fmla="*/ 285293 w 3650285"/>
              <a:gd name="connsiteY88" fmla="*/ 672999 h 3189321"/>
              <a:gd name="connsiteX89" fmla="*/ 277978 w 3650285"/>
              <a:gd name="connsiteY89" fmla="*/ 775411 h 3189321"/>
              <a:gd name="connsiteX90" fmla="*/ 299923 w 3650285"/>
              <a:gd name="connsiteY90" fmla="*/ 782727 h 3189321"/>
              <a:gd name="connsiteX91" fmla="*/ 314554 w 3650285"/>
              <a:gd name="connsiteY91" fmla="*/ 804672 h 3189321"/>
              <a:gd name="connsiteX92" fmla="*/ 307239 w 3650285"/>
              <a:gd name="connsiteY92" fmla="*/ 885139 h 3189321"/>
              <a:gd name="connsiteX93" fmla="*/ 277978 w 3650285"/>
              <a:gd name="connsiteY93" fmla="*/ 950976 h 3189321"/>
              <a:gd name="connsiteX94" fmla="*/ 256032 w 3650285"/>
              <a:gd name="connsiteY94" fmla="*/ 1002183 h 3189321"/>
              <a:gd name="connsiteX95" fmla="*/ 248717 w 3650285"/>
              <a:gd name="connsiteY95" fmla="*/ 1060704 h 3189321"/>
              <a:gd name="connsiteX96" fmla="*/ 234087 w 3650285"/>
              <a:gd name="connsiteY96" fmla="*/ 1104595 h 3189321"/>
              <a:gd name="connsiteX97" fmla="*/ 248717 w 3650285"/>
              <a:gd name="connsiteY97" fmla="*/ 1155802 h 3189321"/>
              <a:gd name="connsiteX98" fmla="*/ 270663 w 3650285"/>
              <a:gd name="connsiteY98" fmla="*/ 1185063 h 3189321"/>
              <a:gd name="connsiteX99" fmla="*/ 292608 w 3650285"/>
              <a:gd name="connsiteY99" fmla="*/ 1199693 h 3189321"/>
              <a:gd name="connsiteX100" fmla="*/ 307239 w 3650285"/>
              <a:gd name="connsiteY100" fmla="*/ 1221639 h 3189321"/>
              <a:gd name="connsiteX101" fmla="*/ 329184 w 3650285"/>
              <a:gd name="connsiteY101" fmla="*/ 1236269 h 3189321"/>
              <a:gd name="connsiteX102" fmla="*/ 343815 w 3650285"/>
              <a:gd name="connsiteY102" fmla="*/ 1250899 h 3189321"/>
              <a:gd name="connsiteX103" fmla="*/ 358445 w 3650285"/>
              <a:gd name="connsiteY103" fmla="*/ 1302106 h 3189321"/>
              <a:gd name="connsiteX104" fmla="*/ 365760 w 3650285"/>
              <a:gd name="connsiteY104" fmla="*/ 1324051 h 3189321"/>
              <a:gd name="connsiteX105" fmla="*/ 387706 w 3650285"/>
              <a:gd name="connsiteY105" fmla="*/ 1338682 h 3189321"/>
              <a:gd name="connsiteX106" fmla="*/ 402336 w 3650285"/>
              <a:gd name="connsiteY106" fmla="*/ 1477671 h 3189321"/>
              <a:gd name="connsiteX107" fmla="*/ 409651 w 3650285"/>
              <a:gd name="connsiteY107" fmla="*/ 1499616 h 3189321"/>
              <a:gd name="connsiteX108" fmla="*/ 416967 w 3650285"/>
              <a:gd name="connsiteY108" fmla="*/ 1543507 h 3189321"/>
              <a:gd name="connsiteX109" fmla="*/ 431597 w 3650285"/>
              <a:gd name="connsiteY109" fmla="*/ 1711757 h 3189321"/>
              <a:gd name="connsiteX110" fmla="*/ 460858 w 3650285"/>
              <a:gd name="connsiteY110" fmla="*/ 1748333 h 3189321"/>
              <a:gd name="connsiteX111" fmla="*/ 490119 w 3650285"/>
              <a:gd name="connsiteY111" fmla="*/ 1792224 h 3189321"/>
              <a:gd name="connsiteX112" fmla="*/ 526695 w 3650285"/>
              <a:gd name="connsiteY112" fmla="*/ 1858061 h 3189321"/>
              <a:gd name="connsiteX113" fmla="*/ 548640 w 3650285"/>
              <a:gd name="connsiteY113" fmla="*/ 1901952 h 3189321"/>
              <a:gd name="connsiteX114" fmla="*/ 585216 w 3650285"/>
              <a:gd name="connsiteY114" fmla="*/ 1931213 h 3189321"/>
              <a:gd name="connsiteX115" fmla="*/ 621792 w 3650285"/>
              <a:gd name="connsiteY115" fmla="*/ 1967789 h 3189321"/>
              <a:gd name="connsiteX116" fmla="*/ 672999 w 3650285"/>
              <a:gd name="connsiteY116" fmla="*/ 2004365 h 3189321"/>
              <a:gd name="connsiteX117" fmla="*/ 797357 w 3650285"/>
              <a:gd name="connsiteY117" fmla="*/ 1997050 h 3189321"/>
              <a:gd name="connsiteX118" fmla="*/ 819303 w 3650285"/>
              <a:gd name="connsiteY118" fmla="*/ 1989735 h 3189321"/>
              <a:gd name="connsiteX119" fmla="*/ 958291 w 3650285"/>
              <a:gd name="connsiteY119" fmla="*/ 1982419 h 3189321"/>
              <a:gd name="connsiteX120" fmla="*/ 980237 w 3650285"/>
              <a:gd name="connsiteY120" fmla="*/ 1975104 h 3189321"/>
              <a:gd name="connsiteX121" fmla="*/ 1046074 w 3650285"/>
              <a:gd name="connsiteY121" fmla="*/ 2004365 h 3189321"/>
              <a:gd name="connsiteX122" fmla="*/ 1089965 w 3650285"/>
              <a:gd name="connsiteY122" fmla="*/ 2018995 h 3189321"/>
              <a:gd name="connsiteX123" fmla="*/ 1119226 w 3650285"/>
              <a:gd name="connsiteY123" fmla="*/ 2048256 h 3189321"/>
              <a:gd name="connsiteX124" fmla="*/ 1148487 w 3650285"/>
              <a:gd name="connsiteY124" fmla="*/ 2092147 h 3189321"/>
              <a:gd name="connsiteX125" fmla="*/ 1170432 w 3650285"/>
              <a:gd name="connsiteY125" fmla="*/ 2106778 h 3189321"/>
              <a:gd name="connsiteX126" fmla="*/ 1228954 w 3650285"/>
              <a:gd name="connsiteY126" fmla="*/ 2136039 h 3189321"/>
              <a:gd name="connsiteX127" fmla="*/ 1448410 w 3650285"/>
              <a:gd name="connsiteY127" fmla="*/ 2143354 h 3189321"/>
              <a:gd name="connsiteX128" fmla="*/ 2772461 w 3650285"/>
              <a:gd name="connsiteY128" fmla="*/ 3189320 h 3189321"/>
              <a:gd name="connsiteX129" fmla="*/ 3393608 w 3650285"/>
              <a:gd name="connsiteY129" fmla="*/ 2996651 h 3189321"/>
              <a:gd name="connsiteX130" fmla="*/ 3614892 w 3650285"/>
              <a:gd name="connsiteY130" fmla="*/ 2974705 h 3189321"/>
              <a:gd name="connsiteX131" fmla="*/ 3635655 w 3650285"/>
              <a:gd name="connsiteY131" fmla="*/ 2070202 h 3189321"/>
              <a:gd name="connsiteX132" fmla="*/ 3642970 w 3650285"/>
              <a:gd name="connsiteY132" fmla="*/ 1389888 h 3189321"/>
              <a:gd name="connsiteX133" fmla="*/ 3650285 w 3650285"/>
              <a:gd name="connsiteY133" fmla="*/ 936346 h 3189321"/>
              <a:gd name="connsiteX134" fmla="*/ 3628339 w 3650285"/>
              <a:gd name="connsiteY134" fmla="*/ 226771 h 3189321"/>
              <a:gd name="connsiteX0" fmla="*/ 3628339 w 3650285"/>
              <a:gd name="connsiteY0" fmla="*/ 226771 h 3189320"/>
              <a:gd name="connsiteX1" fmla="*/ 3591763 w 3650285"/>
              <a:gd name="connsiteY1" fmla="*/ 204826 h 3189320"/>
              <a:gd name="connsiteX2" fmla="*/ 3547872 w 3650285"/>
              <a:gd name="connsiteY2" fmla="*/ 190195 h 3189320"/>
              <a:gd name="connsiteX3" fmla="*/ 3511296 w 3650285"/>
              <a:gd name="connsiteY3" fmla="*/ 153619 h 3189320"/>
              <a:gd name="connsiteX4" fmla="*/ 3467405 w 3650285"/>
              <a:gd name="connsiteY4" fmla="*/ 124359 h 3189320"/>
              <a:gd name="connsiteX5" fmla="*/ 3372307 w 3650285"/>
              <a:gd name="connsiteY5" fmla="*/ 102413 h 3189320"/>
              <a:gd name="connsiteX6" fmla="*/ 3321101 w 3650285"/>
              <a:gd name="connsiteY6" fmla="*/ 87783 h 3189320"/>
              <a:gd name="connsiteX7" fmla="*/ 3160167 w 3650285"/>
              <a:gd name="connsiteY7" fmla="*/ 80467 h 3189320"/>
              <a:gd name="connsiteX8" fmla="*/ 3006547 w 3650285"/>
              <a:gd name="connsiteY8" fmla="*/ 87783 h 3189320"/>
              <a:gd name="connsiteX9" fmla="*/ 2962656 w 3650285"/>
              <a:gd name="connsiteY9" fmla="*/ 102413 h 3189320"/>
              <a:gd name="connsiteX10" fmla="*/ 2728570 w 3650285"/>
              <a:gd name="connsiteY10" fmla="*/ 87783 h 3189320"/>
              <a:gd name="connsiteX11" fmla="*/ 2706624 w 3650285"/>
              <a:gd name="connsiteY11" fmla="*/ 80467 h 3189320"/>
              <a:gd name="connsiteX12" fmla="*/ 2670048 w 3650285"/>
              <a:gd name="connsiteY12" fmla="*/ 87783 h 3189320"/>
              <a:gd name="connsiteX13" fmla="*/ 2648103 w 3650285"/>
              <a:gd name="connsiteY13" fmla="*/ 95098 h 3189320"/>
              <a:gd name="connsiteX14" fmla="*/ 2428647 w 3650285"/>
              <a:gd name="connsiteY14" fmla="*/ 87783 h 3189320"/>
              <a:gd name="connsiteX15" fmla="*/ 2384755 w 3650285"/>
              <a:gd name="connsiteY15" fmla="*/ 73152 h 3189320"/>
              <a:gd name="connsiteX16" fmla="*/ 2362810 w 3650285"/>
              <a:gd name="connsiteY16" fmla="*/ 65837 h 3189320"/>
              <a:gd name="connsiteX17" fmla="*/ 2311603 w 3650285"/>
              <a:gd name="connsiteY17" fmla="*/ 73152 h 3189320"/>
              <a:gd name="connsiteX18" fmla="*/ 2245767 w 3650285"/>
              <a:gd name="connsiteY18" fmla="*/ 80467 h 3189320"/>
              <a:gd name="connsiteX19" fmla="*/ 2150669 w 3650285"/>
              <a:gd name="connsiteY19" fmla="*/ 117043 h 3189320"/>
              <a:gd name="connsiteX20" fmla="*/ 2114093 w 3650285"/>
              <a:gd name="connsiteY20" fmla="*/ 146304 h 3189320"/>
              <a:gd name="connsiteX21" fmla="*/ 2070202 w 3650285"/>
              <a:gd name="connsiteY21" fmla="*/ 138989 h 3189320"/>
              <a:gd name="connsiteX22" fmla="*/ 2055571 w 3650285"/>
              <a:gd name="connsiteY22" fmla="*/ 117043 h 3189320"/>
              <a:gd name="connsiteX23" fmla="*/ 2048256 w 3650285"/>
              <a:gd name="connsiteY23" fmla="*/ 95098 h 3189320"/>
              <a:gd name="connsiteX24" fmla="*/ 2033626 w 3650285"/>
              <a:gd name="connsiteY24" fmla="*/ 80467 h 3189320"/>
              <a:gd name="connsiteX25" fmla="*/ 2018995 w 3650285"/>
              <a:gd name="connsiteY25" fmla="*/ 58522 h 3189320"/>
              <a:gd name="connsiteX26" fmla="*/ 1982419 w 3650285"/>
              <a:gd name="connsiteY26" fmla="*/ 29261 h 3189320"/>
              <a:gd name="connsiteX27" fmla="*/ 1967789 w 3650285"/>
              <a:gd name="connsiteY27" fmla="*/ 7315 h 3189320"/>
              <a:gd name="connsiteX28" fmla="*/ 1945843 w 3650285"/>
              <a:gd name="connsiteY28" fmla="*/ 0 h 3189320"/>
              <a:gd name="connsiteX29" fmla="*/ 1784909 w 3650285"/>
              <a:gd name="connsiteY29" fmla="*/ 7315 h 3189320"/>
              <a:gd name="connsiteX30" fmla="*/ 1726387 w 3650285"/>
              <a:gd name="connsiteY30" fmla="*/ 58522 h 3189320"/>
              <a:gd name="connsiteX31" fmla="*/ 1689811 w 3650285"/>
              <a:gd name="connsiteY31" fmla="*/ 95098 h 3189320"/>
              <a:gd name="connsiteX32" fmla="*/ 1675181 w 3650285"/>
              <a:gd name="connsiteY32" fmla="*/ 117043 h 3189320"/>
              <a:gd name="connsiteX33" fmla="*/ 1645920 w 3650285"/>
              <a:gd name="connsiteY33" fmla="*/ 146304 h 3189320"/>
              <a:gd name="connsiteX34" fmla="*/ 1631290 w 3650285"/>
              <a:gd name="connsiteY34" fmla="*/ 160935 h 3189320"/>
              <a:gd name="connsiteX35" fmla="*/ 1616659 w 3650285"/>
              <a:gd name="connsiteY35" fmla="*/ 182880 h 3189320"/>
              <a:gd name="connsiteX36" fmla="*/ 1580083 w 3650285"/>
              <a:gd name="connsiteY36" fmla="*/ 219456 h 3189320"/>
              <a:gd name="connsiteX37" fmla="*/ 1528877 w 3650285"/>
              <a:gd name="connsiteY37" fmla="*/ 277978 h 3189320"/>
              <a:gd name="connsiteX38" fmla="*/ 1521562 w 3650285"/>
              <a:gd name="connsiteY38" fmla="*/ 299923 h 3189320"/>
              <a:gd name="connsiteX39" fmla="*/ 1455725 w 3650285"/>
              <a:gd name="connsiteY39" fmla="*/ 336499 h 3189320"/>
              <a:gd name="connsiteX40" fmla="*/ 1382573 w 3650285"/>
              <a:gd name="connsiteY40" fmla="*/ 329184 h 3189320"/>
              <a:gd name="connsiteX41" fmla="*/ 1345997 w 3650285"/>
              <a:gd name="connsiteY41" fmla="*/ 299923 h 3189320"/>
              <a:gd name="connsiteX42" fmla="*/ 1324051 w 3650285"/>
              <a:gd name="connsiteY42" fmla="*/ 285293 h 3189320"/>
              <a:gd name="connsiteX43" fmla="*/ 1316736 w 3650285"/>
              <a:gd name="connsiteY43" fmla="*/ 263347 h 3189320"/>
              <a:gd name="connsiteX44" fmla="*/ 1294791 w 3650285"/>
              <a:gd name="connsiteY44" fmla="*/ 256032 h 3189320"/>
              <a:gd name="connsiteX45" fmla="*/ 1280160 w 3650285"/>
              <a:gd name="connsiteY45" fmla="*/ 241402 h 3189320"/>
              <a:gd name="connsiteX46" fmla="*/ 1258215 w 3650285"/>
              <a:gd name="connsiteY46" fmla="*/ 226771 h 3189320"/>
              <a:gd name="connsiteX47" fmla="*/ 1228954 w 3650285"/>
              <a:gd name="connsiteY47" fmla="*/ 190195 h 3189320"/>
              <a:gd name="connsiteX48" fmla="*/ 1207008 w 3650285"/>
              <a:gd name="connsiteY48" fmla="*/ 175565 h 3189320"/>
              <a:gd name="connsiteX49" fmla="*/ 1170432 w 3650285"/>
              <a:gd name="connsiteY49" fmla="*/ 138989 h 3189320"/>
              <a:gd name="connsiteX50" fmla="*/ 1163117 w 3650285"/>
              <a:gd name="connsiteY50" fmla="*/ 117043 h 3189320"/>
              <a:gd name="connsiteX51" fmla="*/ 1141171 w 3650285"/>
              <a:gd name="connsiteY51" fmla="*/ 109728 h 3189320"/>
              <a:gd name="connsiteX52" fmla="*/ 1082650 w 3650285"/>
              <a:gd name="connsiteY52" fmla="*/ 95098 h 3189320"/>
              <a:gd name="connsiteX53" fmla="*/ 1053389 w 3650285"/>
              <a:gd name="connsiteY53" fmla="*/ 95098 h 3189320"/>
              <a:gd name="connsiteX54" fmla="*/ 1031443 w 3650285"/>
              <a:gd name="connsiteY54" fmla="*/ 87783 h 3189320"/>
              <a:gd name="connsiteX55" fmla="*/ 936346 w 3650285"/>
              <a:gd name="connsiteY55" fmla="*/ 95098 h 3189320"/>
              <a:gd name="connsiteX56" fmla="*/ 892455 w 3650285"/>
              <a:gd name="connsiteY56" fmla="*/ 109728 h 3189320"/>
              <a:gd name="connsiteX57" fmla="*/ 855879 w 3650285"/>
              <a:gd name="connsiteY57" fmla="*/ 117043 h 3189320"/>
              <a:gd name="connsiteX58" fmla="*/ 826618 w 3650285"/>
              <a:gd name="connsiteY58" fmla="*/ 153619 h 3189320"/>
              <a:gd name="connsiteX59" fmla="*/ 782727 w 3650285"/>
              <a:gd name="connsiteY59" fmla="*/ 197511 h 3189320"/>
              <a:gd name="connsiteX60" fmla="*/ 768096 w 3650285"/>
              <a:gd name="connsiteY60" fmla="*/ 212141 h 3189320"/>
              <a:gd name="connsiteX61" fmla="*/ 746151 w 3650285"/>
              <a:gd name="connsiteY61" fmla="*/ 219456 h 3189320"/>
              <a:gd name="connsiteX62" fmla="*/ 680314 w 3650285"/>
              <a:gd name="connsiteY62" fmla="*/ 248717 h 3189320"/>
              <a:gd name="connsiteX63" fmla="*/ 658368 w 3650285"/>
              <a:gd name="connsiteY63" fmla="*/ 256032 h 3189320"/>
              <a:gd name="connsiteX64" fmla="*/ 643738 w 3650285"/>
              <a:gd name="connsiteY64" fmla="*/ 270663 h 3189320"/>
              <a:gd name="connsiteX65" fmla="*/ 592531 w 3650285"/>
              <a:gd name="connsiteY65" fmla="*/ 285293 h 3189320"/>
              <a:gd name="connsiteX66" fmla="*/ 541325 w 3650285"/>
              <a:gd name="connsiteY66" fmla="*/ 314554 h 3189320"/>
              <a:gd name="connsiteX67" fmla="*/ 468173 w 3650285"/>
              <a:gd name="connsiteY67" fmla="*/ 329184 h 3189320"/>
              <a:gd name="connsiteX68" fmla="*/ 373075 w 3650285"/>
              <a:gd name="connsiteY68" fmla="*/ 321869 h 3189320"/>
              <a:gd name="connsiteX69" fmla="*/ 321869 w 3650285"/>
              <a:gd name="connsiteY69" fmla="*/ 299923 h 3189320"/>
              <a:gd name="connsiteX70" fmla="*/ 299923 w 3650285"/>
              <a:gd name="connsiteY70" fmla="*/ 292608 h 3189320"/>
              <a:gd name="connsiteX71" fmla="*/ 277978 w 3650285"/>
              <a:gd name="connsiteY71" fmla="*/ 277978 h 3189320"/>
              <a:gd name="connsiteX72" fmla="*/ 234087 w 3650285"/>
              <a:gd name="connsiteY72" fmla="*/ 263347 h 3189320"/>
              <a:gd name="connsiteX73" fmla="*/ 175565 w 3650285"/>
              <a:gd name="connsiteY73" fmla="*/ 248717 h 3189320"/>
              <a:gd name="connsiteX74" fmla="*/ 124359 w 3650285"/>
              <a:gd name="connsiteY74" fmla="*/ 234087 h 3189320"/>
              <a:gd name="connsiteX75" fmla="*/ 65837 w 3650285"/>
              <a:gd name="connsiteY75" fmla="*/ 241402 h 3189320"/>
              <a:gd name="connsiteX76" fmla="*/ 51207 w 3650285"/>
              <a:gd name="connsiteY76" fmla="*/ 263347 h 3189320"/>
              <a:gd name="connsiteX77" fmla="*/ 29261 w 3650285"/>
              <a:gd name="connsiteY77" fmla="*/ 285293 h 3189320"/>
              <a:gd name="connsiteX78" fmla="*/ 14631 w 3650285"/>
              <a:gd name="connsiteY78" fmla="*/ 307239 h 3189320"/>
              <a:gd name="connsiteX79" fmla="*/ 0 w 3650285"/>
              <a:gd name="connsiteY79" fmla="*/ 351130 h 3189320"/>
              <a:gd name="connsiteX80" fmla="*/ 14631 w 3650285"/>
              <a:gd name="connsiteY80" fmla="*/ 409651 h 3189320"/>
              <a:gd name="connsiteX81" fmla="*/ 29261 w 3650285"/>
              <a:gd name="connsiteY81" fmla="*/ 431597 h 3189320"/>
              <a:gd name="connsiteX82" fmla="*/ 51207 w 3650285"/>
              <a:gd name="connsiteY82" fmla="*/ 453543 h 3189320"/>
              <a:gd name="connsiteX83" fmla="*/ 124359 w 3650285"/>
              <a:gd name="connsiteY83" fmla="*/ 475488 h 3189320"/>
              <a:gd name="connsiteX84" fmla="*/ 168250 w 3650285"/>
              <a:gd name="connsiteY84" fmla="*/ 504749 h 3189320"/>
              <a:gd name="connsiteX85" fmla="*/ 197511 w 3650285"/>
              <a:gd name="connsiteY85" fmla="*/ 548640 h 3189320"/>
              <a:gd name="connsiteX86" fmla="*/ 234087 w 3650285"/>
              <a:gd name="connsiteY86" fmla="*/ 614477 h 3189320"/>
              <a:gd name="connsiteX87" fmla="*/ 248717 w 3650285"/>
              <a:gd name="connsiteY87" fmla="*/ 636423 h 3189320"/>
              <a:gd name="connsiteX88" fmla="*/ 285293 w 3650285"/>
              <a:gd name="connsiteY88" fmla="*/ 672999 h 3189320"/>
              <a:gd name="connsiteX89" fmla="*/ 277978 w 3650285"/>
              <a:gd name="connsiteY89" fmla="*/ 775411 h 3189320"/>
              <a:gd name="connsiteX90" fmla="*/ 299923 w 3650285"/>
              <a:gd name="connsiteY90" fmla="*/ 782727 h 3189320"/>
              <a:gd name="connsiteX91" fmla="*/ 314554 w 3650285"/>
              <a:gd name="connsiteY91" fmla="*/ 804672 h 3189320"/>
              <a:gd name="connsiteX92" fmla="*/ 307239 w 3650285"/>
              <a:gd name="connsiteY92" fmla="*/ 885139 h 3189320"/>
              <a:gd name="connsiteX93" fmla="*/ 277978 w 3650285"/>
              <a:gd name="connsiteY93" fmla="*/ 950976 h 3189320"/>
              <a:gd name="connsiteX94" fmla="*/ 256032 w 3650285"/>
              <a:gd name="connsiteY94" fmla="*/ 1002183 h 3189320"/>
              <a:gd name="connsiteX95" fmla="*/ 248717 w 3650285"/>
              <a:gd name="connsiteY95" fmla="*/ 1060704 h 3189320"/>
              <a:gd name="connsiteX96" fmla="*/ 234087 w 3650285"/>
              <a:gd name="connsiteY96" fmla="*/ 1104595 h 3189320"/>
              <a:gd name="connsiteX97" fmla="*/ 248717 w 3650285"/>
              <a:gd name="connsiteY97" fmla="*/ 1155802 h 3189320"/>
              <a:gd name="connsiteX98" fmla="*/ 270663 w 3650285"/>
              <a:gd name="connsiteY98" fmla="*/ 1185063 h 3189320"/>
              <a:gd name="connsiteX99" fmla="*/ 292608 w 3650285"/>
              <a:gd name="connsiteY99" fmla="*/ 1199693 h 3189320"/>
              <a:gd name="connsiteX100" fmla="*/ 307239 w 3650285"/>
              <a:gd name="connsiteY100" fmla="*/ 1221639 h 3189320"/>
              <a:gd name="connsiteX101" fmla="*/ 329184 w 3650285"/>
              <a:gd name="connsiteY101" fmla="*/ 1236269 h 3189320"/>
              <a:gd name="connsiteX102" fmla="*/ 343815 w 3650285"/>
              <a:gd name="connsiteY102" fmla="*/ 1250899 h 3189320"/>
              <a:gd name="connsiteX103" fmla="*/ 358445 w 3650285"/>
              <a:gd name="connsiteY103" fmla="*/ 1302106 h 3189320"/>
              <a:gd name="connsiteX104" fmla="*/ 365760 w 3650285"/>
              <a:gd name="connsiteY104" fmla="*/ 1324051 h 3189320"/>
              <a:gd name="connsiteX105" fmla="*/ 387706 w 3650285"/>
              <a:gd name="connsiteY105" fmla="*/ 1338682 h 3189320"/>
              <a:gd name="connsiteX106" fmla="*/ 402336 w 3650285"/>
              <a:gd name="connsiteY106" fmla="*/ 1477671 h 3189320"/>
              <a:gd name="connsiteX107" fmla="*/ 409651 w 3650285"/>
              <a:gd name="connsiteY107" fmla="*/ 1499616 h 3189320"/>
              <a:gd name="connsiteX108" fmla="*/ 416967 w 3650285"/>
              <a:gd name="connsiteY108" fmla="*/ 1543507 h 3189320"/>
              <a:gd name="connsiteX109" fmla="*/ 431597 w 3650285"/>
              <a:gd name="connsiteY109" fmla="*/ 1711757 h 3189320"/>
              <a:gd name="connsiteX110" fmla="*/ 460858 w 3650285"/>
              <a:gd name="connsiteY110" fmla="*/ 1748333 h 3189320"/>
              <a:gd name="connsiteX111" fmla="*/ 490119 w 3650285"/>
              <a:gd name="connsiteY111" fmla="*/ 1792224 h 3189320"/>
              <a:gd name="connsiteX112" fmla="*/ 526695 w 3650285"/>
              <a:gd name="connsiteY112" fmla="*/ 1858061 h 3189320"/>
              <a:gd name="connsiteX113" fmla="*/ 548640 w 3650285"/>
              <a:gd name="connsiteY113" fmla="*/ 1901952 h 3189320"/>
              <a:gd name="connsiteX114" fmla="*/ 585216 w 3650285"/>
              <a:gd name="connsiteY114" fmla="*/ 1931213 h 3189320"/>
              <a:gd name="connsiteX115" fmla="*/ 621792 w 3650285"/>
              <a:gd name="connsiteY115" fmla="*/ 1967789 h 3189320"/>
              <a:gd name="connsiteX116" fmla="*/ 672999 w 3650285"/>
              <a:gd name="connsiteY116" fmla="*/ 2004365 h 3189320"/>
              <a:gd name="connsiteX117" fmla="*/ 797357 w 3650285"/>
              <a:gd name="connsiteY117" fmla="*/ 1997050 h 3189320"/>
              <a:gd name="connsiteX118" fmla="*/ 819303 w 3650285"/>
              <a:gd name="connsiteY118" fmla="*/ 1989735 h 3189320"/>
              <a:gd name="connsiteX119" fmla="*/ 958291 w 3650285"/>
              <a:gd name="connsiteY119" fmla="*/ 1982419 h 3189320"/>
              <a:gd name="connsiteX120" fmla="*/ 980237 w 3650285"/>
              <a:gd name="connsiteY120" fmla="*/ 1975104 h 3189320"/>
              <a:gd name="connsiteX121" fmla="*/ 1046074 w 3650285"/>
              <a:gd name="connsiteY121" fmla="*/ 2004365 h 3189320"/>
              <a:gd name="connsiteX122" fmla="*/ 1089965 w 3650285"/>
              <a:gd name="connsiteY122" fmla="*/ 2018995 h 3189320"/>
              <a:gd name="connsiteX123" fmla="*/ 1119226 w 3650285"/>
              <a:gd name="connsiteY123" fmla="*/ 2048256 h 3189320"/>
              <a:gd name="connsiteX124" fmla="*/ 1148487 w 3650285"/>
              <a:gd name="connsiteY124" fmla="*/ 2092147 h 3189320"/>
              <a:gd name="connsiteX125" fmla="*/ 1170432 w 3650285"/>
              <a:gd name="connsiteY125" fmla="*/ 2106778 h 3189320"/>
              <a:gd name="connsiteX126" fmla="*/ 1228954 w 3650285"/>
              <a:gd name="connsiteY126" fmla="*/ 2136039 h 3189320"/>
              <a:gd name="connsiteX127" fmla="*/ 1448410 w 3650285"/>
              <a:gd name="connsiteY127" fmla="*/ 2143354 h 3189320"/>
              <a:gd name="connsiteX128" fmla="*/ 1347074 w 3650285"/>
              <a:gd name="connsiteY128" fmla="*/ 3001060 h 3189320"/>
              <a:gd name="connsiteX129" fmla="*/ 2772461 w 3650285"/>
              <a:gd name="connsiteY129" fmla="*/ 3189320 h 3189320"/>
              <a:gd name="connsiteX130" fmla="*/ 3393608 w 3650285"/>
              <a:gd name="connsiteY130" fmla="*/ 2996651 h 3189320"/>
              <a:gd name="connsiteX131" fmla="*/ 3614892 w 3650285"/>
              <a:gd name="connsiteY131" fmla="*/ 2974705 h 3189320"/>
              <a:gd name="connsiteX132" fmla="*/ 3635655 w 3650285"/>
              <a:gd name="connsiteY132" fmla="*/ 2070202 h 3189320"/>
              <a:gd name="connsiteX133" fmla="*/ 3642970 w 3650285"/>
              <a:gd name="connsiteY133" fmla="*/ 1389888 h 3189320"/>
              <a:gd name="connsiteX134" fmla="*/ 3650285 w 3650285"/>
              <a:gd name="connsiteY134" fmla="*/ 936346 h 3189320"/>
              <a:gd name="connsiteX135" fmla="*/ 3628339 w 3650285"/>
              <a:gd name="connsiteY135" fmla="*/ 226771 h 3189320"/>
              <a:gd name="connsiteX0" fmla="*/ 3628339 w 3650285"/>
              <a:gd name="connsiteY0" fmla="*/ 226771 h 3189320"/>
              <a:gd name="connsiteX1" fmla="*/ 3591763 w 3650285"/>
              <a:gd name="connsiteY1" fmla="*/ 204826 h 3189320"/>
              <a:gd name="connsiteX2" fmla="*/ 3547872 w 3650285"/>
              <a:gd name="connsiteY2" fmla="*/ 190195 h 3189320"/>
              <a:gd name="connsiteX3" fmla="*/ 3511296 w 3650285"/>
              <a:gd name="connsiteY3" fmla="*/ 153619 h 3189320"/>
              <a:gd name="connsiteX4" fmla="*/ 3467405 w 3650285"/>
              <a:gd name="connsiteY4" fmla="*/ 124359 h 3189320"/>
              <a:gd name="connsiteX5" fmla="*/ 3372307 w 3650285"/>
              <a:gd name="connsiteY5" fmla="*/ 102413 h 3189320"/>
              <a:gd name="connsiteX6" fmla="*/ 3321101 w 3650285"/>
              <a:gd name="connsiteY6" fmla="*/ 87783 h 3189320"/>
              <a:gd name="connsiteX7" fmla="*/ 3160167 w 3650285"/>
              <a:gd name="connsiteY7" fmla="*/ 80467 h 3189320"/>
              <a:gd name="connsiteX8" fmla="*/ 3006547 w 3650285"/>
              <a:gd name="connsiteY8" fmla="*/ 87783 h 3189320"/>
              <a:gd name="connsiteX9" fmla="*/ 2962656 w 3650285"/>
              <a:gd name="connsiteY9" fmla="*/ 102413 h 3189320"/>
              <a:gd name="connsiteX10" fmla="*/ 2728570 w 3650285"/>
              <a:gd name="connsiteY10" fmla="*/ 87783 h 3189320"/>
              <a:gd name="connsiteX11" fmla="*/ 2706624 w 3650285"/>
              <a:gd name="connsiteY11" fmla="*/ 80467 h 3189320"/>
              <a:gd name="connsiteX12" fmla="*/ 2670048 w 3650285"/>
              <a:gd name="connsiteY12" fmla="*/ 87783 h 3189320"/>
              <a:gd name="connsiteX13" fmla="*/ 2648103 w 3650285"/>
              <a:gd name="connsiteY13" fmla="*/ 95098 h 3189320"/>
              <a:gd name="connsiteX14" fmla="*/ 2428647 w 3650285"/>
              <a:gd name="connsiteY14" fmla="*/ 87783 h 3189320"/>
              <a:gd name="connsiteX15" fmla="*/ 2384755 w 3650285"/>
              <a:gd name="connsiteY15" fmla="*/ 73152 h 3189320"/>
              <a:gd name="connsiteX16" fmla="*/ 2362810 w 3650285"/>
              <a:gd name="connsiteY16" fmla="*/ 65837 h 3189320"/>
              <a:gd name="connsiteX17" fmla="*/ 2311603 w 3650285"/>
              <a:gd name="connsiteY17" fmla="*/ 73152 h 3189320"/>
              <a:gd name="connsiteX18" fmla="*/ 2245767 w 3650285"/>
              <a:gd name="connsiteY18" fmla="*/ 80467 h 3189320"/>
              <a:gd name="connsiteX19" fmla="*/ 2150669 w 3650285"/>
              <a:gd name="connsiteY19" fmla="*/ 117043 h 3189320"/>
              <a:gd name="connsiteX20" fmla="*/ 2114093 w 3650285"/>
              <a:gd name="connsiteY20" fmla="*/ 146304 h 3189320"/>
              <a:gd name="connsiteX21" fmla="*/ 2070202 w 3650285"/>
              <a:gd name="connsiteY21" fmla="*/ 138989 h 3189320"/>
              <a:gd name="connsiteX22" fmla="*/ 2055571 w 3650285"/>
              <a:gd name="connsiteY22" fmla="*/ 117043 h 3189320"/>
              <a:gd name="connsiteX23" fmla="*/ 2048256 w 3650285"/>
              <a:gd name="connsiteY23" fmla="*/ 95098 h 3189320"/>
              <a:gd name="connsiteX24" fmla="*/ 2033626 w 3650285"/>
              <a:gd name="connsiteY24" fmla="*/ 80467 h 3189320"/>
              <a:gd name="connsiteX25" fmla="*/ 2018995 w 3650285"/>
              <a:gd name="connsiteY25" fmla="*/ 58522 h 3189320"/>
              <a:gd name="connsiteX26" fmla="*/ 1982419 w 3650285"/>
              <a:gd name="connsiteY26" fmla="*/ 29261 h 3189320"/>
              <a:gd name="connsiteX27" fmla="*/ 1967789 w 3650285"/>
              <a:gd name="connsiteY27" fmla="*/ 7315 h 3189320"/>
              <a:gd name="connsiteX28" fmla="*/ 1945843 w 3650285"/>
              <a:gd name="connsiteY28" fmla="*/ 0 h 3189320"/>
              <a:gd name="connsiteX29" fmla="*/ 1784909 w 3650285"/>
              <a:gd name="connsiteY29" fmla="*/ 7315 h 3189320"/>
              <a:gd name="connsiteX30" fmla="*/ 1726387 w 3650285"/>
              <a:gd name="connsiteY30" fmla="*/ 58522 h 3189320"/>
              <a:gd name="connsiteX31" fmla="*/ 1689811 w 3650285"/>
              <a:gd name="connsiteY31" fmla="*/ 95098 h 3189320"/>
              <a:gd name="connsiteX32" fmla="*/ 1675181 w 3650285"/>
              <a:gd name="connsiteY32" fmla="*/ 117043 h 3189320"/>
              <a:gd name="connsiteX33" fmla="*/ 1645920 w 3650285"/>
              <a:gd name="connsiteY33" fmla="*/ 146304 h 3189320"/>
              <a:gd name="connsiteX34" fmla="*/ 1631290 w 3650285"/>
              <a:gd name="connsiteY34" fmla="*/ 160935 h 3189320"/>
              <a:gd name="connsiteX35" fmla="*/ 1616659 w 3650285"/>
              <a:gd name="connsiteY35" fmla="*/ 182880 h 3189320"/>
              <a:gd name="connsiteX36" fmla="*/ 1580083 w 3650285"/>
              <a:gd name="connsiteY36" fmla="*/ 219456 h 3189320"/>
              <a:gd name="connsiteX37" fmla="*/ 1528877 w 3650285"/>
              <a:gd name="connsiteY37" fmla="*/ 277978 h 3189320"/>
              <a:gd name="connsiteX38" fmla="*/ 1521562 w 3650285"/>
              <a:gd name="connsiteY38" fmla="*/ 299923 h 3189320"/>
              <a:gd name="connsiteX39" fmla="*/ 1455725 w 3650285"/>
              <a:gd name="connsiteY39" fmla="*/ 336499 h 3189320"/>
              <a:gd name="connsiteX40" fmla="*/ 1382573 w 3650285"/>
              <a:gd name="connsiteY40" fmla="*/ 329184 h 3189320"/>
              <a:gd name="connsiteX41" fmla="*/ 1345997 w 3650285"/>
              <a:gd name="connsiteY41" fmla="*/ 299923 h 3189320"/>
              <a:gd name="connsiteX42" fmla="*/ 1324051 w 3650285"/>
              <a:gd name="connsiteY42" fmla="*/ 285293 h 3189320"/>
              <a:gd name="connsiteX43" fmla="*/ 1316736 w 3650285"/>
              <a:gd name="connsiteY43" fmla="*/ 263347 h 3189320"/>
              <a:gd name="connsiteX44" fmla="*/ 1294791 w 3650285"/>
              <a:gd name="connsiteY44" fmla="*/ 256032 h 3189320"/>
              <a:gd name="connsiteX45" fmla="*/ 1280160 w 3650285"/>
              <a:gd name="connsiteY45" fmla="*/ 241402 h 3189320"/>
              <a:gd name="connsiteX46" fmla="*/ 1258215 w 3650285"/>
              <a:gd name="connsiteY46" fmla="*/ 226771 h 3189320"/>
              <a:gd name="connsiteX47" fmla="*/ 1228954 w 3650285"/>
              <a:gd name="connsiteY47" fmla="*/ 190195 h 3189320"/>
              <a:gd name="connsiteX48" fmla="*/ 1207008 w 3650285"/>
              <a:gd name="connsiteY48" fmla="*/ 175565 h 3189320"/>
              <a:gd name="connsiteX49" fmla="*/ 1170432 w 3650285"/>
              <a:gd name="connsiteY49" fmla="*/ 138989 h 3189320"/>
              <a:gd name="connsiteX50" fmla="*/ 1163117 w 3650285"/>
              <a:gd name="connsiteY50" fmla="*/ 117043 h 3189320"/>
              <a:gd name="connsiteX51" fmla="*/ 1141171 w 3650285"/>
              <a:gd name="connsiteY51" fmla="*/ 109728 h 3189320"/>
              <a:gd name="connsiteX52" fmla="*/ 1082650 w 3650285"/>
              <a:gd name="connsiteY52" fmla="*/ 95098 h 3189320"/>
              <a:gd name="connsiteX53" fmla="*/ 1053389 w 3650285"/>
              <a:gd name="connsiteY53" fmla="*/ 95098 h 3189320"/>
              <a:gd name="connsiteX54" fmla="*/ 1031443 w 3650285"/>
              <a:gd name="connsiteY54" fmla="*/ 87783 h 3189320"/>
              <a:gd name="connsiteX55" fmla="*/ 936346 w 3650285"/>
              <a:gd name="connsiteY55" fmla="*/ 95098 h 3189320"/>
              <a:gd name="connsiteX56" fmla="*/ 892455 w 3650285"/>
              <a:gd name="connsiteY56" fmla="*/ 109728 h 3189320"/>
              <a:gd name="connsiteX57" fmla="*/ 855879 w 3650285"/>
              <a:gd name="connsiteY57" fmla="*/ 117043 h 3189320"/>
              <a:gd name="connsiteX58" fmla="*/ 826618 w 3650285"/>
              <a:gd name="connsiteY58" fmla="*/ 153619 h 3189320"/>
              <a:gd name="connsiteX59" fmla="*/ 782727 w 3650285"/>
              <a:gd name="connsiteY59" fmla="*/ 197511 h 3189320"/>
              <a:gd name="connsiteX60" fmla="*/ 768096 w 3650285"/>
              <a:gd name="connsiteY60" fmla="*/ 212141 h 3189320"/>
              <a:gd name="connsiteX61" fmla="*/ 746151 w 3650285"/>
              <a:gd name="connsiteY61" fmla="*/ 219456 h 3189320"/>
              <a:gd name="connsiteX62" fmla="*/ 680314 w 3650285"/>
              <a:gd name="connsiteY62" fmla="*/ 248717 h 3189320"/>
              <a:gd name="connsiteX63" fmla="*/ 658368 w 3650285"/>
              <a:gd name="connsiteY63" fmla="*/ 256032 h 3189320"/>
              <a:gd name="connsiteX64" fmla="*/ 643738 w 3650285"/>
              <a:gd name="connsiteY64" fmla="*/ 270663 h 3189320"/>
              <a:gd name="connsiteX65" fmla="*/ 592531 w 3650285"/>
              <a:gd name="connsiteY65" fmla="*/ 285293 h 3189320"/>
              <a:gd name="connsiteX66" fmla="*/ 541325 w 3650285"/>
              <a:gd name="connsiteY66" fmla="*/ 314554 h 3189320"/>
              <a:gd name="connsiteX67" fmla="*/ 468173 w 3650285"/>
              <a:gd name="connsiteY67" fmla="*/ 329184 h 3189320"/>
              <a:gd name="connsiteX68" fmla="*/ 373075 w 3650285"/>
              <a:gd name="connsiteY68" fmla="*/ 321869 h 3189320"/>
              <a:gd name="connsiteX69" fmla="*/ 321869 w 3650285"/>
              <a:gd name="connsiteY69" fmla="*/ 299923 h 3189320"/>
              <a:gd name="connsiteX70" fmla="*/ 299923 w 3650285"/>
              <a:gd name="connsiteY70" fmla="*/ 292608 h 3189320"/>
              <a:gd name="connsiteX71" fmla="*/ 277978 w 3650285"/>
              <a:gd name="connsiteY71" fmla="*/ 277978 h 3189320"/>
              <a:gd name="connsiteX72" fmla="*/ 234087 w 3650285"/>
              <a:gd name="connsiteY72" fmla="*/ 263347 h 3189320"/>
              <a:gd name="connsiteX73" fmla="*/ 175565 w 3650285"/>
              <a:gd name="connsiteY73" fmla="*/ 248717 h 3189320"/>
              <a:gd name="connsiteX74" fmla="*/ 124359 w 3650285"/>
              <a:gd name="connsiteY74" fmla="*/ 234087 h 3189320"/>
              <a:gd name="connsiteX75" fmla="*/ 65837 w 3650285"/>
              <a:gd name="connsiteY75" fmla="*/ 241402 h 3189320"/>
              <a:gd name="connsiteX76" fmla="*/ 51207 w 3650285"/>
              <a:gd name="connsiteY76" fmla="*/ 263347 h 3189320"/>
              <a:gd name="connsiteX77" fmla="*/ 29261 w 3650285"/>
              <a:gd name="connsiteY77" fmla="*/ 285293 h 3189320"/>
              <a:gd name="connsiteX78" fmla="*/ 14631 w 3650285"/>
              <a:gd name="connsiteY78" fmla="*/ 307239 h 3189320"/>
              <a:gd name="connsiteX79" fmla="*/ 0 w 3650285"/>
              <a:gd name="connsiteY79" fmla="*/ 351130 h 3189320"/>
              <a:gd name="connsiteX80" fmla="*/ 14631 w 3650285"/>
              <a:gd name="connsiteY80" fmla="*/ 409651 h 3189320"/>
              <a:gd name="connsiteX81" fmla="*/ 29261 w 3650285"/>
              <a:gd name="connsiteY81" fmla="*/ 431597 h 3189320"/>
              <a:gd name="connsiteX82" fmla="*/ 51207 w 3650285"/>
              <a:gd name="connsiteY82" fmla="*/ 453543 h 3189320"/>
              <a:gd name="connsiteX83" fmla="*/ 124359 w 3650285"/>
              <a:gd name="connsiteY83" fmla="*/ 475488 h 3189320"/>
              <a:gd name="connsiteX84" fmla="*/ 168250 w 3650285"/>
              <a:gd name="connsiteY84" fmla="*/ 504749 h 3189320"/>
              <a:gd name="connsiteX85" fmla="*/ 197511 w 3650285"/>
              <a:gd name="connsiteY85" fmla="*/ 548640 h 3189320"/>
              <a:gd name="connsiteX86" fmla="*/ 234087 w 3650285"/>
              <a:gd name="connsiteY86" fmla="*/ 614477 h 3189320"/>
              <a:gd name="connsiteX87" fmla="*/ 248717 w 3650285"/>
              <a:gd name="connsiteY87" fmla="*/ 636423 h 3189320"/>
              <a:gd name="connsiteX88" fmla="*/ 285293 w 3650285"/>
              <a:gd name="connsiteY88" fmla="*/ 672999 h 3189320"/>
              <a:gd name="connsiteX89" fmla="*/ 277978 w 3650285"/>
              <a:gd name="connsiteY89" fmla="*/ 775411 h 3189320"/>
              <a:gd name="connsiteX90" fmla="*/ 299923 w 3650285"/>
              <a:gd name="connsiteY90" fmla="*/ 782727 h 3189320"/>
              <a:gd name="connsiteX91" fmla="*/ 314554 w 3650285"/>
              <a:gd name="connsiteY91" fmla="*/ 804672 h 3189320"/>
              <a:gd name="connsiteX92" fmla="*/ 307239 w 3650285"/>
              <a:gd name="connsiteY92" fmla="*/ 885139 h 3189320"/>
              <a:gd name="connsiteX93" fmla="*/ 277978 w 3650285"/>
              <a:gd name="connsiteY93" fmla="*/ 950976 h 3189320"/>
              <a:gd name="connsiteX94" fmla="*/ 256032 w 3650285"/>
              <a:gd name="connsiteY94" fmla="*/ 1002183 h 3189320"/>
              <a:gd name="connsiteX95" fmla="*/ 248717 w 3650285"/>
              <a:gd name="connsiteY95" fmla="*/ 1060704 h 3189320"/>
              <a:gd name="connsiteX96" fmla="*/ 234087 w 3650285"/>
              <a:gd name="connsiteY96" fmla="*/ 1104595 h 3189320"/>
              <a:gd name="connsiteX97" fmla="*/ 248717 w 3650285"/>
              <a:gd name="connsiteY97" fmla="*/ 1155802 h 3189320"/>
              <a:gd name="connsiteX98" fmla="*/ 270663 w 3650285"/>
              <a:gd name="connsiteY98" fmla="*/ 1185063 h 3189320"/>
              <a:gd name="connsiteX99" fmla="*/ 292608 w 3650285"/>
              <a:gd name="connsiteY99" fmla="*/ 1199693 h 3189320"/>
              <a:gd name="connsiteX100" fmla="*/ 307239 w 3650285"/>
              <a:gd name="connsiteY100" fmla="*/ 1221639 h 3189320"/>
              <a:gd name="connsiteX101" fmla="*/ 329184 w 3650285"/>
              <a:gd name="connsiteY101" fmla="*/ 1236269 h 3189320"/>
              <a:gd name="connsiteX102" fmla="*/ 343815 w 3650285"/>
              <a:gd name="connsiteY102" fmla="*/ 1250899 h 3189320"/>
              <a:gd name="connsiteX103" fmla="*/ 358445 w 3650285"/>
              <a:gd name="connsiteY103" fmla="*/ 1302106 h 3189320"/>
              <a:gd name="connsiteX104" fmla="*/ 365760 w 3650285"/>
              <a:gd name="connsiteY104" fmla="*/ 1324051 h 3189320"/>
              <a:gd name="connsiteX105" fmla="*/ 387706 w 3650285"/>
              <a:gd name="connsiteY105" fmla="*/ 1338682 h 3189320"/>
              <a:gd name="connsiteX106" fmla="*/ 402336 w 3650285"/>
              <a:gd name="connsiteY106" fmla="*/ 1477671 h 3189320"/>
              <a:gd name="connsiteX107" fmla="*/ 409651 w 3650285"/>
              <a:gd name="connsiteY107" fmla="*/ 1499616 h 3189320"/>
              <a:gd name="connsiteX108" fmla="*/ 416967 w 3650285"/>
              <a:gd name="connsiteY108" fmla="*/ 1543507 h 3189320"/>
              <a:gd name="connsiteX109" fmla="*/ 431597 w 3650285"/>
              <a:gd name="connsiteY109" fmla="*/ 1711757 h 3189320"/>
              <a:gd name="connsiteX110" fmla="*/ 460858 w 3650285"/>
              <a:gd name="connsiteY110" fmla="*/ 1748333 h 3189320"/>
              <a:gd name="connsiteX111" fmla="*/ 490119 w 3650285"/>
              <a:gd name="connsiteY111" fmla="*/ 1792224 h 3189320"/>
              <a:gd name="connsiteX112" fmla="*/ 526695 w 3650285"/>
              <a:gd name="connsiteY112" fmla="*/ 1858061 h 3189320"/>
              <a:gd name="connsiteX113" fmla="*/ 548640 w 3650285"/>
              <a:gd name="connsiteY113" fmla="*/ 1901952 h 3189320"/>
              <a:gd name="connsiteX114" fmla="*/ 585216 w 3650285"/>
              <a:gd name="connsiteY114" fmla="*/ 1931213 h 3189320"/>
              <a:gd name="connsiteX115" fmla="*/ 621792 w 3650285"/>
              <a:gd name="connsiteY115" fmla="*/ 1967789 h 3189320"/>
              <a:gd name="connsiteX116" fmla="*/ 672999 w 3650285"/>
              <a:gd name="connsiteY116" fmla="*/ 2004365 h 3189320"/>
              <a:gd name="connsiteX117" fmla="*/ 797357 w 3650285"/>
              <a:gd name="connsiteY117" fmla="*/ 1997050 h 3189320"/>
              <a:gd name="connsiteX118" fmla="*/ 819303 w 3650285"/>
              <a:gd name="connsiteY118" fmla="*/ 1989735 h 3189320"/>
              <a:gd name="connsiteX119" fmla="*/ 958291 w 3650285"/>
              <a:gd name="connsiteY119" fmla="*/ 1982419 h 3189320"/>
              <a:gd name="connsiteX120" fmla="*/ 980237 w 3650285"/>
              <a:gd name="connsiteY120" fmla="*/ 1975104 h 3189320"/>
              <a:gd name="connsiteX121" fmla="*/ 1046074 w 3650285"/>
              <a:gd name="connsiteY121" fmla="*/ 2004365 h 3189320"/>
              <a:gd name="connsiteX122" fmla="*/ 1089965 w 3650285"/>
              <a:gd name="connsiteY122" fmla="*/ 2018995 h 3189320"/>
              <a:gd name="connsiteX123" fmla="*/ 1119226 w 3650285"/>
              <a:gd name="connsiteY123" fmla="*/ 2048256 h 3189320"/>
              <a:gd name="connsiteX124" fmla="*/ 1148487 w 3650285"/>
              <a:gd name="connsiteY124" fmla="*/ 2092147 h 3189320"/>
              <a:gd name="connsiteX125" fmla="*/ 1170432 w 3650285"/>
              <a:gd name="connsiteY125" fmla="*/ 2106778 h 3189320"/>
              <a:gd name="connsiteX126" fmla="*/ 1228954 w 3650285"/>
              <a:gd name="connsiteY126" fmla="*/ 2136039 h 3189320"/>
              <a:gd name="connsiteX127" fmla="*/ 1112234 w 3650285"/>
              <a:gd name="connsiteY127" fmla="*/ 2573660 h 3189320"/>
              <a:gd name="connsiteX128" fmla="*/ 1347074 w 3650285"/>
              <a:gd name="connsiteY128" fmla="*/ 3001060 h 3189320"/>
              <a:gd name="connsiteX129" fmla="*/ 2772461 w 3650285"/>
              <a:gd name="connsiteY129" fmla="*/ 3189320 h 3189320"/>
              <a:gd name="connsiteX130" fmla="*/ 3393608 w 3650285"/>
              <a:gd name="connsiteY130" fmla="*/ 2996651 h 3189320"/>
              <a:gd name="connsiteX131" fmla="*/ 3614892 w 3650285"/>
              <a:gd name="connsiteY131" fmla="*/ 2974705 h 3189320"/>
              <a:gd name="connsiteX132" fmla="*/ 3635655 w 3650285"/>
              <a:gd name="connsiteY132" fmla="*/ 2070202 h 3189320"/>
              <a:gd name="connsiteX133" fmla="*/ 3642970 w 3650285"/>
              <a:gd name="connsiteY133" fmla="*/ 1389888 h 3189320"/>
              <a:gd name="connsiteX134" fmla="*/ 3650285 w 3650285"/>
              <a:gd name="connsiteY134" fmla="*/ 936346 h 3189320"/>
              <a:gd name="connsiteX135" fmla="*/ 3628339 w 3650285"/>
              <a:gd name="connsiteY135" fmla="*/ 226771 h 3189320"/>
              <a:gd name="connsiteX0" fmla="*/ 3628339 w 3650285"/>
              <a:gd name="connsiteY0" fmla="*/ 226771 h 3189320"/>
              <a:gd name="connsiteX1" fmla="*/ 3591763 w 3650285"/>
              <a:gd name="connsiteY1" fmla="*/ 204826 h 3189320"/>
              <a:gd name="connsiteX2" fmla="*/ 3547872 w 3650285"/>
              <a:gd name="connsiteY2" fmla="*/ 190195 h 3189320"/>
              <a:gd name="connsiteX3" fmla="*/ 3511296 w 3650285"/>
              <a:gd name="connsiteY3" fmla="*/ 153619 h 3189320"/>
              <a:gd name="connsiteX4" fmla="*/ 3467405 w 3650285"/>
              <a:gd name="connsiteY4" fmla="*/ 124359 h 3189320"/>
              <a:gd name="connsiteX5" fmla="*/ 3372307 w 3650285"/>
              <a:gd name="connsiteY5" fmla="*/ 102413 h 3189320"/>
              <a:gd name="connsiteX6" fmla="*/ 3321101 w 3650285"/>
              <a:gd name="connsiteY6" fmla="*/ 87783 h 3189320"/>
              <a:gd name="connsiteX7" fmla="*/ 3160167 w 3650285"/>
              <a:gd name="connsiteY7" fmla="*/ 80467 h 3189320"/>
              <a:gd name="connsiteX8" fmla="*/ 3006547 w 3650285"/>
              <a:gd name="connsiteY8" fmla="*/ 87783 h 3189320"/>
              <a:gd name="connsiteX9" fmla="*/ 2962656 w 3650285"/>
              <a:gd name="connsiteY9" fmla="*/ 102413 h 3189320"/>
              <a:gd name="connsiteX10" fmla="*/ 2728570 w 3650285"/>
              <a:gd name="connsiteY10" fmla="*/ 87783 h 3189320"/>
              <a:gd name="connsiteX11" fmla="*/ 2706624 w 3650285"/>
              <a:gd name="connsiteY11" fmla="*/ 80467 h 3189320"/>
              <a:gd name="connsiteX12" fmla="*/ 2670048 w 3650285"/>
              <a:gd name="connsiteY12" fmla="*/ 87783 h 3189320"/>
              <a:gd name="connsiteX13" fmla="*/ 2648103 w 3650285"/>
              <a:gd name="connsiteY13" fmla="*/ 95098 h 3189320"/>
              <a:gd name="connsiteX14" fmla="*/ 2428647 w 3650285"/>
              <a:gd name="connsiteY14" fmla="*/ 87783 h 3189320"/>
              <a:gd name="connsiteX15" fmla="*/ 2384755 w 3650285"/>
              <a:gd name="connsiteY15" fmla="*/ 73152 h 3189320"/>
              <a:gd name="connsiteX16" fmla="*/ 2362810 w 3650285"/>
              <a:gd name="connsiteY16" fmla="*/ 65837 h 3189320"/>
              <a:gd name="connsiteX17" fmla="*/ 2311603 w 3650285"/>
              <a:gd name="connsiteY17" fmla="*/ 73152 h 3189320"/>
              <a:gd name="connsiteX18" fmla="*/ 2245767 w 3650285"/>
              <a:gd name="connsiteY18" fmla="*/ 80467 h 3189320"/>
              <a:gd name="connsiteX19" fmla="*/ 2150669 w 3650285"/>
              <a:gd name="connsiteY19" fmla="*/ 117043 h 3189320"/>
              <a:gd name="connsiteX20" fmla="*/ 2114093 w 3650285"/>
              <a:gd name="connsiteY20" fmla="*/ 146304 h 3189320"/>
              <a:gd name="connsiteX21" fmla="*/ 2070202 w 3650285"/>
              <a:gd name="connsiteY21" fmla="*/ 138989 h 3189320"/>
              <a:gd name="connsiteX22" fmla="*/ 2055571 w 3650285"/>
              <a:gd name="connsiteY22" fmla="*/ 117043 h 3189320"/>
              <a:gd name="connsiteX23" fmla="*/ 2048256 w 3650285"/>
              <a:gd name="connsiteY23" fmla="*/ 95098 h 3189320"/>
              <a:gd name="connsiteX24" fmla="*/ 2033626 w 3650285"/>
              <a:gd name="connsiteY24" fmla="*/ 80467 h 3189320"/>
              <a:gd name="connsiteX25" fmla="*/ 2018995 w 3650285"/>
              <a:gd name="connsiteY25" fmla="*/ 58522 h 3189320"/>
              <a:gd name="connsiteX26" fmla="*/ 1982419 w 3650285"/>
              <a:gd name="connsiteY26" fmla="*/ 29261 h 3189320"/>
              <a:gd name="connsiteX27" fmla="*/ 1967789 w 3650285"/>
              <a:gd name="connsiteY27" fmla="*/ 7315 h 3189320"/>
              <a:gd name="connsiteX28" fmla="*/ 1945843 w 3650285"/>
              <a:gd name="connsiteY28" fmla="*/ 0 h 3189320"/>
              <a:gd name="connsiteX29" fmla="*/ 1784909 w 3650285"/>
              <a:gd name="connsiteY29" fmla="*/ 7315 h 3189320"/>
              <a:gd name="connsiteX30" fmla="*/ 1726387 w 3650285"/>
              <a:gd name="connsiteY30" fmla="*/ 58522 h 3189320"/>
              <a:gd name="connsiteX31" fmla="*/ 1689811 w 3650285"/>
              <a:gd name="connsiteY31" fmla="*/ 95098 h 3189320"/>
              <a:gd name="connsiteX32" fmla="*/ 1675181 w 3650285"/>
              <a:gd name="connsiteY32" fmla="*/ 117043 h 3189320"/>
              <a:gd name="connsiteX33" fmla="*/ 1645920 w 3650285"/>
              <a:gd name="connsiteY33" fmla="*/ 146304 h 3189320"/>
              <a:gd name="connsiteX34" fmla="*/ 1631290 w 3650285"/>
              <a:gd name="connsiteY34" fmla="*/ 160935 h 3189320"/>
              <a:gd name="connsiteX35" fmla="*/ 1616659 w 3650285"/>
              <a:gd name="connsiteY35" fmla="*/ 182880 h 3189320"/>
              <a:gd name="connsiteX36" fmla="*/ 1580083 w 3650285"/>
              <a:gd name="connsiteY36" fmla="*/ 219456 h 3189320"/>
              <a:gd name="connsiteX37" fmla="*/ 1528877 w 3650285"/>
              <a:gd name="connsiteY37" fmla="*/ 277978 h 3189320"/>
              <a:gd name="connsiteX38" fmla="*/ 1521562 w 3650285"/>
              <a:gd name="connsiteY38" fmla="*/ 299923 h 3189320"/>
              <a:gd name="connsiteX39" fmla="*/ 1455725 w 3650285"/>
              <a:gd name="connsiteY39" fmla="*/ 336499 h 3189320"/>
              <a:gd name="connsiteX40" fmla="*/ 1382573 w 3650285"/>
              <a:gd name="connsiteY40" fmla="*/ 329184 h 3189320"/>
              <a:gd name="connsiteX41" fmla="*/ 1345997 w 3650285"/>
              <a:gd name="connsiteY41" fmla="*/ 299923 h 3189320"/>
              <a:gd name="connsiteX42" fmla="*/ 1324051 w 3650285"/>
              <a:gd name="connsiteY42" fmla="*/ 285293 h 3189320"/>
              <a:gd name="connsiteX43" fmla="*/ 1316736 w 3650285"/>
              <a:gd name="connsiteY43" fmla="*/ 263347 h 3189320"/>
              <a:gd name="connsiteX44" fmla="*/ 1294791 w 3650285"/>
              <a:gd name="connsiteY44" fmla="*/ 256032 h 3189320"/>
              <a:gd name="connsiteX45" fmla="*/ 1280160 w 3650285"/>
              <a:gd name="connsiteY45" fmla="*/ 241402 h 3189320"/>
              <a:gd name="connsiteX46" fmla="*/ 1258215 w 3650285"/>
              <a:gd name="connsiteY46" fmla="*/ 226771 h 3189320"/>
              <a:gd name="connsiteX47" fmla="*/ 1228954 w 3650285"/>
              <a:gd name="connsiteY47" fmla="*/ 190195 h 3189320"/>
              <a:gd name="connsiteX48" fmla="*/ 1207008 w 3650285"/>
              <a:gd name="connsiteY48" fmla="*/ 175565 h 3189320"/>
              <a:gd name="connsiteX49" fmla="*/ 1170432 w 3650285"/>
              <a:gd name="connsiteY49" fmla="*/ 138989 h 3189320"/>
              <a:gd name="connsiteX50" fmla="*/ 1163117 w 3650285"/>
              <a:gd name="connsiteY50" fmla="*/ 117043 h 3189320"/>
              <a:gd name="connsiteX51" fmla="*/ 1141171 w 3650285"/>
              <a:gd name="connsiteY51" fmla="*/ 109728 h 3189320"/>
              <a:gd name="connsiteX52" fmla="*/ 1082650 w 3650285"/>
              <a:gd name="connsiteY52" fmla="*/ 95098 h 3189320"/>
              <a:gd name="connsiteX53" fmla="*/ 1053389 w 3650285"/>
              <a:gd name="connsiteY53" fmla="*/ 95098 h 3189320"/>
              <a:gd name="connsiteX54" fmla="*/ 1031443 w 3650285"/>
              <a:gd name="connsiteY54" fmla="*/ 87783 h 3189320"/>
              <a:gd name="connsiteX55" fmla="*/ 936346 w 3650285"/>
              <a:gd name="connsiteY55" fmla="*/ 95098 h 3189320"/>
              <a:gd name="connsiteX56" fmla="*/ 892455 w 3650285"/>
              <a:gd name="connsiteY56" fmla="*/ 109728 h 3189320"/>
              <a:gd name="connsiteX57" fmla="*/ 855879 w 3650285"/>
              <a:gd name="connsiteY57" fmla="*/ 117043 h 3189320"/>
              <a:gd name="connsiteX58" fmla="*/ 826618 w 3650285"/>
              <a:gd name="connsiteY58" fmla="*/ 153619 h 3189320"/>
              <a:gd name="connsiteX59" fmla="*/ 782727 w 3650285"/>
              <a:gd name="connsiteY59" fmla="*/ 197511 h 3189320"/>
              <a:gd name="connsiteX60" fmla="*/ 768096 w 3650285"/>
              <a:gd name="connsiteY60" fmla="*/ 212141 h 3189320"/>
              <a:gd name="connsiteX61" fmla="*/ 746151 w 3650285"/>
              <a:gd name="connsiteY61" fmla="*/ 219456 h 3189320"/>
              <a:gd name="connsiteX62" fmla="*/ 680314 w 3650285"/>
              <a:gd name="connsiteY62" fmla="*/ 248717 h 3189320"/>
              <a:gd name="connsiteX63" fmla="*/ 658368 w 3650285"/>
              <a:gd name="connsiteY63" fmla="*/ 256032 h 3189320"/>
              <a:gd name="connsiteX64" fmla="*/ 643738 w 3650285"/>
              <a:gd name="connsiteY64" fmla="*/ 270663 h 3189320"/>
              <a:gd name="connsiteX65" fmla="*/ 592531 w 3650285"/>
              <a:gd name="connsiteY65" fmla="*/ 285293 h 3189320"/>
              <a:gd name="connsiteX66" fmla="*/ 541325 w 3650285"/>
              <a:gd name="connsiteY66" fmla="*/ 314554 h 3189320"/>
              <a:gd name="connsiteX67" fmla="*/ 468173 w 3650285"/>
              <a:gd name="connsiteY67" fmla="*/ 329184 h 3189320"/>
              <a:gd name="connsiteX68" fmla="*/ 373075 w 3650285"/>
              <a:gd name="connsiteY68" fmla="*/ 321869 h 3189320"/>
              <a:gd name="connsiteX69" fmla="*/ 321869 w 3650285"/>
              <a:gd name="connsiteY69" fmla="*/ 299923 h 3189320"/>
              <a:gd name="connsiteX70" fmla="*/ 299923 w 3650285"/>
              <a:gd name="connsiteY70" fmla="*/ 292608 h 3189320"/>
              <a:gd name="connsiteX71" fmla="*/ 277978 w 3650285"/>
              <a:gd name="connsiteY71" fmla="*/ 277978 h 3189320"/>
              <a:gd name="connsiteX72" fmla="*/ 234087 w 3650285"/>
              <a:gd name="connsiteY72" fmla="*/ 263347 h 3189320"/>
              <a:gd name="connsiteX73" fmla="*/ 175565 w 3650285"/>
              <a:gd name="connsiteY73" fmla="*/ 248717 h 3189320"/>
              <a:gd name="connsiteX74" fmla="*/ 124359 w 3650285"/>
              <a:gd name="connsiteY74" fmla="*/ 234087 h 3189320"/>
              <a:gd name="connsiteX75" fmla="*/ 65837 w 3650285"/>
              <a:gd name="connsiteY75" fmla="*/ 241402 h 3189320"/>
              <a:gd name="connsiteX76" fmla="*/ 51207 w 3650285"/>
              <a:gd name="connsiteY76" fmla="*/ 263347 h 3189320"/>
              <a:gd name="connsiteX77" fmla="*/ 29261 w 3650285"/>
              <a:gd name="connsiteY77" fmla="*/ 285293 h 3189320"/>
              <a:gd name="connsiteX78" fmla="*/ 14631 w 3650285"/>
              <a:gd name="connsiteY78" fmla="*/ 307239 h 3189320"/>
              <a:gd name="connsiteX79" fmla="*/ 0 w 3650285"/>
              <a:gd name="connsiteY79" fmla="*/ 351130 h 3189320"/>
              <a:gd name="connsiteX80" fmla="*/ 14631 w 3650285"/>
              <a:gd name="connsiteY80" fmla="*/ 409651 h 3189320"/>
              <a:gd name="connsiteX81" fmla="*/ 29261 w 3650285"/>
              <a:gd name="connsiteY81" fmla="*/ 431597 h 3189320"/>
              <a:gd name="connsiteX82" fmla="*/ 51207 w 3650285"/>
              <a:gd name="connsiteY82" fmla="*/ 453543 h 3189320"/>
              <a:gd name="connsiteX83" fmla="*/ 124359 w 3650285"/>
              <a:gd name="connsiteY83" fmla="*/ 475488 h 3189320"/>
              <a:gd name="connsiteX84" fmla="*/ 168250 w 3650285"/>
              <a:gd name="connsiteY84" fmla="*/ 504749 h 3189320"/>
              <a:gd name="connsiteX85" fmla="*/ 197511 w 3650285"/>
              <a:gd name="connsiteY85" fmla="*/ 548640 h 3189320"/>
              <a:gd name="connsiteX86" fmla="*/ 234087 w 3650285"/>
              <a:gd name="connsiteY86" fmla="*/ 614477 h 3189320"/>
              <a:gd name="connsiteX87" fmla="*/ 248717 w 3650285"/>
              <a:gd name="connsiteY87" fmla="*/ 636423 h 3189320"/>
              <a:gd name="connsiteX88" fmla="*/ 285293 w 3650285"/>
              <a:gd name="connsiteY88" fmla="*/ 672999 h 3189320"/>
              <a:gd name="connsiteX89" fmla="*/ 277978 w 3650285"/>
              <a:gd name="connsiteY89" fmla="*/ 775411 h 3189320"/>
              <a:gd name="connsiteX90" fmla="*/ 299923 w 3650285"/>
              <a:gd name="connsiteY90" fmla="*/ 782727 h 3189320"/>
              <a:gd name="connsiteX91" fmla="*/ 314554 w 3650285"/>
              <a:gd name="connsiteY91" fmla="*/ 804672 h 3189320"/>
              <a:gd name="connsiteX92" fmla="*/ 307239 w 3650285"/>
              <a:gd name="connsiteY92" fmla="*/ 885139 h 3189320"/>
              <a:gd name="connsiteX93" fmla="*/ 277978 w 3650285"/>
              <a:gd name="connsiteY93" fmla="*/ 950976 h 3189320"/>
              <a:gd name="connsiteX94" fmla="*/ 256032 w 3650285"/>
              <a:gd name="connsiteY94" fmla="*/ 1002183 h 3189320"/>
              <a:gd name="connsiteX95" fmla="*/ 248717 w 3650285"/>
              <a:gd name="connsiteY95" fmla="*/ 1060704 h 3189320"/>
              <a:gd name="connsiteX96" fmla="*/ 234087 w 3650285"/>
              <a:gd name="connsiteY96" fmla="*/ 1104595 h 3189320"/>
              <a:gd name="connsiteX97" fmla="*/ 248717 w 3650285"/>
              <a:gd name="connsiteY97" fmla="*/ 1155802 h 3189320"/>
              <a:gd name="connsiteX98" fmla="*/ 270663 w 3650285"/>
              <a:gd name="connsiteY98" fmla="*/ 1185063 h 3189320"/>
              <a:gd name="connsiteX99" fmla="*/ 292608 w 3650285"/>
              <a:gd name="connsiteY99" fmla="*/ 1199693 h 3189320"/>
              <a:gd name="connsiteX100" fmla="*/ 307239 w 3650285"/>
              <a:gd name="connsiteY100" fmla="*/ 1221639 h 3189320"/>
              <a:gd name="connsiteX101" fmla="*/ 329184 w 3650285"/>
              <a:gd name="connsiteY101" fmla="*/ 1236269 h 3189320"/>
              <a:gd name="connsiteX102" fmla="*/ 343815 w 3650285"/>
              <a:gd name="connsiteY102" fmla="*/ 1250899 h 3189320"/>
              <a:gd name="connsiteX103" fmla="*/ 358445 w 3650285"/>
              <a:gd name="connsiteY103" fmla="*/ 1302106 h 3189320"/>
              <a:gd name="connsiteX104" fmla="*/ 365760 w 3650285"/>
              <a:gd name="connsiteY104" fmla="*/ 1324051 h 3189320"/>
              <a:gd name="connsiteX105" fmla="*/ 387706 w 3650285"/>
              <a:gd name="connsiteY105" fmla="*/ 1338682 h 3189320"/>
              <a:gd name="connsiteX106" fmla="*/ 402336 w 3650285"/>
              <a:gd name="connsiteY106" fmla="*/ 1477671 h 3189320"/>
              <a:gd name="connsiteX107" fmla="*/ 409651 w 3650285"/>
              <a:gd name="connsiteY107" fmla="*/ 1499616 h 3189320"/>
              <a:gd name="connsiteX108" fmla="*/ 416967 w 3650285"/>
              <a:gd name="connsiteY108" fmla="*/ 1543507 h 3189320"/>
              <a:gd name="connsiteX109" fmla="*/ 431597 w 3650285"/>
              <a:gd name="connsiteY109" fmla="*/ 1711757 h 3189320"/>
              <a:gd name="connsiteX110" fmla="*/ 460858 w 3650285"/>
              <a:gd name="connsiteY110" fmla="*/ 1748333 h 3189320"/>
              <a:gd name="connsiteX111" fmla="*/ 490119 w 3650285"/>
              <a:gd name="connsiteY111" fmla="*/ 1792224 h 3189320"/>
              <a:gd name="connsiteX112" fmla="*/ 526695 w 3650285"/>
              <a:gd name="connsiteY112" fmla="*/ 1858061 h 3189320"/>
              <a:gd name="connsiteX113" fmla="*/ 548640 w 3650285"/>
              <a:gd name="connsiteY113" fmla="*/ 1901952 h 3189320"/>
              <a:gd name="connsiteX114" fmla="*/ 585216 w 3650285"/>
              <a:gd name="connsiteY114" fmla="*/ 1931213 h 3189320"/>
              <a:gd name="connsiteX115" fmla="*/ 621792 w 3650285"/>
              <a:gd name="connsiteY115" fmla="*/ 1967789 h 3189320"/>
              <a:gd name="connsiteX116" fmla="*/ 672999 w 3650285"/>
              <a:gd name="connsiteY116" fmla="*/ 2004365 h 3189320"/>
              <a:gd name="connsiteX117" fmla="*/ 797357 w 3650285"/>
              <a:gd name="connsiteY117" fmla="*/ 1997050 h 3189320"/>
              <a:gd name="connsiteX118" fmla="*/ 819303 w 3650285"/>
              <a:gd name="connsiteY118" fmla="*/ 1989735 h 3189320"/>
              <a:gd name="connsiteX119" fmla="*/ 958291 w 3650285"/>
              <a:gd name="connsiteY119" fmla="*/ 1982419 h 3189320"/>
              <a:gd name="connsiteX120" fmla="*/ 980237 w 3650285"/>
              <a:gd name="connsiteY120" fmla="*/ 1975104 h 3189320"/>
              <a:gd name="connsiteX121" fmla="*/ 1046074 w 3650285"/>
              <a:gd name="connsiteY121" fmla="*/ 2004365 h 3189320"/>
              <a:gd name="connsiteX122" fmla="*/ 1089965 w 3650285"/>
              <a:gd name="connsiteY122" fmla="*/ 2018995 h 3189320"/>
              <a:gd name="connsiteX123" fmla="*/ 1119226 w 3650285"/>
              <a:gd name="connsiteY123" fmla="*/ 2048256 h 3189320"/>
              <a:gd name="connsiteX124" fmla="*/ 1148487 w 3650285"/>
              <a:gd name="connsiteY124" fmla="*/ 2092147 h 3189320"/>
              <a:gd name="connsiteX125" fmla="*/ 1170432 w 3650285"/>
              <a:gd name="connsiteY125" fmla="*/ 2106778 h 3189320"/>
              <a:gd name="connsiteX126" fmla="*/ 1000354 w 3650285"/>
              <a:gd name="connsiteY126" fmla="*/ 2364639 h 3189320"/>
              <a:gd name="connsiteX127" fmla="*/ 1112234 w 3650285"/>
              <a:gd name="connsiteY127" fmla="*/ 2573660 h 3189320"/>
              <a:gd name="connsiteX128" fmla="*/ 1347074 w 3650285"/>
              <a:gd name="connsiteY128" fmla="*/ 3001060 h 3189320"/>
              <a:gd name="connsiteX129" fmla="*/ 2772461 w 3650285"/>
              <a:gd name="connsiteY129" fmla="*/ 3189320 h 3189320"/>
              <a:gd name="connsiteX130" fmla="*/ 3393608 w 3650285"/>
              <a:gd name="connsiteY130" fmla="*/ 2996651 h 3189320"/>
              <a:gd name="connsiteX131" fmla="*/ 3614892 w 3650285"/>
              <a:gd name="connsiteY131" fmla="*/ 2974705 h 3189320"/>
              <a:gd name="connsiteX132" fmla="*/ 3635655 w 3650285"/>
              <a:gd name="connsiteY132" fmla="*/ 2070202 h 3189320"/>
              <a:gd name="connsiteX133" fmla="*/ 3642970 w 3650285"/>
              <a:gd name="connsiteY133" fmla="*/ 1389888 h 3189320"/>
              <a:gd name="connsiteX134" fmla="*/ 3650285 w 3650285"/>
              <a:gd name="connsiteY134" fmla="*/ 936346 h 3189320"/>
              <a:gd name="connsiteX135" fmla="*/ 3628339 w 3650285"/>
              <a:gd name="connsiteY135" fmla="*/ 226771 h 3189320"/>
              <a:gd name="connsiteX0" fmla="*/ 3628339 w 3650285"/>
              <a:gd name="connsiteY0" fmla="*/ 226771 h 3189320"/>
              <a:gd name="connsiteX1" fmla="*/ 3591763 w 3650285"/>
              <a:gd name="connsiteY1" fmla="*/ 204826 h 3189320"/>
              <a:gd name="connsiteX2" fmla="*/ 3547872 w 3650285"/>
              <a:gd name="connsiteY2" fmla="*/ 190195 h 3189320"/>
              <a:gd name="connsiteX3" fmla="*/ 3511296 w 3650285"/>
              <a:gd name="connsiteY3" fmla="*/ 153619 h 3189320"/>
              <a:gd name="connsiteX4" fmla="*/ 3467405 w 3650285"/>
              <a:gd name="connsiteY4" fmla="*/ 124359 h 3189320"/>
              <a:gd name="connsiteX5" fmla="*/ 3372307 w 3650285"/>
              <a:gd name="connsiteY5" fmla="*/ 102413 h 3189320"/>
              <a:gd name="connsiteX6" fmla="*/ 3321101 w 3650285"/>
              <a:gd name="connsiteY6" fmla="*/ 87783 h 3189320"/>
              <a:gd name="connsiteX7" fmla="*/ 3160167 w 3650285"/>
              <a:gd name="connsiteY7" fmla="*/ 80467 h 3189320"/>
              <a:gd name="connsiteX8" fmla="*/ 3006547 w 3650285"/>
              <a:gd name="connsiteY8" fmla="*/ 87783 h 3189320"/>
              <a:gd name="connsiteX9" fmla="*/ 2962656 w 3650285"/>
              <a:gd name="connsiteY9" fmla="*/ 102413 h 3189320"/>
              <a:gd name="connsiteX10" fmla="*/ 2728570 w 3650285"/>
              <a:gd name="connsiteY10" fmla="*/ 87783 h 3189320"/>
              <a:gd name="connsiteX11" fmla="*/ 2706624 w 3650285"/>
              <a:gd name="connsiteY11" fmla="*/ 80467 h 3189320"/>
              <a:gd name="connsiteX12" fmla="*/ 2670048 w 3650285"/>
              <a:gd name="connsiteY12" fmla="*/ 87783 h 3189320"/>
              <a:gd name="connsiteX13" fmla="*/ 2648103 w 3650285"/>
              <a:gd name="connsiteY13" fmla="*/ 95098 h 3189320"/>
              <a:gd name="connsiteX14" fmla="*/ 2428647 w 3650285"/>
              <a:gd name="connsiteY14" fmla="*/ 87783 h 3189320"/>
              <a:gd name="connsiteX15" fmla="*/ 2384755 w 3650285"/>
              <a:gd name="connsiteY15" fmla="*/ 73152 h 3189320"/>
              <a:gd name="connsiteX16" fmla="*/ 2362810 w 3650285"/>
              <a:gd name="connsiteY16" fmla="*/ 65837 h 3189320"/>
              <a:gd name="connsiteX17" fmla="*/ 2311603 w 3650285"/>
              <a:gd name="connsiteY17" fmla="*/ 73152 h 3189320"/>
              <a:gd name="connsiteX18" fmla="*/ 2245767 w 3650285"/>
              <a:gd name="connsiteY18" fmla="*/ 80467 h 3189320"/>
              <a:gd name="connsiteX19" fmla="*/ 2150669 w 3650285"/>
              <a:gd name="connsiteY19" fmla="*/ 117043 h 3189320"/>
              <a:gd name="connsiteX20" fmla="*/ 2114093 w 3650285"/>
              <a:gd name="connsiteY20" fmla="*/ 146304 h 3189320"/>
              <a:gd name="connsiteX21" fmla="*/ 2070202 w 3650285"/>
              <a:gd name="connsiteY21" fmla="*/ 138989 h 3189320"/>
              <a:gd name="connsiteX22" fmla="*/ 2055571 w 3650285"/>
              <a:gd name="connsiteY22" fmla="*/ 117043 h 3189320"/>
              <a:gd name="connsiteX23" fmla="*/ 2048256 w 3650285"/>
              <a:gd name="connsiteY23" fmla="*/ 95098 h 3189320"/>
              <a:gd name="connsiteX24" fmla="*/ 2033626 w 3650285"/>
              <a:gd name="connsiteY24" fmla="*/ 80467 h 3189320"/>
              <a:gd name="connsiteX25" fmla="*/ 2018995 w 3650285"/>
              <a:gd name="connsiteY25" fmla="*/ 58522 h 3189320"/>
              <a:gd name="connsiteX26" fmla="*/ 1982419 w 3650285"/>
              <a:gd name="connsiteY26" fmla="*/ 29261 h 3189320"/>
              <a:gd name="connsiteX27" fmla="*/ 1967789 w 3650285"/>
              <a:gd name="connsiteY27" fmla="*/ 7315 h 3189320"/>
              <a:gd name="connsiteX28" fmla="*/ 1945843 w 3650285"/>
              <a:gd name="connsiteY28" fmla="*/ 0 h 3189320"/>
              <a:gd name="connsiteX29" fmla="*/ 1784909 w 3650285"/>
              <a:gd name="connsiteY29" fmla="*/ 7315 h 3189320"/>
              <a:gd name="connsiteX30" fmla="*/ 1726387 w 3650285"/>
              <a:gd name="connsiteY30" fmla="*/ 58522 h 3189320"/>
              <a:gd name="connsiteX31" fmla="*/ 1689811 w 3650285"/>
              <a:gd name="connsiteY31" fmla="*/ 95098 h 3189320"/>
              <a:gd name="connsiteX32" fmla="*/ 1675181 w 3650285"/>
              <a:gd name="connsiteY32" fmla="*/ 117043 h 3189320"/>
              <a:gd name="connsiteX33" fmla="*/ 1645920 w 3650285"/>
              <a:gd name="connsiteY33" fmla="*/ 146304 h 3189320"/>
              <a:gd name="connsiteX34" fmla="*/ 1631290 w 3650285"/>
              <a:gd name="connsiteY34" fmla="*/ 160935 h 3189320"/>
              <a:gd name="connsiteX35" fmla="*/ 1616659 w 3650285"/>
              <a:gd name="connsiteY35" fmla="*/ 182880 h 3189320"/>
              <a:gd name="connsiteX36" fmla="*/ 1580083 w 3650285"/>
              <a:gd name="connsiteY36" fmla="*/ 219456 h 3189320"/>
              <a:gd name="connsiteX37" fmla="*/ 1528877 w 3650285"/>
              <a:gd name="connsiteY37" fmla="*/ 277978 h 3189320"/>
              <a:gd name="connsiteX38" fmla="*/ 1521562 w 3650285"/>
              <a:gd name="connsiteY38" fmla="*/ 299923 h 3189320"/>
              <a:gd name="connsiteX39" fmla="*/ 1455725 w 3650285"/>
              <a:gd name="connsiteY39" fmla="*/ 336499 h 3189320"/>
              <a:gd name="connsiteX40" fmla="*/ 1382573 w 3650285"/>
              <a:gd name="connsiteY40" fmla="*/ 329184 h 3189320"/>
              <a:gd name="connsiteX41" fmla="*/ 1345997 w 3650285"/>
              <a:gd name="connsiteY41" fmla="*/ 299923 h 3189320"/>
              <a:gd name="connsiteX42" fmla="*/ 1324051 w 3650285"/>
              <a:gd name="connsiteY42" fmla="*/ 285293 h 3189320"/>
              <a:gd name="connsiteX43" fmla="*/ 1316736 w 3650285"/>
              <a:gd name="connsiteY43" fmla="*/ 263347 h 3189320"/>
              <a:gd name="connsiteX44" fmla="*/ 1294791 w 3650285"/>
              <a:gd name="connsiteY44" fmla="*/ 256032 h 3189320"/>
              <a:gd name="connsiteX45" fmla="*/ 1280160 w 3650285"/>
              <a:gd name="connsiteY45" fmla="*/ 241402 h 3189320"/>
              <a:gd name="connsiteX46" fmla="*/ 1258215 w 3650285"/>
              <a:gd name="connsiteY46" fmla="*/ 226771 h 3189320"/>
              <a:gd name="connsiteX47" fmla="*/ 1228954 w 3650285"/>
              <a:gd name="connsiteY47" fmla="*/ 190195 h 3189320"/>
              <a:gd name="connsiteX48" fmla="*/ 1207008 w 3650285"/>
              <a:gd name="connsiteY48" fmla="*/ 175565 h 3189320"/>
              <a:gd name="connsiteX49" fmla="*/ 1170432 w 3650285"/>
              <a:gd name="connsiteY49" fmla="*/ 138989 h 3189320"/>
              <a:gd name="connsiteX50" fmla="*/ 1163117 w 3650285"/>
              <a:gd name="connsiteY50" fmla="*/ 117043 h 3189320"/>
              <a:gd name="connsiteX51" fmla="*/ 1141171 w 3650285"/>
              <a:gd name="connsiteY51" fmla="*/ 109728 h 3189320"/>
              <a:gd name="connsiteX52" fmla="*/ 1082650 w 3650285"/>
              <a:gd name="connsiteY52" fmla="*/ 95098 h 3189320"/>
              <a:gd name="connsiteX53" fmla="*/ 1053389 w 3650285"/>
              <a:gd name="connsiteY53" fmla="*/ 95098 h 3189320"/>
              <a:gd name="connsiteX54" fmla="*/ 1031443 w 3650285"/>
              <a:gd name="connsiteY54" fmla="*/ 87783 h 3189320"/>
              <a:gd name="connsiteX55" fmla="*/ 936346 w 3650285"/>
              <a:gd name="connsiteY55" fmla="*/ 95098 h 3189320"/>
              <a:gd name="connsiteX56" fmla="*/ 892455 w 3650285"/>
              <a:gd name="connsiteY56" fmla="*/ 109728 h 3189320"/>
              <a:gd name="connsiteX57" fmla="*/ 855879 w 3650285"/>
              <a:gd name="connsiteY57" fmla="*/ 117043 h 3189320"/>
              <a:gd name="connsiteX58" fmla="*/ 826618 w 3650285"/>
              <a:gd name="connsiteY58" fmla="*/ 153619 h 3189320"/>
              <a:gd name="connsiteX59" fmla="*/ 782727 w 3650285"/>
              <a:gd name="connsiteY59" fmla="*/ 197511 h 3189320"/>
              <a:gd name="connsiteX60" fmla="*/ 768096 w 3650285"/>
              <a:gd name="connsiteY60" fmla="*/ 212141 h 3189320"/>
              <a:gd name="connsiteX61" fmla="*/ 746151 w 3650285"/>
              <a:gd name="connsiteY61" fmla="*/ 219456 h 3189320"/>
              <a:gd name="connsiteX62" fmla="*/ 680314 w 3650285"/>
              <a:gd name="connsiteY62" fmla="*/ 248717 h 3189320"/>
              <a:gd name="connsiteX63" fmla="*/ 658368 w 3650285"/>
              <a:gd name="connsiteY63" fmla="*/ 256032 h 3189320"/>
              <a:gd name="connsiteX64" fmla="*/ 643738 w 3650285"/>
              <a:gd name="connsiteY64" fmla="*/ 270663 h 3189320"/>
              <a:gd name="connsiteX65" fmla="*/ 592531 w 3650285"/>
              <a:gd name="connsiteY65" fmla="*/ 285293 h 3189320"/>
              <a:gd name="connsiteX66" fmla="*/ 541325 w 3650285"/>
              <a:gd name="connsiteY66" fmla="*/ 314554 h 3189320"/>
              <a:gd name="connsiteX67" fmla="*/ 468173 w 3650285"/>
              <a:gd name="connsiteY67" fmla="*/ 329184 h 3189320"/>
              <a:gd name="connsiteX68" fmla="*/ 373075 w 3650285"/>
              <a:gd name="connsiteY68" fmla="*/ 321869 h 3189320"/>
              <a:gd name="connsiteX69" fmla="*/ 321869 w 3650285"/>
              <a:gd name="connsiteY69" fmla="*/ 299923 h 3189320"/>
              <a:gd name="connsiteX70" fmla="*/ 299923 w 3650285"/>
              <a:gd name="connsiteY70" fmla="*/ 292608 h 3189320"/>
              <a:gd name="connsiteX71" fmla="*/ 277978 w 3650285"/>
              <a:gd name="connsiteY71" fmla="*/ 277978 h 3189320"/>
              <a:gd name="connsiteX72" fmla="*/ 234087 w 3650285"/>
              <a:gd name="connsiteY72" fmla="*/ 263347 h 3189320"/>
              <a:gd name="connsiteX73" fmla="*/ 175565 w 3650285"/>
              <a:gd name="connsiteY73" fmla="*/ 248717 h 3189320"/>
              <a:gd name="connsiteX74" fmla="*/ 124359 w 3650285"/>
              <a:gd name="connsiteY74" fmla="*/ 234087 h 3189320"/>
              <a:gd name="connsiteX75" fmla="*/ 65837 w 3650285"/>
              <a:gd name="connsiteY75" fmla="*/ 241402 h 3189320"/>
              <a:gd name="connsiteX76" fmla="*/ 51207 w 3650285"/>
              <a:gd name="connsiteY76" fmla="*/ 263347 h 3189320"/>
              <a:gd name="connsiteX77" fmla="*/ 29261 w 3650285"/>
              <a:gd name="connsiteY77" fmla="*/ 285293 h 3189320"/>
              <a:gd name="connsiteX78" fmla="*/ 14631 w 3650285"/>
              <a:gd name="connsiteY78" fmla="*/ 307239 h 3189320"/>
              <a:gd name="connsiteX79" fmla="*/ 0 w 3650285"/>
              <a:gd name="connsiteY79" fmla="*/ 351130 h 3189320"/>
              <a:gd name="connsiteX80" fmla="*/ 14631 w 3650285"/>
              <a:gd name="connsiteY80" fmla="*/ 409651 h 3189320"/>
              <a:gd name="connsiteX81" fmla="*/ 29261 w 3650285"/>
              <a:gd name="connsiteY81" fmla="*/ 431597 h 3189320"/>
              <a:gd name="connsiteX82" fmla="*/ 51207 w 3650285"/>
              <a:gd name="connsiteY82" fmla="*/ 453543 h 3189320"/>
              <a:gd name="connsiteX83" fmla="*/ 124359 w 3650285"/>
              <a:gd name="connsiteY83" fmla="*/ 475488 h 3189320"/>
              <a:gd name="connsiteX84" fmla="*/ 168250 w 3650285"/>
              <a:gd name="connsiteY84" fmla="*/ 504749 h 3189320"/>
              <a:gd name="connsiteX85" fmla="*/ 197511 w 3650285"/>
              <a:gd name="connsiteY85" fmla="*/ 548640 h 3189320"/>
              <a:gd name="connsiteX86" fmla="*/ 234087 w 3650285"/>
              <a:gd name="connsiteY86" fmla="*/ 614477 h 3189320"/>
              <a:gd name="connsiteX87" fmla="*/ 248717 w 3650285"/>
              <a:gd name="connsiteY87" fmla="*/ 636423 h 3189320"/>
              <a:gd name="connsiteX88" fmla="*/ 285293 w 3650285"/>
              <a:gd name="connsiteY88" fmla="*/ 672999 h 3189320"/>
              <a:gd name="connsiteX89" fmla="*/ 277978 w 3650285"/>
              <a:gd name="connsiteY89" fmla="*/ 775411 h 3189320"/>
              <a:gd name="connsiteX90" fmla="*/ 299923 w 3650285"/>
              <a:gd name="connsiteY90" fmla="*/ 782727 h 3189320"/>
              <a:gd name="connsiteX91" fmla="*/ 314554 w 3650285"/>
              <a:gd name="connsiteY91" fmla="*/ 804672 h 3189320"/>
              <a:gd name="connsiteX92" fmla="*/ 307239 w 3650285"/>
              <a:gd name="connsiteY92" fmla="*/ 885139 h 3189320"/>
              <a:gd name="connsiteX93" fmla="*/ 277978 w 3650285"/>
              <a:gd name="connsiteY93" fmla="*/ 950976 h 3189320"/>
              <a:gd name="connsiteX94" fmla="*/ 256032 w 3650285"/>
              <a:gd name="connsiteY94" fmla="*/ 1002183 h 3189320"/>
              <a:gd name="connsiteX95" fmla="*/ 248717 w 3650285"/>
              <a:gd name="connsiteY95" fmla="*/ 1060704 h 3189320"/>
              <a:gd name="connsiteX96" fmla="*/ 234087 w 3650285"/>
              <a:gd name="connsiteY96" fmla="*/ 1104595 h 3189320"/>
              <a:gd name="connsiteX97" fmla="*/ 248717 w 3650285"/>
              <a:gd name="connsiteY97" fmla="*/ 1155802 h 3189320"/>
              <a:gd name="connsiteX98" fmla="*/ 270663 w 3650285"/>
              <a:gd name="connsiteY98" fmla="*/ 1185063 h 3189320"/>
              <a:gd name="connsiteX99" fmla="*/ 292608 w 3650285"/>
              <a:gd name="connsiteY99" fmla="*/ 1199693 h 3189320"/>
              <a:gd name="connsiteX100" fmla="*/ 307239 w 3650285"/>
              <a:gd name="connsiteY100" fmla="*/ 1221639 h 3189320"/>
              <a:gd name="connsiteX101" fmla="*/ 329184 w 3650285"/>
              <a:gd name="connsiteY101" fmla="*/ 1236269 h 3189320"/>
              <a:gd name="connsiteX102" fmla="*/ 343815 w 3650285"/>
              <a:gd name="connsiteY102" fmla="*/ 1250899 h 3189320"/>
              <a:gd name="connsiteX103" fmla="*/ 358445 w 3650285"/>
              <a:gd name="connsiteY103" fmla="*/ 1302106 h 3189320"/>
              <a:gd name="connsiteX104" fmla="*/ 365760 w 3650285"/>
              <a:gd name="connsiteY104" fmla="*/ 1324051 h 3189320"/>
              <a:gd name="connsiteX105" fmla="*/ 387706 w 3650285"/>
              <a:gd name="connsiteY105" fmla="*/ 1338682 h 3189320"/>
              <a:gd name="connsiteX106" fmla="*/ 402336 w 3650285"/>
              <a:gd name="connsiteY106" fmla="*/ 1477671 h 3189320"/>
              <a:gd name="connsiteX107" fmla="*/ 409651 w 3650285"/>
              <a:gd name="connsiteY107" fmla="*/ 1499616 h 3189320"/>
              <a:gd name="connsiteX108" fmla="*/ 416967 w 3650285"/>
              <a:gd name="connsiteY108" fmla="*/ 1543507 h 3189320"/>
              <a:gd name="connsiteX109" fmla="*/ 431597 w 3650285"/>
              <a:gd name="connsiteY109" fmla="*/ 1711757 h 3189320"/>
              <a:gd name="connsiteX110" fmla="*/ 460858 w 3650285"/>
              <a:gd name="connsiteY110" fmla="*/ 1748333 h 3189320"/>
              <a:gd name="connsiteX111" fmla="*/ 490119 w 3650285"/>
              <a:gd name="connsiteY111" fmla="*/ 1792224 h 3189320"/>
              <a:gd name="connsiteX112" fmla="*/ 526695 w 3650285"/>
              <a:gd name="connsiteY112" fmla="*/ 1858061 h 3189320"/>
              <a:gd name="connsiteX113" fmla="*/ 548640 w 3650285"/>
              <a:gd name="connsiteY113" fmla="*/ 1901952 h 3189320"/>
              <a:gd name="connsiteX114" fmla="*/ 585216 w 3650285"/>
              <a:gd name="connsiteY114" fmla="*/ 1931213 h 3189320"/>
              <a:gd name="connsiteX115" fmla="*/ 621792 w 3650285"/>
              <a:gd name="connsiteY115" fmla="*/ 1967789 h 3189320"/>
              <a:gd name="connsiteX116" fmla="*/ 672999 w 3650285"/>
              <a:gd name="connsiteY116" fmla="*/ 2004365 h 3189320"/>
              <a:gd name="connsiteX117" fmla="*/ 797357 w 3650285"/>
              <a:gd name="connsiteY117" fmla="*/ 1997050 h 3189320"/>
              <a:gd name="connsiteX118" fmla="*/ 819303 w 3650285"/>
              <a:gd name="connsiteY118" fmla="*/ 1989735 h 3189320"/>
              <a:gd name="connsiteX119" fmla="*/ 958291 w 3650285"/>
              <a:gd name="connsiteY119" fmla="*/ 1982419 h 3189320"/>
              <a:gd name="connsiteX120" fmla="*/ 980237 w 3650285"/>
              <a:gd name="connsiteY120" fmla="*/ 1975104 h 3189320"/>
              <a:gd name="connsiteX121" fmla="*/ 1046074 w 3650285"/>
              <a:gd name="connsiteY121" fmla="*/ 2004365 h 3189320"/>
              <a:gd name="connsiteX122" fmla="*/ 1089965 w 3650285"/>
              <a:gd name="connsiteY122" fmla="*/ 2018995 h 3189320"/>
              <a:gd name="connsiteX123" fmla="*/ 1119226 w 3650285"/>
              <a:gd name="connsiteY123" fmla="*/ 2048256 h 3189320"/>
              <a:gd name="connsiteX124" fmla="*/ 1148487 w 3650285"/>
              <a:gd name="connsiteY124" fmla="*/ 2092147 h 3189320"/>
              <a:gd name="connsiteX125" fmla="*/ 1170432 w 3650285"/>
              <a:gd name="connsiteY125" fmla="*/ 2106778 h 3189320"/>
              <a:gd name="connsiteX126" fmla="*/ 1000354 w 3650285"/>
              <a:gd name="connsiteY126" fmla="*/ 2364639 h 3189320"/>
              <a:gd name="connsiteX127" fmla="*/ 1112234 w 3650285"/>
              <a:gd name="connsiteY127" fmla="*/ 2573660 h 3189320"/>
              <a:gd name="connsiteX128" fmla="*/ 1347074 w 3650285"/>
              <a:gd name="connsiteY128" fmla="*/ 3001060 h 3189320"/>
              <a:gd name="connsiteX129" fmla="*/ 2772461 w 3650285"/>
              <a:gd name="connsiteY129" fmla="*/ 3189320 h 3189320"/>
              <a:gd name="connsiteX130" fmla="*/ 3245690 w 3650285"/>
              <a:gd name="connsiteY130" fmla="*/ 3131122 h 3189320"/>
              <a:gd name="connsiteX131" fmla="*/ 3614892 w 3650285"/>
              <a:gd name="connsiteY131" fmla="*/ 2974705 h 3189320"/>
              <a:gd name="connsiteX132" fmla="*/ 3635655 w 3650285"/>
              <a:gd name="connsiteY132" fmla="*/ 2070202 h 3189320"/>
              <a:gd name="connsiteX133" fmla="*/ 3642970 w 3650285"/>
              <a:gd name="connsiteY133" fmla="*/ 1389888 h 3189320"/>
              <a:gd name="connsiteX134" fmla="*/ 3650285 w 3650285"/>
              <a:gd name="connsiteY134" fmla="*/ 936346 h 3189320"/>
              <a:gd name="connsiteX135" fmla="*/ 3628339 w 3650285"/>
              <a:gd name="connsiteY135" fmla="*/ 226771 h 318932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819303 w 3650285"/>
              <a:gd name="connsiteY118" fmla="*/ 1989735 h 3189890"/>
              <a:gd name="connsiteX119" fmla="*/ 958291 w 3650285"/>
              <a:gd name="connsiteY119" fmla="*/ 1982419 h 3189890"/>
              <a:gd name="connsiteX120" fmla="*/ 980237 w 3650285"/>
              <a:gd name="connsiteY120" fmla="*/ 1975104 h 3189890"/>
              <a:gd name="connsiteX121" fmla="*/ 1046074 w 3650285"/>
              <a:gd name="connsiteY121" fmla="*/ 2004365 h 3189890"/>
              <a:gd name="connsiteX122" fmla="*/ 1089965 w 3650285"/>
              <a:gd name="connsiteY122" fmla="*/ 2018995 h 3189890"/>
              <a:gd name="connsiteX123" fmla="*/ 1119226 w 3650285"/>
              <a:gd name="connsiteY123" fmla="*/ 2048256 h 3189890"/>
              <a:gd name="connsiteX124" fmla="*/ 1148487 w 3650285"/>
              <a:gd name="connsiteY124" fmla="*/ 2092147 h 3189890"/>
              <a:gd name="connsiteX125" fmla="*/ 1170432 w 3650285"/>
              <a:gd name="connsiteY125" fmla="*/ 2106778 h 3189890"/>
              <a:gd name="connsiteX126" fmla="*/ 1000354 w 3650285"/>
              <a:gd name="connsiteY126" fmla="*/ 2364639 h 3189890"/>
              <a:gd name="connsiteX127" fmla="*/ 1112234 w 3650285"/>
              <a:gd name="connsiteY127" fmla="*/ 2573660 h 3189890"/>
              <a:gd name="connsiteX128" fmla="*/ 1347074 w 3650285"/>
              <a:gd name="connsiteY128" fmla="*/ 3001060 h 3189890"/>
              <a:gd name="connsiteX129" fmla="*/ 2772461 w 3650285"/>
              <a:gd name="connsiteY129" fmla="*/ 3189320 h 3189890"/>
              <a:gd name="connsiteX130" fmla="*/ 3245690 w 3650285"/>
              <a:gd name="connsiteY130" fmla="*/ 3131122 h 3189890"/>
              <a:gd name="connsiteX131" fmla="*/ 3614892 w 3650285"/>
              <a:gd name="connsiteY131" fmla="*/ 2974705 h 3189890"/>
              <a:gd name="connsiteX132" fmla="*/ 3635655 w 3650285"/>
              <a:gd name="connsiteY132" fmla="*/ 2070202 h 3189890"/>
              <a:gd name="connsiteX133" fmla="*/ 3642970 w 3650285"/>
              <a:gd name="connsiteY133" fmla="*/ 1389888 h 3189890"/>
              <a:gd name="connsiteX134" fmla="*/ 3650285 w 3650285"/>
              <a:gd name="connsiteY134" fmla="*/ 936346 h 3189890"/>
              <a:gd name="connsiteX135" fmla="*/ 3628339 w 3650285"/>
              <a:gd name="connsiteY135"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819303 w 3650285"/>
              <a:gd name="connsiteY118" fmla="*/ 1989735 h 3189890"/>
              <a:gd name="connsiteX119" fmla="*/ 958291 w 3650285"/>
              <a:gd name="connsiteY119" fmla="*/ 1982419 h 3189890"/>
              <a:gd name="connsiteX120" fmla="*/ 980237 w 3650285"/>
              <a:gd name="connsiteY120" fmla="*/ 1975104 h 3189890"/>
              <a:gd name="connsiteX121" fmla="*/ 1046074 w 3650285"/>
              <a:gd name="connsiteY121" fmla="*/ 2004365 h 3189890"/>
              <a:gd name="connsiteX122" fmla="*/ 1089965 w 3650285"/>
              <a:gd name="connsiteY122" fmla="*/ 2018995 h 3189890"/>
              <a:gd name="connsiteX123" fmla="*/ 1119226 w 3650285"/>
              <a:gd name="connsiteY123" fmla="*/ 2048256 h 3189890"/>
              <a:gd name="connsiteX124" fmla="*/ 1148487 w 3650285"/>
              <a:gd name="connsiteY124" fmla="*/ 2092147 h 3189890"/>
              <a:gd name="connsiteX125" fmla="*/ 1170432 w 3650285"/>
              <a:gd name="connsiteY125" fmla="*/ 2106778 h 3189890"/>
              <a:gd name="connsiteX126" fmla="*/ 1000354 w 3650285"/>
              <a:gd name="connsiteY126" fmla="*/ 2364639 h 3189890"/>
              <a:gd name="connsiteX127" fmla="*/ 1112234 w 3650285"/>
              <a:gd name="connsiteY127" fmla="*/ 2573660 h 3189890"/>
              <a:gd name="connsiteX128" fmla="*/ 1347074 w 3650285"/>
              <a:gd name="connsiteY128" fmla="*/ 3001060 h 3189890"/>
              <a:gd name="connsiteX129" fmla="*/ 2772461 w 3650285"/>
              <a:gd name="connsiteY129" fmla="*/ 3189320 h 3189890"/>
              <a:gd name="connsiteX130" fmla="*/ 3245690 w 3650285"/>
              <a:gd name="connsiteY130" fmla="*/ 3131122 h 3189890"/>
              <a:gd name="connsiteX131" fmla="*/ 3614892 w 3650285"/>
              <a:gd name="connsiteY131" fmla="*/ 2974705 h 3189890"/>
              <a:gd name="connsiteX132" fmla="*/ 3635655 w 3650285"/>
              <a:gd name="connsiteY132" fmla="*/ 2070202 h 3189890"/>
              <a:gd name="connsiteX133" fmla="*/ 3642970 w 3650285"/>
              <a:gd name="connsiteY133" fmla="*/ 1389888 h 3189890"/>
              <a:gd name="connsiteX134" fmla="*/ 3650285 w 3650285"/>
              <a:gd name="connsiteY134" fmla="*/ 936346 h 3189890"/>
              <a:gd name="connsiteX135" fmla="*/ 3628339 w 3650285"/>
              <a:gd name="connsiteY135"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819303 w 3650285"/>
              <a:gd name="connsiteY118" fmla="*/ 1989735 h 3189890"/>
              <a:gd name="connsiteX119" fmla="*/ 958291 w 3650285"/>
              <a:gd name="connsiteY119" fmla="*/ 1982419 h 3189890"/>
              <a:gd name="connsiteX120" fmla="*/ 980237 w 3650285"/>
              <a:gd name="connsiteY120" fmla="*/ 1975104 h 3189890"/>
              <a:gd name="connsiteX121" fmla="*/ 1046074 w 3650285"/>
              <a:gd name="connsiteY121" fmla="*/ 2004365 h 3189890"/>
              <a:gd name="connsiteX122" fmla="*/ 1089965 w 3650285"/>
              <a:gd name="connsiteY122" fmla="*/ 2018995 h 3189890"/>
              <a:gd name="connsiteX123" fmla="*/ 1119226 w 3650285"/>
              <a:gd name="connsiteY123" fmla="*/ 2048256 h 3189890"/>
              <a:gd name="connsiteX124" fmla="*/ 1148487 w 3650285"/>
              <a:gd name="connsiteY124" fmla="*/ 2092147 h 3189890"/>
              <a:gd name="connsiteX125" fmla="*/ 1170432 w 3650285"/>
              <a:gd name="connsiteY125" fmla="*/ 2106778 h 3189890"/>
              <a:gd name="connsiteX126" fmla="*/ 1000354 w 3650285"/>
              <a:gd name="connsiteY126" fmla="*/ 2364639 h 3189890"/>
              <a:gd name="connsiteX127" fmla="*/ 1112234 w 3650285"/>
              <a:gd name="connsiteY127" fmla="*/ 2573660 h 3189890"/>
              <a:gd name="connsiteX128" fmla="*/ 1347074 w 3650285"/>
              <a:gd name="connsiteY128" fmla="*/ 3001060 h 3189890"/>
              <a:gd name="connsiteX129" fmla="*/ 2772461 w 3650285"/>
              <a:gd name="connsiteY129" fmla="*/ 3189320 h 3189890"/>
              <a:gd name="connsiteX130" fmla="*/ 3245690 w 3650285"/>
              <a:gd name="connsiteY130" fmla="*/ 3131122 h 3189890"/>
              <a:gd name="connsiteX131" fmla="*/ 3614892 w 3650285"/>
              <a:gd name="connsiteY131" fmla="*/ 2974705 h 3189890"/>
              <a:gd name="connsiteX132" fmla="*/ 3635655 w 3650285"/>
              <a:gd name="connsiteY132" fmla="*/ 2070202 h 3189890"/>
              <a:gd name="connsiteX133" fmla="*/ 3642970 w 3650285"/>
              <a:gd name="connsiteY133" fmla="*/ 1389888 h 3189890"/>
              <a:gd name="connsiteX134" fmla="*/ 3650285 w 3650285"/>
              <a:gd name="connsiteY134" fmla="*/ 936346 h 3189890"/>
              <a:gd name="connsiteX135" fmla="*/ 3628339 w 3650285"/>
              <a:gd name="connsiteY135"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819303 w 3650285"/>
              <a:gd name="connsiteY118" fmla="*/ 1989735 h 3189890"/>
              <a:gd name="connsiteX119" fmla="*/ 958291 w 3650285"/>
              <a:gd name="connsiteY119" fmla="*/ 1982419 h 3189890"/>
              <a:gd name="connsiteX120" fmla="*/ 980237 w 3650285"/>
              <a:gd name="connsiteY120" fmla="*/ 1975104 h 3189890"/>
              <a:gd name="connsiteX121" fmla="*/ 1046074 w 3650285"/>
              <a:gd name="connsiteY121" fmla="*/ 2004365 h 3189890"/>
              <a:gd name="connsiteX122" fmla="*/ 1089965 w 3650285"/>
              <a:gd name="connsiteY122" fmla="*/ 2018995 h 3189890"/>
              <a:gd name="connsiteX123" fmla="*/ 1119226 w 3650285"/>
              <a:gd name="connsiteY123" fmla="*/ 2048256 h 3189890"/>
              <a:gd name="connsiteX124" fmla="*/ 1148487 w 3650285"/>
              <a:gd name="connsiteY124" fmla="*/ 2092147 h 3189890"/>
              <a:gd name="connsiteX125" fmla="*/ 1000354 w 3650285"/>
              <a:gd name="connsiteY125" fmla="*/ 2364639 h 3189890"/>
              <a:gd name="connsiteX126" fmla="*/ 1112234 w 3650285"/>
              <a:gd name="connsiteY126" fmla="*/ 2573660 h 3189890"/>
              <a:gd name="connsiteX127" fmla="*/ 1347074 w 3650285"/>
              <a:gd name="connsiteY127" fmla="*/ 3001060 h 3189890"/>
              <a:gd name="connsiteX128" fmla="*/ 2772461 w 3650285"/>
              <a:gd name="connsiteY128" fmla="*/ 3189320 h 3189890"/>
              <a:gd name="connsiteX129" fmla="*/ 3245690 w 3650285"/>
              <a:gd name="connsiteY129" fmla="*/ 3131122 h 3189890"/>
              <a:gd name="connsiteX130" fmla="*/ 3614892 w 3650285"/>
              <a:gd name="connsiteY130" fmla="*/ 2974705 h 3189890"/>
              <a:gd name="connsiteX131" fmla="*/ 3635655 w 3650285"/>
              <a:gd name="connsiteY131" fmla="*/ 2070202 h 3189890"/>
              <a:gd name="connsiteX132" fmla="*/ 3642970 w 3650285"/>
              <a:gd name="connsiteY132" fmla="*/ 1389888 h 3189890"/>
              <a:gd name="connsiteX133" fmla="*/ 3650285 w 3650285"/>
              <a:gd name="connsiteY133" fmla="*/ 936346 h 3189890"/>
              <a:gd name="connsiteX134" fmla="*/ 3628339 w 3650285"/>
              <a:gd name="connsiteY134"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819303 w 3650285"/>
              <a:gd name="connsiteY118" fmla="*/ 1989735 h 3189890"/>
              <a:gd name="connsiteX119" fmla="*/ 958291 w 3650285"/>
              <a:gd name="connsiteY119" fmla="*/ 1982419 h 3189890"/>
              <a:gd name="connsiteX120" fmla="*/ 980237 w 3650285"/>
              <a:gd name="connsiteY120" fmla="*/ 1975104 h 3189890"/>
              <a:gd name="connsiteX121" fmla="*/ 1046074 w 3650285"/>
              <a:gd name="connsiteY121" fmla="*/ 2004365 h 3189890"/>
              <a:gd name="connsiteX122" fmla="*/ 1089965 w 3650285"/>
              <a:gd name="connsiteY122" fmla="*/ 2018995 h 3189890"/>
              <a:gd name="connsiteX123" fmla="*/ 1119226 w 3650285"/>
              <a:gd name="connsiteY123" fmla="*/ 2048256 h 3189890"/>
              <a:gd name="connsiteX124" fmla="*/ 1000354 w 3650285"/>
              <a:gd name="connsiteY124" fmla="*/ 2364639 h 3189890"/>
              <a:gd name="connsiteX125" fmla="*/ 1112234 w 3650285"/>
              <a:gd name="connsiteY125" fmla="*/ 2573660 h 3189890"/>
              <a:gd name="connsiteX126" fmla="*/ 1347074 w 3650285"/>
              <a:gd name="connsiteY126" fmla="*/ 3001060 h 3189890"/>
              <a:gd name="connsiteX127" fmla="*/ 2772461 w 3650285"/>
              <a:gd name="connsiteY127" fmla="*/ 3189320 h 3189890"/>
              <a:gd name="connsiteX128" fmla="*/ 3245690 w 3650285"/>
              <a:gd name="connsiteY128" fmla="*/ 3131122 h 3189890"/>
              <a:gd name="connsiteX129" fmla="*/ 3614892 w 3650285"/>
              <a:gd name="connsiteY129" fmla="*/ 2974705 h 3189890"/>
              <a:gd name="connsiteX130" fmla="*/ 3635655 w 3650285"/>
              <a:gd name="connsiteY130" fmla="*/ 2070202 h 3189890"/>
              <a:gd name="connsiteX131" fmla="*/ 3642970 w 3650285"/>
              <a:gd name="connsiteY131" fmla="*/ 1389888 h 3189890"/>
              <a:gd name="connsiteX132" fmla="*/ 3650285 w 3650285"/>
              <a:gd name="connsiteY132" fmla="*/ 936346 h 3189890"/>
              <a:gd name="connsiteX133" fmla="*/ 3628339 w 3650285"/>
              <a:gd name="connsiteY133"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819303 w 3650285"/>
              <a:gd name="connsiteY118" fmla="*/ 1989735 h 3189890"/>
              <a:gd name="connsiteX119" fmla="*/ 958291 w 3650285"/>
              <a:gd name="connsiteY119" fmla="*/ 1982419 h 3189890"/>
              <a:gd name="connsiteX120" fmla="*/ 980237 w 3650285"/>
              <a:gd name="connsiteY120" fmla="*/ 1975104 h 3189890"/>
              <a:gd name="connsiteX121" fmla="*/ 1046074 w 3650285"/>
              <a:gd name="connsiteY121" fmla="*/ 2004365 h 3189890"/>
              <a:gd name="connsiteX122" fmla="*/ 1089965 w 3650285"/>
              <a:gd name="connsiteY122" fmla="*/ 2018995 h 3189890"/>
              <a:gd name="connsiteX123" fmla="*/ 1000354 w 3650285"/>
              <a:gd name="connsiteY123" fmla="*/ 2364639 h 3189890"/>
              <a:gd name="connsiteX124" fmla="*/ 1112234 w 3650285"/>
              <a:gd name="connsiteY124" fmla="*/ 2573660 h 3189890"/>
              <a:gd name="connsiteX125" fmla="*/ 1347074 w 3650285"/>
              <a:gd name="connsiteY125" fmla="*/ 3001060 h 3189890"/>
              <a:gd name="connsiteX126" fmla="*/ 2772461 w 3650285"/>
              <a:gd name="connsiteY126" fmla="*/ 3189320 h 3189890"/>
              <a:gd name="connsiteX127" fmla="*/ 3245690 w 3650285"/>
              <a:gd name="connsiteY127" fmla="*/ 3131122 h 3189890"/>
              <a:gd name="connsiteX128" fmla="*/ 3614892 w 3650285"/>
              <a:gd name="connsiteY128" fmla="*/ 2974705 h 3189890"/>
              <a:gd name="connsiteX129" fmla="*/ 3635655 w 3650285"/>
              <a:gd name="connsiteY129" fmla="*/ 2070202 h 3189890"/>
              <a:gd name="connsiteX130" fmla="*/ 3642970 w 3650285"/>
              <a:gd name="connsiteY130" fmla="*/ 1389888 h 3189890"/>
              <a:gd name="connsiteX131" fmla="*/ 3650285 w 3650285"/>
              <a:gd name="connsiteY131" fmla="*/ 936346 h 3189890"/>
              <a:gd name="connsiteX132" fmla="*/ 3628339 w 3650285"/>
              <a:gd name="connsiteY132"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819303 w 3650285"/>
              <a:gd name="connsiteY118" fmla="*/ 1989735 h 3189890"/>
              <a:gd name="connsiteX119" fmla="*/ 958291 w 3650285"/>
              <a:gd name="connsiteY119" fmla="*/ 1982419 h 3189890"/>
              <a:gd name="connsiteX120" fmla="*/ 980237 w 3650285"/>
              <a:gd name="connsiteY120" fmla="*/ 1975104 h 3189890"/>
              <a:gd name="connsiteX121" fmla="*/ 1046074 w 3650285"/>
              <a:gd name="connsiteY121" fmla="*/ 2004365 h 3189890"/>
              <a:gd name="connsiteX122" fmla="*/ 1000354 w 3650285"/>
              <a:gd name="connsiteY122" fmla="*/ 2364639 h 3189890"/>
              <a:gd name="connsiteX123" fmla="*/ 1112234 w 3650285"/>
              <a:gd name="connsiteY123" fmla="*/ 2573660 h 3189890"/>
              <a:gd name="connsiteX124" fmla="*/ 1347074 w 3650285"/>
              <a:gd name="connsiteY124" fmla="*/ 3001060 h 3189890"/>
              <a:gd name="connsiteX125" fmla="*/ 2772461 w 3650285"/>
              <a:gd name="connsiteY125" fmla="*/ 3189320 h 3189890"/>
              <a:gd name="connsiteX126" fmla="*/ 3245690 w 3650285"/>
              <a:gd name="connsiteY126" fmla="*/ 3131122 h 3189890"/>
              <a:gd name="connsiteX127" fmla="*/ 3614892 w 3650285"/>
              <a:gd name="connsiteY127" fmla="*/ 2974705 h 3189890"/>
              <a:gd name="connsiteX128" fmla="*/ 3635655 w 3650285"/>
              <a:gd name="connsiteY128" fmla="*/ 2070202 h 3189890"/>
              <a:gd name="connsiteX129" fmla="*/ 3642970 w 3650285"/>
              <a:gd name="connsiteY129" fmla="*/ 1389888 h 3189890"/>
              <a:gd name="connsiteX130" fmla="*/ 3650285 w 3650285"/>
              <a:gd name="connsiteY130" fmla="*/ 936346 h 3189890"/>
              <a:gd name="connsiteX131" fmla="*/ 3628339 w 3650285"/>
              <a:gd name="connsiteY131"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819303 w 3650285"/>
              <a:gd name="connsiteY118" fmla="*/ 1989735 h 3189890"/>
              <a:gd name="connsiteX119" fmla="*/ 958291 w 3650285"/>
              <a:gd name="connsiteY119" fmla="*/ 1982419 h 3189890"/>
              <a:gd name="connsiteX120" fmla="*/ 980237 w 3650285"/>
              <a:gd name="connsiteY120" fmla="*/ 1975104 h 3189890"/>
              <a:gd name="connsiteX121" fmla="*/ 1000354 w 3650285"/>
              <a:gd name="connsiteY121" fmla="*/ 2364639 h 3189890"/>
              <a:gd name="connsiteX122" fmla="*/ 1112234 w 3650285"/>
              <a:gd name="connsiteY122" fmla="*/ 2573660 h 3189890"/>
              <a:gd name="connsiteX123" fmla="*/ 1347074 w 3650285"/>
              <a:gd name="connsiteY123" fmla="*/ 3001060 h 3189890"/>
              <a:gd name="connsiteX124" fmla="*/ 2772461 w 3650285"/>
              <a:gd name="connsiteY124" fmla="*/ 3189320 h 3189890"/>
              <a:gd name="connsiteX125" fmla="*/ 3245690 w 3650285"/>
              <a:gd name="connsiteY125" fmla="*/ 3131122 h 3189890"/>
              <a:gd name="connsiteX126" fmla="*/ 3614892 w 3650285"/>
              <a:gd name="connsiteY126" fmla="*/ 2974705 h 3189890"/>
              <a:gd name="connsiteX127" fmla="*/ 3635655 w 3650285"/>
              <a:gd name="connsiteY127" fmla="*/ 2070202 h 3189890"/>
              <a:gd name="connsiteX128" fmla="*/ 3642970 w 3650285"/>
              <a:gd name="connsiteY128" fmla="*/ 1389888 h 3189890"/>
              <a:gd name="connsiteX129" fmla="*/ 3650285 w 3650285"/>
              <a:gd name="connsiteY129" fmla="*/ 936346 h 3189890"/>
              <a:gd name="connsiteX130" fmla="*/ 3628339 w 3650285"/>
              <a:gd name="connsiteY130"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819303 w 3650285"/>
              <a:gd name="connsiteY118" fmla="*/ 1989735 h 3189890"/>
              <a:gd name="connsiteX119" fmla="*/ 958291 w 3650285"/>
              <a:gd name="connsiteY119" fmla="*/ 1982419 h 3189890"/>
              <a:gd name="connsiteX120" fmla="*/ 1000354 w 3650285"/>
              <a:gd name="connsiteY120" fmla="*/ 2364639 h 3189890"/>
              <a:gd name="connsiteX121" fmla="*/ 1112234 w 3650285"/>
              <a:gd name="connsiteY121" fmla="*/ 2573660 h 3189890"/>
              <a:gd name="connsiteX122" fmla="*/ 1347074 w 3650285"/>
              <a:gd name="connsiteY122" fmla="*/ 3001060 h 3189890"/>
              <a:gd name="connsiteX123" fmla="*/ 2772461 w 3650285"/>
              <a:gd name="connsiteY123" fmla="*/ 3189320 h 3189890"/>
              <a:gd name="connsiteX124" fmla="*/ 3245690 w 3650285"/>
              <a:gd name="connsiteY124" fmla="*/ 3131122 h 3189890"/>
              <a:gd name="connsiteX125" fmla="*/ 3614892 w 3650285"/>
              <a:gd name="connsiteY125" fmla="*/ 2974705 h 3189890"/>
              <a:gd name="connsiteX126" fmla="*/ 3635655 w 3650285"/>
              <a:gd name="connsiteY126" fmla="*/ 2070202 h 3189890"/>
              <a:gd name="connsiteX127" fmla="*/ 3642970 w 3650285"/>
              <a:gd name="connsiteY127" fmla="*/ 1389888 h 3189890"/>
              <a:gd name="connsiteX128" fmla="*/ 3650285 w 3650285"/>
              <a:gd name="connsiteY128" fmla="*/ 936346 h 3189890"/>
              <a:gd name="connsiteX129" fmla="*/ 3628339 w 3650285"/>
              <a:gd name="connsiteY129"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819303 w 3650285"/>
              <a:gd name="connsiteY118" fmla="*/ 1989735 h 3189890"/>
              <a:gd name="connsiteX119" fmla="*/ 1000354 w 3650285"/>
              <a:gd name="connsiteY119" fmla="*/ 2364639 h 3189890"/>
              <a:gd name="connsiteX120" fmla="*/ 1112234 w 3650285"/>
              <a:gd name="connsiteY120" fmla="*/ 2573660 h 3189890"/>
              <a:gd name="connsiteX121" fmla="*/ 1347074 w 3650285"/>
              <a:gd name="connsiteY121" fmla="*/ 3001060 h 3189890"/>
              <a:gd name="connsiteX122" fmla="*/ 2772461 w 3650285"/>
              <a:gd name="connsiteY122" fmla="*/ 3189320 h 3189890"/>
              <a:gd name="connsiteX123" fmla="*/ 3245690 w 3650285"/>
              <a:gd name="connsiteY123" fmla="*/ 3131122 h 3189890"/>
              <a:gd name="connsiteX124" fmla="*/ 3614892 w 3650285"/>
              <a:gd name="connsiteY124" fmla="*/ 2974705 h 3189890"/>
              <a:gd name="connsiteX125" fmla="*/ 3635655 w 3650285"/>
              <a:gd name="connsiteY125" fmla="*/ 2070202 h 3189890"/>
              <a:gd name="connsiteX126" fmla="*/ 3642970 w 3650285"/>
              <a:gd name="connsiteY126" fmla="*/ 1389888 h 3189890"/>
              <a:gd name="connsiteX127" fmla="*/ 3650285 w 3650285"/>
              <a:gd name="connsiteY127" fmla="*/ 936346 h 3189890"/>
              <a:gd name="connsiteX128" fmla="*/ 3628339 w 3650285"/>
              <a:gd name="connsiteY128"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797357 w 3650285"/>
              <a:gd name="connsiteY117" fmla="*/ 1997050 h 3189890"/>
              <a:gd name="connsiteX118" fmla="*/ 1000354 w 3650285"/>
              <a:gd name="connsiteY118" fmla="*/ 2364639 h 3189890"/>
              <a:gd name="connsiteX119" fmla="*/ 1112234 w 3650285"/>
              <a:gd name="connsiteY119" fmla="*/ 2573660 h 3189890"/>
              <a:gd name="connsiteX120" fmla="*/ 1347074 w 3650285"/>
              <a:gd name="connsiteY120" fmla="*/ 3001060 h 3189890"/>
              <a:gd name="connsiteX121" fmla="*/ 2772461 w 3650285"/>
              <a:gd name="connsiteY121" fmla="*/ 3189320 h 3189890"/>
              <a:gd name="connsiteX122" fmla="*/ 3245690 w 3650285"/>
              <a:gd name="connsiteY122" fmla="*/ 3131122 h 3189890"/>
              <a:gd name="connsiteX123" fmla="*/ 3614892 w 3650285"/>
              <a:gd name="connsiteY123" fmla="*/ 2974705 h 3189890"/>
              <a:gd name="connsiteX124" fmla="*/ 3635655 w 3650285"/>
              <a:gd name="connsiteY124" fmla="*/ 2070202 h 3189890"/>
              <a:gd name="connsiteX125" fmla="*/ 3642970 w 3650285"/>
              <a:gd name="connsiteY125" fmla="*/ 1389888 h 3189890"/>
              <a:gd name="connsiteX126" fmla="*/ 3650285 w 3650285"/>
              <a:gd name="connsiteY126" fmla="*/ 936346 h 3189890"/>
              <a:gd name="connsiteX127" fmla="*/ 3628339 w 3650285"/>
              <a:gd name="connsiteY127"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1000354 w 3650285"/>
              <a:gd name="connsiteY117" fmla="*/ 2364639 h 3189890"/>
              <a:gd name="connsiteX118" fmla="*/ 1112234 w 3650285"/>
              <a:gd name="connsiteY118" fmla="*/ 2573660 h 3189890"/>
              <a:gd name="connsiteX119" fmla="*/ 1347074 w 3650285"/>
              <a:gd name="connsiteY119" fmla="*/ 3001060 h 3189890"/>
              <a:gd name="connsiteX120" fmla="*/ 2772461 w 3650285"/>
              <a:gd name="connsiteY120" fmla="*/ 3189320 h 3189890"/>
              <a:gd name="connsiteX121" fmla="*/ 3245690 w 3650285"/>
              <a:gd name="connsiteY121" fmla="*/ 3131122 h 3189890"/>
              <a:gd name="connsiteX122" fmla="*/ 3614892 w 3650285"/>
              <a:gd name="connsiteY122" fmla="*/ 2974705 h 3189890"/>
              <a:gd name="connsiteX123" fmla="*/ 3635655 w 3650285"/>
              <a:gd name="connsiteY123" fmla="*/ 2070202 h 3189890"/>
              <a:gd name="connsiteX124" fmla="*/ 3642970 w 3650285"/>
              <a:gd name="connsiteY124" fmla="*/ 1389888 h 3189890"/>
              <a:gd name="connsiteX125" fmla="*/ 3650285 w 3650285"/>
              <a:gd name="connsiteY125" fmla="*/ 936346 h 3189890"/>
              <a:gd name="connsiteX126" fmla="*/ 3628339 w 3650285"/>
              <a:gd name="connsiteY126"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955476 w 3650285"/>
              <a:gd name="connsiteY117" fmla="*/ 2403908 h 3189890"/>
              <a:gd name="connsiteX118" fmla="*/ 1112234 w 3650285"/>
              <a:gd name="connsiteY118" fmla="*/ 2573660 h 3189890"/>
              <a:gd name="connsiteX119" fmla="*/ 1347074 w 3650285"/>
              <a:gd name="connsiteY119" fmla="*/ 3001060 h 3189890"/>
              <a:gd name="connsiteX120" fmla="*/ 2772461 w 3650285"/>
              <a:gd name="connsiteY120" fmla="*/ 3189320 h 3189890"/>
              <a:gd name="connsiteX121" fmla="*/ 3245690 w 3650285"/>
              <a:gd name="connsiteY121" fmla="*/ 3131122 h 3189890"/>
              <a:gd name="connsiteX122" fmla="*/ 3614892 w 3650285"/>
              <a:gd name="connsiteY122" fmla="*/ 2974705 h 3189890"/>
              <a:gd name="connsiteX123" fmla="*/ 3635655 w 3650285"/>
              <a:gd name="connsiteY123" fmla="*/ 2070202 h 3189890"/>
              <a:gd name="connsiteX124" fmla="*/ 3642970 w 3650285"/>
              <a:gd name="connsiteY124" fmla="*/ 1389888 h 3189890"/>
              <a:gd name="connsiteX125" fmla="*/ 3650285 w 3650285"/>
              <a:gd name="connsiteY125" fmla="*/ 936346 h 3189890"/>
              <a:gd name="connsiteX126" fmla="*/ 3628339 w 3650285"/>
              <a:gd name="connsiteY126" fmla="*/ 226771 h 3189890"/>
              <a:gd name="connsiteX0" fmla="*/ 3628339 w 3650285"/>
              <a:gd name="connsiteY0" fmla="*/ 226771 h 3189890"/>
              <a:gd name="connsiteX1" fmla="*/ 3591763 w 3650285"/>
              <a:gd name="connsiteY1" fmla="*/ 204826 h 3189890"/>
              <a:gd name="connsiteX2" fmla="*/ 3547872 w 3650285"/>
              <a:gd name="connsiteY2" fmla="*/ 190195 h 3189890"/>
              <a:gd name="connsiteX3" fmla="*/ 3511296 w 3650285"/>
              <a:gd name="connsiteY3" fmla="*/ 153619 h 3189890"/>
              <a:gd name="connsiteX4" fmla="*/ 3467405 w 3650285"/>
              <a:gd name="connsiteY4" fmla="*/ 124359 h 3189890"/>
              <a:gd name="connsiteX5" fmla="*/ 3372307 w 3650285"/>
              <a:gd name="connsiteY5" fmla="*/ 102413 h 3189890"/>
              <a:gd name="connsiteX6" fmla="*/ 3321101 w 3650285"/>
              <a:gd name="connsiteY6" fmla="*/ 87783 h 3189890"/>
              <a:gd name="connsiteX7" fmla="*/ 3160167 w 3650285"/>
              <a:gd name="connsiteY7" fmla="*/ 80467 h 3189890"/>
              <a:gd name="connsiteX8" fmla="*/ 3006547 w 3650285"/>
              <a:gd name="connsiteY8" fmla="*/ 87783 h 3189890"/>
              <a:gd name="connsiteX9" fmla="*/ 2962656 w 3650285"/>
              <a:gd name="connsiteY9" fmla="*/ 102413 h 3189890"/>
              <a:gd name="connsiteX10" fmla="*/ 2728570 w 3650285"/>
              <a:gd name="connsiteY10" fmla="*/ 87783 h 3189890"/>
              <a:gd name="connsiteX11" fmla="*/ 2706624 w 3650285"/>
              <a:gd name="connsiteY11" fmla="*/ 80467 h 3189890"/>
              <a:gd name="connsiteX12" fmla="*/ 2670048 w 3650285"/>
              <a:gd name="connsiteY12" fmla="*/ 87783 h 3189890"/>
              <a:gd name="connsiteX13" fmla="*/ 2648103 w 3650285"/>
              <a:gd name="connsiteY13" fmla="*/ 95098 h 3189890"/>
              <a:gd name="connsiteX14" fmla="*/ 2428647 w 3650285"/>
              <a:gd name="connsiteY14" fmla="*/ 87783 h 3189890"/>
              <a:gd name="connsiteX15" fmla="*/ 2384755 w 3650285"/>
              <a:gd name="connsiteY15" fmla="*/ 73152 h 3189890"/>
              <a:gd name="connsiteX16" fmla="*/ 2362810 w 3650285"/>
              <a:gd name="connsiteY16" fmla="*/ 65837 h 3189890"/>
              <a:gd name="connsiteX17" fmla="*/ 2311603 w 3650285"/>
              <a:gd name="connsiteY17" fmla="*/ 73152 h 3189890"/>
              <a:gd name="connsiteX18" fmla="*/ 2245767 w 3650285"/>
              <a:gd name="connsiteY18" fmla="*/ 80467 h 3189890"/>
              <a:gd name="connsiteX19" fmla="*/ 2150669 w 3650285"/>
              <a:gd name="connsiteY19" fmla="*/ 117043 h 3189890"/>
              <a:gd name="connsiteX20" fmla="*/ 2114093 w 3650285"/>
              <a:gd name="connsiteY20" fmla="*/ 146304 h 3189890"/>
              <a:gd name="connsiteX21" fmla="*/ 2070202 w 3650285"/>
              <a:gd name="connsiteY21" fmla="*/ 138989 h 3189890"/>
              <a:gd name="connsiteX22" fmla="*/ 2055571 w 3650285"/>
              <a:gd name="connsiteY22" fmla="*/ 117043 h 3189890"/>
              <a:gd name="connsiteX23" fmla="*/ 2048256 w 3650285"/>
              <a:gd name="connsiteY23" fmla="*/ 95098 h 3189890"/>
              <a:gd name="connsiteX24" fmla="*/ 2033626 w 3650285"/>
              <a:gd name="connsiteY24" fmla="*/ 80467 h 3189890"/>
              <a:gd name="connsiteX25" fmla="*/ 2018995 w 3650285"/>
              <a:gd name="connsiteY25" fmla="*/ 58522 h 3189890"/>
              <a:gd name="connsiteX26" fmla="*/ 1982419 w 3650285"/>
              <a:gd name="connsiteY26" fmla="*/ 29261 h 3189890"/>
              <a:gd name="connsiteX27" fmla="*/ 1967789 w 3650285"/>
              <a:gd name="connsiteY27" fmla="*/ 7315 h 3189890"/>
              <a:gd name="connsiteX28" fmla="*/ 1945843 w 3650285"/>
              <a:gd name="connsiteY28" fmla="*/ 0 h 3189890"/>
              <a:gd name="connsiteX29" fmla="*/ 1784909 w 3650285"/>
              <a:gd name="connsiteY29" fmla="*/ 7315 h 3189890"/>
              <a:gd name="connsiteX30" fmla="*/ 1726387 w 3650285"/>
              <a:gd name="connsiteY30" fmla="*/ 58522 h 3189890"/>
              <a:gd name="connsiteX31" fmla="*/ 1689811 w 3650285"/>
              <a:gd name="connsiteY31" fmla="*/ 95098 h 3189890"/>
              <a:gd name="connsiteX32" fmla="*/ 1675181 w 3650285"/>
              <a:gd name="connsiteY32" fmla="*/ 117043 h 3189890"/>
              <a:gd name="connsiteX33" fmla="*/ 1645920 w 3650285"/>
              <a:gd name="connsiteY33" fmla="*/ 146304 h 3189890"/>
              <a:gd name="connsiteX34" fmla="*/ 1631290 w 3650285"/>
              <a:gd name="connsiteY34" fmla="*/ 160935 h 3189890"/>
              <a:gd name="connsiteX35" fmla="*/ 1616659 w 3650285"/>
              <a:gd name="connsiteY35" fmla="*/ 182880 h 3189890"/>
              <a:gd name="connsiteX36" fmla="*/ 1580083 w 3650285"/>
              <a:gd name="connsiteY36" fmla="*/ 219456 h 3189890"/>
              <a:gd name="connsiteX37" fmla="*/ 1528877 w 3650285"/>
              <a:gd name="connsiteY37" fmla="*/ 277978 h 3189890"/>
              <a:gd name="connsiteX38" fmla="*/ 1521562 w 3650285"/>
              <a:gd name="connsiteY38" fmla="*/ 299923 h 3189890"/>
              <a:gd name="connsiteX39" fmla="*/ 1455725 w 3650285"/>
              <a:gd name="connsiteY39" fmla="*/ 336499 h 3189890"/>
              <a:gd name="connsiteX40" fmla="*/ 1382573 w 3650285"/>
              <a:gd name="connsiteY40" fmla="*/ 329184 h 3189890"/>
              <a:gd name="connsiteX41" fmla="*/ 1345997 w 3650285"/>
              <a:gd name="connsiteY41" fmla="*/ 299923 h 3189890"/>
              <a:gd name="connsiteX42" fmla="*/ 1324051 w 3650285"/>
              <a:gd name="connsiteY42" fmla="*/ 285293 h 3189890"/>
              <a:gd name="connsiteX43" fmla="*/ 1316736 w 3650285"/>
              <a:gd name="connsiteY43" fmla="*/ 263347 h 3189890"/>
              <a:gd name="connsiteX44" fmla="*/ 1294791 w 3650285"/>
              <a:gd name="connsiteY44" fmla="*/ 256032 h 3189890"/>
              <a:gd name="connsiteX45" fmla="*/ 1280160 w 3650285"/>
              <a:gd name="connsiteY45" fmla="*/ 241402 h 3189890"/>
              <a:gd name="connsiteX46" fmla="*/ 1258215 w 3650285"/>
              <a:gd name="connsiteY46" fmla="*/ 226771 h 3189890"/>
              <a:gd name="connsiteX47" fmla="*/ 1228954 w 3650285"/>
              <a:gd name="connsiteY47" fmla="*/ 190195 h 3189890"/>
              <a:gd name="connsiteX48" fmla="*/ 1207008 w 3650285"/>
              <a:gd name="connsiteY48" fmla="*/ 175565 h 3189890"/>
              <a:gd name="connsiteX49" fmla="*/ 1170432 w 3650285"/>
              <a:gd name="connsiteY49" fmla="*/ 138989 h 3189890"/>
              <a:gd name="connsiteX50" fmla="*/ 1163117 w 3650285"/>
              <a:gd name="connsiteY50" fmla="*/ 117043 h 3189890"/>
              <a:gd name="connsiteX51" fmla="*/ 1141171 w 3650285"/>
              <a:gd name="connsiteY51" fmla="*/ 109728 h 3189890"/>
              <a:gd name="connsiteX52" fmla="*/ 1082650 w 3650285"/>
              <a:gd name="connsiteY52" fmla="*/ 95098 h 3189890"/>
              <a:gd name="connsiteX53" fmla="*/ 1053389 w 3650285"/>
              <a:gd name="connsiteY53" fmla="*/ 95098 h 3189890"/>
              <a:gd name="connsiteX54" fmla="*/ 1031443 w 3650285"/>
              <a:gd name="connsiteY54" fmla="*/ 87783 h 3189890"/>
              <a:gd name="connsiteX55" fmla="*/ 936346 w 3650285"/>
              <a:gd name="connsiteY55" fmla="*/ 95098 h 3189890"/>
              <a:gd name="connsiteX56" fmla="*/ 892455 w 3650285"/>
              <a:gd name="connsiteY56" fmla="*/ 109728 h 3189890"/>
              <a:gd name="connsiteX57" fmla="*/ 855879 w 3650285"/>
              <a:gd name="connsiteY57" fmla="*/ 117043 h 3189890"/>
              <a:gd name="connsiteX58" fmla="*/ 826618 w 3650285"/>
              <a:gd name="connsiteY58" fmla="*/ 153619 h 3189890"/>
              <a:gd name="connsiteX59" fmla="*/ 782727 w 3650285"/>
              <a:gd name="connsiteY59" fmla="*/ 197511 h 3189890"/>
              <a:gd name="connsiteX60" fmla="*/ 768096 w 3650285"/>
              <a:gd name="connsiteY60" fmla="*/ 212141 h 3189890"/>
              <a:gd name="connsiteX61" fmla="*/ 746151 w 3650285"/>
              <a:gd name="connsiteY61" fmla="*/ 219456 h 3189890"/>
              <a:gd name="connsiteX62" fmla="*/ 680314 w 3650285"/>
              <a:gd name="connsiteY62" fmla="*/ 248717 h 3189890"/>
              <a:gd name="connsiteX63" fmla="*/ 658368 w 3650285"/>
              <a:gd name="connsiteY63" fmla="*/ 256032 h 3189890"/>
              <a:gd name="connsiteX64" fmla="*/ 643738 w 3650285"/>
              <a:gd name="connsiteY64" fmla="*/ 270663 h 3189890"/>
              <a:gd name="connsiteX65" fmla="*/ 592531 w 3650285"/>
              <a:gd name="connsiteY65" fmla="*/ 285293 h 3189890"/>
              <a:gd name="connsiteX66" fmla="*/ 541325 w 3650285"/>
              <a:gd name="connsiteY66" fmla="*/ 314554 h 3189890"/>
              <a:gd name="connsiteX67" fmla="*/ 468173 w 3650285"/>
              <a:gd name="connsiteY67" fmla="*/ 329184 h 3189890"/>
              <a:gd name="connsiteX68" fmla="*/ 373075 w 3650285"/>
              <a:gd name="connsiteY68" fmla="*/ 321869 h 3189890"/>
              <a:gd name="connsiteX69" fmla="*/ 321869 w 3650285"/>
              <a:gd name="connsiteY69" fmla="*/ 299923 h 3189890"/>
              <a:gd name="connsiteX70" fmla="*/ 299923 w 3650285"/>
              <a:gd name="connsiteY70" fmla="*/ 292608 h 3189890"/>
              <a:gd name="connsiteX71" fmla="*/ 277978 w 3650285"/>
              <a:gd name="connsiteY71" fmla="*/ 277978 h 3189890"/>
              <a:gd name="connsiteX72" fmla="*/ 234087 w 3650285"/>
              <a:gd name="connsiteY72" fmla="*/ 263347 h 3189890"/>
              <a:gd name="connsiteX73" fmla="*/ 175565 w 3650285"/>
              <a:gd name="connsiteY73" fmla="*/ 248717 h 3189890"/>
              <a:gd name="connsiteX74" fmla="*/ 124359 w 3650285"/>
              <a:gd name="connsiteY74" fmla="*/ 234087 h 3189890"/>
              <a:gd name="connsiteX75" fmla="*/ 65837 w 3650285"/>
              <a:gd name="connsiteY75" fmla="*/ 241402 h 3189890"/>
              <a:gd name="connsiteX76" fmla="*/ 51207 w 3650285"/>
              <a:gd name="connsiteY76" fmla="*/ 263347 h 3189890"/>
              <a:gd name="connsiteX77" fmla="*/ 29261 w 3650285"/>
              <a:gd name="connsiteY77" fmla="*/ 285293 h 3189890"/>
              <a:gd name="connsiteX78" fmla="*/ 14631 w 3650285"/>
              <a:gd name="connsiteY78" fmla="*/ 307239 h 3189890"/>
              <a:gd name="connsiteX79" fmla="*/ 0 w 3650285"/>
              <a:gd name="connsiteY79" fmla="*/ 351130 h 3189890"/>
              <a:gd name="connsiteX80" fmla="*/ 14631 w 3650285"/>
              <a:gd name="connsiteY80" fmla="*/ 409651 h 3189890"/>
              <a:gd name="connsiteX81" fmla="*/ 29261 w 3650285"/>
              <a:gd name="connsiteY81" fmla="*/ 431597 h 3189890"/>
              <a:gd name="connsiteX82" fmla="*/ 51207 w 3650285"/>
              <a:gd name="connsiteY82" fmla="*/ 453543 h 3189890"/>
              <a:gd name="connsiteX83" fmla="*/ 124359 w 3650285"/>
              <a:gd name="connsiteY83" fmla="*/ 475488 h 3189890"/>
              <a:gd name="connsiteX84" fmla="*/ 168250 w 3650285"/>
              <a:gd name="connsiteY84" fmla="*/ 504749 h 3189890"/>
              <a:gd name="connsiteX85" fmla="*/ 197511 w 3650285"/>
              <a:gd name="connsiteY85" fmla="*/ 548640 h 3189890"/>
              <a:gd name="connsiteX86" fmla="*/ 234087 w 3650285"/>
              <a:gd name="connsiteY86" fmla="*/ 614477 h 3189890"/>
              <a:gd name="connsiteX87" fmla="*/ 248717 w 3650285"/>
              <a:gd name="connsiteY87" fmla="*/ 636423 h 3189890"/>
              <a:gd name="connsiteX88" fmla="*/ 285293 w 3650285"/>
              <a:gd name="connsiteY88" fmla="*/ 672999 h 3189890"/>
              <a:gd name="connsiteX89" fmla="*/ 277978 w 3650285"/>
              <a:gd name="connsiteY89" fmla="*/ 775411 h 3189890"/>
              <a:gd name="connsiteX90" fmla="*/ 299923 w 3650285"/>
              <a:gd name="connsiteY90" fmla="*/ 782727 h 3189890"/>
              <a:gd name="connsiteX91" fmla="*/ 314554 w 3650285"/>
              <a:gd name="connsiteY91" fmla="*/ 804672 h 3189890"/>
              <a:gd name="connsiteX92" fmla="*/ 307239 w 3650285"/>
              <a:gd name="connsiteY92" fmla="*/ 885139 h 3189890"/>
              <a:gd name="connsiteX93" fmla="*/ 277978 w 3650285"/>
              <a:gd name="connsiteY93" fmla="*/ 950976 h 3189890"/>
              <a:gd name="connsiteX94" fmla="*/ 256032 w 3650285"/>
              <a:gd name="connsiteY94" fmla="*/ 1002183 h 3189890"/>
              <a:gd name="connsiteX95" fmla="*/ 248717 w 3650285"/>
              <a:gd name="connsiteY95" fmla="*/ 1060704 h 3189890"/>
              <a:gd name="connsiteX96" fmla="*/ 234087 w 3650285"/>
              <a:gd name="connsiteY96" fmla="*/ 1104595 h 3189890"/>
              <a:gd name="connsiteX97" fmla="*/ 248717 w 3650285"/>
              <a:gd name="connsiteY97" fmla="*/ 1155802 h 3189890"/>
              <a:gd name="connsiteX98" fmla="*/ 270663 w 3650285"/>
              <a:gd name="connsiteY98" fmla="*/ 1185063 h 3189890"/>
              <a:gd name="connsiteX99" fmla="*/ 292608 w 3650285"/>
              <a:gd name="connsiteY99" fmla="*/ 1199693 h 3189890"/>
              <a:gd name="connsiteX100" fmla="*/ 307239 w 3650285"/>
              <a:gd name="connsiteY100" fmla="*/ 1221639 h 3189890"/>
              <a:gd name="connsiteX101" fmla="*/ 329184 w 3650285"/>
              <a:gd name="connsiteY101" fmla="*/ 1236269 h 3189890"/>
              <a:gd name="connsiteX102" fmla="*/ 343815 w 3650285"/>
              <a:gd name="connsiteY102" fmla="*/ 1250899 h 3189890"/>
              <a:gd name="connsiteX103" fmla="*/ 358445 w 3650285"/>
              <a:gd name="connsiteY103" fmla="*/ 1302106 h 3189890"/>
              <a:gd name="connsiteX104" fmla="*/ 365760 w 3650285"/>
              <a:gd name="connsiteY104" fmla="*/ 1324051 h 3189890"/>
              <a:gd name="connsiteX105" fmla="*/ 387706 w 3650285"/>
              <a:gd name="connsiteY105" fmla="*/ 1338682 h 3189890"/>
              <a:gd name="connsiteX106" fmla="*/ 402336 w 3650285"/>
              <a:gd name="connsiteY106" fmla="*/ 1477671 h 3189890"/>
              <a:gd name="connsiteX107" fmla="*/ 409651 w 3650285"/>
              <a:gd name="connsiteY107" fmla="*/ 1499616 h 3189890"/>
              <a:gd name="connsiteX108" fmla="*/ 416967 w 3650285"/>
              <a:gd name="connsiteY108" fmla="*/ 1543507 h 3189890"/>
              <a:gd name="connsiteX109" fmla="*/ 431597 w 3650285"/>
              <a:gd name="connsiteY109" fmla="*/ 1711757 h 3189890"/>
              <a:gd name="connsiteX110" fmla="*/ 460858 w 3650285"/>
              <a:gd name="connsiteY110" fmla="*/ 1748333 h 3189890"/>
              <a:gd name="connsiteX111" fmla="*/ 490119 w 3650285"/>
              <a:gd name="connsiteY111" fmla="*/ 1792224 h 3189890"/>
              <a:gd name="connsiteX112" fmla="*/ 526695 w 3650285"/>
              <a:gd name="connsiteY112" fmla="*/ 1858061 h 3189890"/>
              <a:gd name="connsiteX113" fmla="*/ 548640 w 3650285"/>
              <a:gd name="connsiteY113" fmla="*/ 1901952 h 3189890"/>
              <a:gd name="connsiteX114" fmla="*/ 585216 w 3650285"/>
              <a:gd name="connsiteY114" fmla="*/ 1931213 h 3189890"/>
              <a:gd name="connsiteX115" fmla="*/ 621792 w 3650285"/>
              <a:gd name="connsiteY115" fmla="*/ 1967789 h 3189890"/>
              <a:gd name="connsiteX116" fmla="*/ 672999 w 3650285"/>
              <a:gd name="connsiteY116" fmla="*/ 2004365 h 3189890"/>
              <a:gd name="connsiteX117" fmla="*/ 955476 w 3650285"/>
              <a:gd name="connsiteY117" fmla="*/ 2403908 h 3189890"/>
              <a:gd name="connsiteX118" fmla="*/ 1101014 w 3650285"/>
              <a:gd name="connsiteY118" fmla="*/ 2618539 h 3189890"/>
              <a:gd name="connsiteX119" fmla="*/ 1347074 w 3650285"/>
              <a:gd name="connsiteY119" fmla="*/ 3001060 h 3189890"/>
              <a:gd name="connsiteX120" fmla="*/ 2772461 w 3650285"/>
              <a:gd name="connsiteY120" fmla="*/ 3189320 h 3189890"/>
              <a:gd name="connsiteX121" fmla="*/ 3245690 w 3650285"/>
              <a:gd name="connsiteY121" fmla="*/ 3131122 h 3189890"/>
              <a:gd name="connsiteX122" fmla="*/ 3614892 w 3650285"/>
              <a:gd name="connsiteY122" fmla="*/ 2974705 h 3189890"/>
              <a:gd name="connsiteX123" fmla="*/ 3635655 w 3650285"/>
              <a:gd name="connsiteY123" fmla="*/ 2070202 h 3189890"/>
              <a:gd name="connsiteX124" fmla="*/ 3642970 w 3650285"/>
              <a:gd name="connsiteY124" fmla="*/ 1389888 h 3189890"/>
              <a:gd name="connsiteX125" fmla="*/ 3650285 w 3650285"/>
              <a:gd name="connsiteY125" fmla="*/ 936346 h 3189890"/>
              <a:gd name="connsiteX126" fmla="*/ 3628339 w 3650285"/>
              <a:gd name="connsiteY126" fmla="*/ 226771 h 3189890"/>
              <a:gd name="connsiteX0" fmla="*/ 3628339 w 3650285"/>
              <a:gd name="connsiteY0" fmla="*/ 226771 h 3234223"/>
              <a:gd name="connsiteX1" fmla="*/ 3591763 w 3650285"/>
              <a:gd name="connsiteY1" fmla="*/ 204826 h 3234223"/>
              <a:gd name="connsiteX2" fmla="*/ 3547872 w 3650285"/>
              <a:gd name="connsiteY2" fmla="*/ 190195 h 3234223"/>
              <a:gd name="connsiteX3" fmla="*/ 3511296 w 3650285"/>
              <a:gd name="connsiteY3" fmla="*/ 153619 h 3234223"/>
              <a:gd name="connsiteX4" fmla="*/ 3467405 w 3650285"/>
              <a:gd name="connsiteY4" fmla="*/ 124359 h 3234223"/>
              <a:gd name="connsiteX5" fmla="*/ 3372307 w 3650285"/>
              <a:gd name="connsiteY5" fmla="*/ 102413 h 3234223"/>
              <a:gd name="connsiteX6" fmla="*/ 3321101 w 3650285"/>
              <a:gd name="connsiteY6" fmla="*/ 87783 h 3234223"/>
              <a:gd name="connsiteX7" fmla="*/ 3160167 w 3650285"/>
              <a:gd name="connsiteY7" fmla="*/ 80467 h 3234223"/>
              <a:gd name="connsiteX8" fmla="*/ 3006547 w 3650285"/>
              <a:gd name="connsiteY8" fmla="*/ 87783 h 3234223"/>
              <a:gd name="connsiteX9" fmla="*/ 2962656 w 3650285"/>
              <a:gd name="connsiteY9" fmla="*/ 102413 h 3234223"/>
              <a:gd name="connsiteX10" fmla="*/ 2728570 w 3650285"/>
              <a:gd name="connsiteY10" fmla="*/ 87783 h 3234223"/>
              <a:gd name="connsiteX11" fmla="*/ 2706624 w 3650285"/>
              <a:gd name="connsiteY11" fmla="*/ 80467 h 3234223"/>
              <a:gd name="connsiteX12" fmla="*/ 2670048 w 3650285"/>
              <a:gd name="connsiteY12" fmla="*/ 87783 h 3234223"/>
              <a:gd name="connsiteX13" fmla="*/ 2648103 w 3650285"/>
              <a:gd name="connsiteY13" fmla="*/ 95098 h 3234223"/>
              <a:gd name="connsiteX14" fmla="*/ 2428647 w 3650285"/>
              <a:gd name="connsiteY14" fmla="*/ 87783 h 3234223"/>
              <a:gd name="connsiteX15" fmla="*/ 2384755 w 3650285"/>
              <a:gd name="connsiteY15" fmla="*/ 73152 h 3234223"/>
              <a:gd name="connsiteX16" fmla="*/ 2362810 w 3650285"/>
              <a:gd name="connsiteY16" fmla="*/ 65837 h 3234223"/>
              <a:gd name="connsiteX17" fmla="*/ 2311603 w 3650285"/>
              <a:gd name="connsiteY17" fmla="*/ 73152 h 3234223"/>
              <a:gd name="connsiteX18" fmla="*/ 2245767 w 3650285"/>
              <a:gd name="connsiteY18" fmla="*/ 80467 h 3234223"/>
              <a:gd name="connsiteX19" fmla="*/ 2150669 w 3650285"/>
              <a:gd name="connsiteY19" fmla="*/ 117043 h 3234223"/>
              <a:gd name="connsiteX20" fmla="*/ 2114093 w 3650285"/>
              <a:gd name="connsiteY20" fmla="*/ 146304 h 3234223"/>
              <a:gd name="connsiteX21" fmla="*/ 2070202 w 3650285"/>
              <a:gd name="connsiteY21" fmla="*/ 138989 h 3234223"/>
              <a:gd name="connsiteX22" fmla="*/ 2055571 w 3650285"/>
              <a:gd name="connsiteY22" fmla="*/ 117043 h 3234223"/>
              <a:gd name="connsiteX23" fmla="*/ 2048256 w 3650285"/>
              <a:gd name="connsiteY23" fmla="*/ 95098 h 3234223"/>
              <a:gd name="connsiteX24" fmla="*/ 2033626 w 3650285"/>
              <a:gd name="connsiteY24" fmla="*/ 80467 h 3234223"/>
              <a:gd name="connsiteX25" fmla="*/ 2018995 w 3650285"/>
              <a:gd name="connsiteY25" fmla="*/ 58522 h 3234223"/>
              <a:gd name="connsiteX26" fmla="*/ 1982419 w 3650285"/>
              <a:gd name="connsiteY26" fmla="*/ 29261 h 3234223"/>
              <a:gd name="connsiteX27" fmla="*/ 1967789 w 3650285"/>
              <a:gd name="connsiteY27" fmla="*/ 7315 h 3234223"/>
              <a:gd name="connsiteX28" fmla="*/ 1945843 w 3650285"/>
              <a:gd name="connsiteY28" fmla="*/ 0 h 3234223"/>
              <a:gd name="connsiteX29" fmla="*/ 1784909 w 3650285"/>
              <a:gd name="connsiteY29" fmla="*/ 7315 h 3234223"/>
              <a:gd name="connsiteX30" fmla="*/ 1726387 w 3650285"/>
              <a:gd name="connsiteY30" fmla="*/ 58522 h 3234223"/>
              <a:gd name="connsiteX31" fmla="*/ 1689811 w 3650285"/>
              <a:gd name="connsiteY31" fmla="*/ 95098 h 3234223"/>
              <a:gd name="connsiteX32" fmla="*/ 1675181 w 3650285"/>
              <a:gd name="connsiteY32" fmla="*/ 117043 h 3234223"/>
              <a:gd name="connsiteX33" fmla="*/ 1645920 w 3650285"/>
              <a:gd name="connsiteY33" fmla="*/ 146304 h 3234223"/>
              <a:gd name="connsiteX34" fmla="*/ 1631290 w 3650285"/>
              <a:gd name="connsiteY34" fmla="*/ 160935 h 3234223"/>
              <a:gd name="connsiteX35" fmla="*/ 1616659 w 3650285"/>
              <a:gd name="connsiteY35" fmla="*/ 182880 h 3234223"/>
              <a:gd name="connsiteX36" fmla="*/ 1580083 w 3650285"/>
              <a:gd name="connsiteY36" fmla="*/ 219456 h 3234223"/>
              <a:gd name="connsiteX37" fmla="*/ 1528877 w 3650285"/>
              <a:gd name="connsiteY37" fmla="*/ 277978 h 3234223"/>
              <a:gd name="connsiteX38" fmla="*/ 1521562 w 3650285"/>
              <a:gd name="connsiteY38" fmla="*/ 299923 h 3234223"/>
              <a:gd name="connsiteX39" fmla="*/ 1455725 w 3650285"/>
              <a:gd name="connsiteY39" fmla="*/ 336499 h 3234223"/>
              <a:gd name="connsiteX40" fmla="*/ 1382573 w 3650285"/>
              <a:gd name="connsiteY40" fmla="*/ 329184 h 3234223"/>
              <a:gd name="connsiteX41" fmla="*/ 1345997 w 3650285"/>
              <a:gd name="connsiteY41" fmla="*/ 299923 h 3234223"/>
              <a:gd name="connsiteX42" fmla="*/ 1324051 w 3650285"/>
              <a:gd name="connsiteY42" fmla="*/ 285293 h 3234223"/>
              <a:gd name="connsiteX43" fmla="*/ 1316736 w 3650285"/>
              <a:gd name="connsiteY43" fmla="*/ 263347 h 3234223"/>
              <a:gd name="connsiteX44" fmla="*/ 1294791 w 3650285"/>
              <a:gd name="connsiteY44" fmla="*/ 256032 h 3234223"/>
              <a:gd name="connsiteX45" fmla="*/ 1280160 w 3650285"/>
              <a:gd name="connsiteY45" fmla="*/ 241402 h 3234223"/>
              <a:gd name="connsiteX46" fmla="*/ 1258215 w 3650285"/>
              <a:gd name="connsiteY46" fmla="*/ 226771 h 3234223"/>
              <a:gd name="connsiteX47" fmla="*/ 1228954 w 3650285"/>
              <a:gd name="connsiteY47" fmla="*/ 190195 h 3234223"/>
              <a:gd name="connsiteX48" fmla="*/ 1207008 w 3650285"/>
              <a:gd name="connsiteY48" fmla="*/ 175565 h 3234223"/>
              <a:gd name="connsiteX49" fmla="*/ 1170432 w 3650285"/>
              <a:gd name="connsiteY49" fmla="*/ 138989 h 3234223"/>
              <a:gd name="connsiteX50" fmla="*/ 1163117 w 3650285"/>
              <a:gd name="connsiteY50" fmla="*/ 117043 h 3234223"/>
              <a:gd name="connsiteX51" fmla="*/ 1141171 w 3650285"/>
              <a:gd name="connsiteY51" fmla="*/ 109728 h 3234223"/>
              <a:gd name="connsiteX52" fmla="*/ 1082650 w 3650285"/>
              <a:gd name="connsiteY52" fmla="*/ 95098 h 3234223"/>
              <a:gd name="connsiteX53" fmla="*/ 1053389 w 3650285"/>
              <a:gd name="connsiteY53" fmla="*/ 95098 h 3234223"/>
              <a:gd name="connsiteX54" fmla="*/ 1031443 w 3650285"/>
              <a:gd name="connsiteY54" fmla="*/ 87783 h 3234223"/>
              <a:gd name="connsiteX55" fmla="*/ 936346 w 3650285"/>
              <a:gd name="connsiteY55" fmla="*/ 95098 h 3234223"/>
              <a:gd name="connsiteX56" fmla="*/ 892455 w 3650285"/>
              <a:gd name="connsiteY56" fmla="*/ 109728 h 3234223"/>
              <a:gd name="connsiteX57" fmla="*/ 855879 w 3650285"/>
              <a:gd name="connsiteY57" fmla="*/ 117043 h 3234223"/>
              <a:gd name="connsiteX58" fmla="*/ 826618 w 3650285"/>
              <a:gd name="connsiteY58" fmla="*/ 153619 h 3234223"/>
              <a:gd name="connsiteX59" fmla="*/ 782727 w 3650285"/>
              <a:gd name="connsiteY59" fmla="*/ 197511 h 3234223"/>
              <a:gd name="connsiteX60" fmla="*/ 768096 w 3650285"/>
              <a:gd name="connsiteY60" fmla="*/ 212141 h 3234223"/>
              <a:gd name="connsiteX61" fmla="*/ 746151 w 3650285"/>
              <a:gd name="connsiteY61" fmla="*/ 219456 h 3234223"/>
              <a:gd name="connsiteX62" fmla="*/ 680314 w 3650285"/>
              <a:gd name="connsiteY62" fmla="*/ 248717 h 3234223"/>
              <a:gd name="connsiteX63" fmla="*/ 658368 w 3650285"/>
              <a:gd name="connsiteY63" fmla="*/ 256032 h 3234223"/>
              <a:gd name="connsiteX64" fmla="*/ 643738 w 3650285"/>
              <a:gd name="connsiteY64" fmla="*/ 270663 h 3234223"/>
              <a:gd name="connsiteX65" fmla="*/ 592531 w 3650285"/>
              <a:gd name="connsiteY65" fmla="*/ 285293 h 3234223"/>
              <a:gd name="connsiteX66" fmla="*/ 541325 w 3650285"/>
              <a:gd name="connsiteY66" fmla="*/ 314554 h 3234223"/>
              <a:gd name="connsiteX67" fmla="*/ 468173 w 3650285"/>
              <a:gd name="connsiteY67" fmla="*/ 329184 h 3234223"/>
              <a:gd name="connsiteX68" fmla="*/ 373075 w 3650285"/>
              <a:gd name="connsiteY68" fmla="*/ 321869 h 3234223"/>
              <a:gd name="connsiteX69" fmla="*/ 321869 w 3650285"/>
              <a:gd name="connsiteY69" fmla="*/ 299923 h 3234223"/>
              <a:gd name="connsiteX70" fmla="*/ 299923 w 3650285"/>
              <a:gd name="connsiteY70" fmla="*/ 292608 h 3234223"/>
              <a:gd name="connsiteX71" fmla="*/ 277978 w 3650285"/>
              <a:gd name="connsiteY71" fmla="*/ 277978 h 3234223"/>
              <a:gd name="connsiteX72" fmla="*/ 234087 w 3650285"/>
              <a:gd name="connsiteY72" fmla="*/ 263347 h 3234223"/>
              <a:gd name="connsiteX73" fmla="*/ 175565 w 3650285"/>
              <a:gd name="connsiteY73" fmla="*/ 248717 h 3234223"/>
              <a:gd name="connsiteX74" fmla="*/ 124359 w 3650285"/>
              <a:gd name="connsiteY74" fmla="*/ 234087 h 3234223"/>
              <a:gd name="connsiteX75" fmla="*/ 65837 w 3650285"/>
              <a:gd name="connsiteY75" fmla="*/ 241402 h 3234223"/>
              <a:gd name="connsiteX76" fmla="*/ 51207 w 3650285"/>
              <a:gd name="connsiteY76" fmla="*/ 263347 h 3234223"/>
              <a:gd name="connsiteX77" fmla="*/ 29261 w 3650285"/>
              <a:gd name="connsiteY77" fmla="*/ 285293 h 3234223"/>
              <a:gd name="connsiteX78" fmla="*/ 14631 w 3650285"/>
              <a:gd name="connsiteY78" fmla="*/ 307239 h 3234223"/>
              <a:gd name="connsiteX79" fmla="*/ 0 w 3650285"/>
              <a:gd name="connsiteY79" fmla="*/ 351130 h 3234223"/>
              <a:gd name="connsiteX80" fmla="*/ 14631 w 3650285"/>
              <a:gd name="connsiteY80" fmla="*/ 409651 h 3234223"/>
              <a:gd name="connsiteX81" fmla="*/ 29261 w 3650285"/>
              <a:gd name="connsiteY81" fmla="*/ 431597 h 3234223"/>
              <a:gd name="connsiteX82" fmla="*/ 51207 w 3650285"/>
              <a:gd name="connsiteY82" fmla="*/ 453543 h 3234223"/>
              <a:gd name="connsiteX83" fmla="*/ 124359 w 3650285"/>
              <a:gd name="connsiteY83" fmla="*/ 475488 h 3234223"/>
              <a:gd name="connsiteX84" fmla="*/ 168250 w 3650285"/>
              <a:gd name="connsiteY84" fmla="*/ 504749 h 3234223"/>
              <a:gd name="connsiteX85" fmla="*/ 197511 w 3650285"/>
              <a:gd name="connsiteY85" fmla="*/ 548640 h 3234223"/>
              <a:gd name="connsiteX86" fmla="*/ 234087 w 3650285"/>
              <a:gd name="connsiteY86" fmla="*/ 614477 h 3234223"/>
              <a:gd name="connsiteX87" fmla="*/ 248717 w 3650285"/>
              <a:gd name="connsiteY87" fmla="*/ 636423 h 3234223"/>
              <a:gd name="connsiteX88" fmla="*/ 285293 w 3650285"/>
              <a:gd name="connsiteY88" fmla="*/ 672999 h 3234223"/>
              <a:gd name="connsiteX89" fmla="*/ 277978 w 3650285"/>
              <a:gd name="connsiteY89" fmla="*/ 775411 h 3234223"/>
              <a:gd name="connsiteX90" fmla="*/ 299923 w 3650285"/>
              <a:gd name="connsiteY90" fmla="*/ 782727 h 3234223"/>
              <a:gd name="connsiteX91" fmla="*/ 314554 w 3650285"/>
              <a:gd name="connsiteY91" fmla="*/ 804672 h 3234223"/>
              <a:gd name="connsiteX92" fmla="*/ 307239 w 3650285"/>
              <a:gd name="connsiteY92" fmla="*/ 885139 h 3234223"/>
              <a:gd name="connsiteX93" fmla="*/ 277978 w 3650285"/>
              <a:gd name="connsiteY93" fmla="*/ 950976 h 3234223"/>
              <a:gd name="connsiteX94" fmla="*/ 256032 w 3650285"/>
              <a:gd name="connsiteY94" fmla="*/ 1002183 h 3234223"/>
              <a:gd name="connsiteX95" fmla="*/ 248717 w 3650285"/>
              <a:gd name="connsiteY95" fmla="*/ 1060704 h 3234223"/>
              <a:gd name="connsiteX96" fmla="*/ 234087 w 3650285"/>
              <a:gd name="connsiteY96" fmla="*/ 1104595 h 3234223"/>
              <a:gd name="connsiteX97" fmla="*/ 248717 w 3650285"/>
              <a:gd name="connsiteY97" fmla="*/ 1155802 h 3234223"/>
              <a:gd name="connsiteX98" fmla="*/ 270663 w 3650285"/>
              <a:gd name="connsiteY98" fmla="*/ 1185063 h 3234223"/>
              <a:gd name="connsiteX99" fmla="*/ 292608 w 3650285"/>
              <a:gd name="connsiteY99" fmla="*/ 1199693 h 3234223"/>
              <a:gd name="connsiteX100" fmla="*/ 307239 w 3650285"/>
              <a:gd name="connsiteY100" fmla="*/ 1221639 h 3234223"/>
              <a:gd name="connsiteX101" fmla="*/ 329184 w 3650285"/>
              <a:gd name="connsiteY101" fmla="*/ 1236269 h 3234223"/>
              <a:gd name="connsiteX102" fmla="*/ 343815 w 3650285"/>
              <a:gd name="connsiteY102" fmla="*/ 1250899 h 3234223"/>
              <a:gd name="connsiteX103" fmla="*/ 358445 w 3650285"/>
              <a:gd name="connsiteY103" fmla="*/ 1302106 h 3234223"/>
              <a:gd name="connsiteX104" fmla="*/ 365760 w 3650285"/>
              <a:gd name="connsiteY104" fmla="*/ 1324051 h 3234223"/>
              <a:gd name="connsiteX105" fmla="*/ 387706 w 3650285"/>
              <a:gd name="connsiteY105" fmla="*/ 1338682 h 3234223"/>
              <a:gd name="connsiteX106" fmla="*/ 402336 w 3650285"/>
              <a:gd name="connsiteY106" fmla="*/ 1477671 h 3234223"/>
              <a:gd name="connsiteX107" fmla="*/ 409651 w 3650285"/>
              <a:gd name="connsiteY107" fmla="*/ 1499616 h 3234223"/>
              <a:gd name="connsiteX108" fmla="*/ 416967 w 3650285"/>
              <a:gd name="connsiteY108" fmla="*/ 1543507 h 3234223"/>
              <a:gd name="connsiteX109" fmla="*/ 431597 w 3650285"/>
              <a:gd name="connsiteY109" fmla="*/ 1711757 h 3234223"/>
              <a:gd name="connsiteX110" fmla="*/ 460858 w 3650285"/>
              <a:gd name="connsiteY110" fmla="*/ 1748333 h 3234223"/>
              <a:gd name="connsiteX111" fmla="*/ 490119 w 3650285"/>
              <a:gd name="connsiteY111" fmla="*/ 1792224 h 3234223"/>
              <a:gd name="connsiteX112" fmla="*/ 526695 w 3650285"/>
              <a:gd name="connsiteY112" fmla="*/ 1858061 h 3234223"/>
              <a:gd name="connsiteX113" fmla="*/ 548640 w 3650285"/>
              <a:gd name="connsiteY113" fmla="*/ 1901952 h 3234223"/>
              <a:gd name="connsiteX114" fmla="*/ 585216 w 3650285"/>
              <a:gd name="connsiteY114" fmla="*/ 1931213 h 3234223"/>
              <a:gd name="connsiteX115" fmla="*/ 621792 w 3650285"/>
              <a:gd name="connsiteY115" fmla="*/ 1967789 h 3234223"/>
              <a:gd name="connsiteX116" fmla="*/ 672999 w 3650285"/>
              <a:gd name="connsiteY116" fmla="*/ 2004365 h 3234223"/>
              <a:gd name="connsiteX117" fmla="*/ 955476 w 3650285"/>
              <a:gd name="connsiteY117" fmla="*/ 2403908 h 3234223"/>
              <a:gd name="connsiteX118" fmla="*/ 1101014 w 3650285"/>
              <a:gd name="connsiteY118" fmla="*/ 2618539 h 3234223"/>
              <a:gd name="connsiteX119" fmla="*/ 1481710 w 3650285"/>
              <a:gd name="connsiteY119" fmla="*/ 3146915 h 3234223"/>
              <a:gd name="connsiteX120" fmla="*/ 2772461 w 3650285"/>
              <a:gd name="connsiteY120" fmla="*/ 3189320 h 3234223"/>
              <a:gd name="connsiteX121" fmla="*/ 3245690 w 3650285"/>
              <a:gd name="connsiteY121" fmla="*/ 3131122 h 3234223"/>
              <a:gd name="connsiteX122" fmla="*/ 3614892 w 3650285"/>
              <a:gd name="connsiteY122" fmla="*/ 2974705 h 3234223"/>
              <a:gd name="connsiteX123" fmla="*/ 3635655 w 3650285"/>
              <a:gd name="connsiteY123" fmla="*/ 2070202 h 3234223"/>
              <a:gd name="connsiteX124" fmla="*/ 3642970 w 3650285"/>
              <a:gd name="connsiteY124" fmla="*/ 1389888 h 3234223"/>
              <a:gd name="connsiteX125" fmla="*/ 3650285 w 3650285"/>
              <a:gd name="connsiteY125" fmla="*/ 936346 h 3234223"/>
              <a:gd name="connsiteX126" fmla="*/ 3628339 w 3650285"/>
              <a:gd name="connsiteY126" fmla="*/ 226771 h 3234223"/>
              <a:gd name="connsiteX0" fmla="*/ 3628339 w 3650285"/>
              <a:gd name="connsiteY0" fmla="*/ 226771 h 3234223"/>
              <a:gd name="connsiteX1" fmla="*/ 3591763 w 3650285"/>
              <a:gd name="connsiteY1" fmla="*/ 204826 h 3234223"/>
              <a:gd name="connsiteX2" fmla="*/ 3547872 w 3650285"/>
              <a:gd name="connsiteY2" fmla="*/ 190195 h 3234223"/>
              <a:gd name="connsiteX3" fmla="*/ 3511296 w 3650285"/>
              <a:gd name="connsiteY3" fmla="*/ 153619 h 3234223"/>
              <a:gd name="connsiteX4" fmla="*/ 3467405 w 3650285"/>
              <a:gd name="connsiteY4" fmla="*/ 124359 h 3234223"/>
              <a:gd name="connsiteX5" fmla="*/ 3372307 w 3650285"/>
              <a:gd name="connsiteY5" fmla="*/ 102413 h 3234223"/>
              <a:gd name="connsiteX6" fmla="*/ 3321101 w 3650285"/>
              <a:gd name="connsiteY6" fmla="*/ 87783 h 3234223"/>
              <a:gd name="connsiteX7" fmla="*/ 3160167 w 3650285"/>
              <a:gd name="connsiteY7" fmla="*/ 80467 h 3234223"/>
              <a:gd name="connsiteX8" fmla="*/ 3006547 w 3650285"/>
              <a:gd name="connsiteY8" fmla="*/ 87783 h 3234223"/>
              <a:gd name="connsiteX9" fmla="*/ 2962656 w 3650285"/>
              <a:gd name="connsiteY9" fmla="*/ 102413 h 3234223"/>
              <a:gd name="connsiteX10" fmla="*/ 2728570 w 3650285"/>
              <a:gd name="connsiteY10" fmla="*/ 87783 h 3234223"/>
              <a:gd name="connsiteX11" fmla="*/ 2706624 w 3650285"/>
              <a:gd name="connsiteY11" fmla="*/ 80467 h 3234223"/>
              <a:gd name="connsiteX12" fmla="*/ 2670048 w 3650285"/>
              <a:gd name="connsiteY12" fmla="*/ 87783 h 3234223"/>
              <a:gd name="connsiteX13" fmla="*/ 2648103 w 3650285"/>
              <a:gd name="connsiteY13" fmla="*/ 95098 h 3234223"/>
              <a:gd name="connsiteX14" fmla="*/ 2428647 w 3650285"/>
              <a:gd name="connsiteY14" fmla="*/ 87783 h 3234223"/>
              <a:gd name="connsiteX15" fmla="*/ 2384755 w 3650285"/>
              <a:gd name="connsiteY15" fmla="*/ 73152 h 3234223"/>
              <a:gd name="connsiteX16" fmla="*/ 2362810 w 3650285"/>
              <a:gd name="connsiteY16" fmla="*/ 65837 h 3234223"/>
              <a:gd name="connsiteX17" fmla="*/ 2311603 w 3650285"/>
              <a:gd name="connsiteY17" fmla="*/ 73152 h 3234223"/>
              <a:gd name="connsiteX18" fmla="*/ 2245767 w 3650285"/>
              <a:gd name="connsiteY18" fmla="*/ 80467 h 3234223"/>
              <a:gd name="connsiteX19" fmla="*/ 2150669 w 3650285"/>
              <a:gd name="connsiteY19" fmla="*/ 117043 h 3234223"/>
              <a:gd name="connsiteX20" fmla="*/ 2114093 w 3650285"/>
              <a:gd name="connsiteY20" fmla="*/ 146304 h 3234223"/>
              <a:gd name="connsiteX21" fmla="*/ 2070202 w 3650285"/>
              <a:gd name="connsiteY21" fmla="*/ 138989 h 3234223"/>
              <a:gd name="connsiteX22" fmla="*/ 2055571 w 3650285"/>
              <a:gd name="connsiteY22" fmla="*/ 117043 h 3234223"/>
              <a:gd name="connsiteX23" fmla="*/ 2048256 w 3650285"/>
              <a:gd name="connsiteY23" fmla="*/ 95098 h 3234223"/>
              <a:gd name="connsiteX24" fmla="*/ 2033626 w 3650285"/>
              <a:gd name="connsiteY24" fmla="*/ 80467 h 3234223"/>
              <a:gd name="connsiteX25" fmla="*/ 2018995 w 3650285"/>
              <a:gd name="connsiteY25" fmla="*/ 58522 h 3234223"/>
              <a:gd name="connsiteX26" fmla="*/ 1982419 w 3650285"/>
              <a:gd name="connsiteY26" fmla="*/ 29261 h 3234223"/>
              <a:gd name="connsiteX27" fmla="*/ 1967789 w 3650285"/>
              <a:gd name="connsiteY27" fmla="*/ 7315 h 3234223"/>
              <a:gd name="connsiteX28" fmla="*/ 1945843 w 3650285"/>
              <a:gd name="connsiteY28" fmla="*/ 0 h 3234223"/>
              <a:gd name="connsiteX29" fmla="*/ 1784909 w 3650285"/>
              <a:gd name="connsiteY29" fmla="*/ 7315 h 3234223"/>
              <a:gd name="connsiteX30" fmla="*/ 1726387 w 3650285"/>
              <a:gd name="connsiteY30" fmla="*/ 58522 h 3234223"/>
              <a:gd name="connsiteX31" fmla="*/ 1689811 w 3650285"/>
              <a:gd name="connsiteY31" fmla="*/ 95098 h 3234223"/>
              <a:gd name="connsiteX32" fmla="*/ 1675181 w 3650285"/>
              <a:gd name="connsiteY32" fmla="*/ 117043 h 3234223"/>
              <a:gd name="connsiteX33" fmla="*/ 1645920 w 3650285"/>
              <a:gd name="connsiteY33" fmla="*/ 146304 h 3234223"/>
              <a:gd name="connsiteX34" fmla="*/ 1631290 w 3650285"/>
              <a:gd name="connsiteY34" fmla="*/ 160935 h 3234223"/>
              <a:gd name="connsiteX35" fmla="*/ 1616659 w 3650285"/>
              <a:gd name="connsiteY35" fmla="*/ 182880 h 3234223"/>
              <a:gd name="connsiteX36" fmla="*/ 1580083 w 3650285"/>
              <a:gd name="connsiteY36" fmla="*/ 219456 h 3234223"/>
              <a:gd name="connsiteX37" fmla="*/ 1528877 w 3650285"/>
              <a:gd name="connsiteY37" fmla="*/ 277978 h 3234223"/>
              <a:gd name="connsiteX38" fmla="*/ 1521562 w 3650285"/>
              <a:gd name="connsiteY38" fmla="*/ 299923 h 3234223"/>
              <a:gd name="connsiteX39" fmla="*/ 1455725 w 3650285"/>
              <a:gd name="connsiteY39" fmla="*/ 336499 h 3234223"/>
              <a:gd name="connsiteX40" fmla="*/ 1382573 w 3650285"/>
              <a:gd name="connsiteY40" fmla="*/ 329184 h 3234223"/>
              <a:gd name="connsiteX41" fmla="*/ 1345997 w 3650285"/>
              <a:gd name="connsiteY41" fmla="*/ 299923 h 3234223"/>
              <a:gd name="connsiteX42" fmla="*/ 1324051 w 3650285"/>
              <a:gd name="connsiteY42" fmla="*/ 285293 h 3234223"/>
              <a:gd name="connsiteX43" fmla="*/ 1316736 w 3650285"/>
              <a:gd name="connsiteY43" fmla="*/ 263347 h 3234223"/>
              <a:gd name="connsiteX44" fmla="*/ 1294791 w 3650285"/>
              <a:gd name="connsiteY44" fmla="*/ 256032 h 3234223"/>
              <a:gd name="connsiteX45" fmla="*/ 1280160 w 3650285"/>
              <a:gd name="connsiteY45" fmla="*/ 241402 h 3234223"/>
              <a:gd name="connsiteX46" fmla="*/ 1258215 w 3650285"/>
              <a:gd name="connsiteY46" fmla="*/ 226771 h 3234223"/>
              <a:gd name="connsiteX47" fmla="*/ 1228954 w 3650285"/>
              <a:gd name="connsiteY47" fmla="*/ 190195 h 3234223"/>
              <a:gd name="connsiteX48" fmla="*/ 1207008 w 3650285"/>
              <a:gd name="connsiteY48" fmla="*/ 175565 h 3234223"/>
              <a:gd name="connsiteX49" fmla="*/ 1170432 w 3650285"/>
              <a:gd name="connsiteY49" fmla="*/ 138989 h 3234223"/>
              <a:gd name="connsiteX50" fmla="*/ 1163117 w 3650285"/>
              <a:gd name="connsiteY50" fmla="*/ 117043 h 3234223"/>
              <a:gd name="connsiteX51" fmla="*/ 1141171 w 3650285"/>
              <a:gd name="connsiteY51" fmla="*/ 109728 h 3234223"/>
              <a:gd name="connsiteX52" fmla="*/ 1082650 w 3650285"/>
              <a:gd name="connsiteY52" fmla="*/ 95098 h 3234223"/>
              <a:gd name="connsiteX53" fmla="*/ 1053389 w 3650285"/>
              <a:gd name="connsiteY53" fmla="*/ 95098 h 3234223"/>
              <a:gd name="connsiteX54" fmla="*/ 1031443 w 3650285"/>
              <a:gd name="connsiteY54" fmla="*/ 87783 h 3234223"/>
              <a:gd name="connsiteX55" fmla="*/ 936346 w 3650285"/>
              <a:gd name="connsiteY55" fmla="*/ 95098 h 3234223"/>
              <a:gd name="connsiteX56" fmla="*/ 892455 w 3650285"/>
              <a:gd name="connsiteY56" fmla="*/ 109728 h 3234223"/>
              <a:gd name="connsiteX57" fmla="*/ 855879 w 3650285"/>
              <a:gd name="connsiteY57" fmla="*/ 117043 h 3234223"/>
              <a:gd name="connsiteX58" fmla="*/ 826618 w 3650285"/>
              <a:gd name="connsiteY58" fmla="*/ 153619 h 3234223"/>
              <a:gd name="connsiteX59" fmla="*/ 782727 w 3650285"/>
              <a:gd name="connsiteY59" fmla="*/ 197511 h 3234223"/>
              <a:gd name="connsiteX60" fmla="*/ 768096 w 3650285"/>
              <a:gd name="connsiteY60" fmla="*/ 212141 h 3234223"/>
              <a:gd name="connsiteX61" fmla="*/ 746151 w 3650285"/>
              <a:gd name="connsiteY61" fmla="*/ 219456 h 3234223"/>
              <a:gd name="connsiteX62" fmla="*/ 680314 w 3650285"/>
              <a:gd name="connsiteY62" fmla="*/ 248717 h 3234223"/>
              <a:gd name="connsiteX63" fmla="*/ 658368 w 3650285"/>
              <a:gd name="connsiteY63" fmla="*/ 256032 h 3234223"/>
              <a:gd name="connsiteX64" fmla="*/ 643738 w 3650285"/>
              <a:gd name="connsiteY64" fmla="*/ 270663 h 3234223"/>
              <a:gd name="connsiteX65" fmla="*/ 592531 w 3650285"/>
              <a:gd name="connsiteY65" fmla="*/ 285293 h 3234223"/>
              <a:gd name="connsiteX66" fmla="*/ 541325 w 3650285"/>
              <a:gd name="connsiteY66" fmla="*/ 314554 h 3234223"/>
              <a:gd name="connsiteX67" fmla="*/ 468173 w 3650285"/>
              <a:gd name="connsiteY67" fmla="*/ 329184 h 3234223"/>
              <a:gd name="connsiteX68" fmla="*/ 373075 w 3650285"/>
              <a:gd name="connsiteY68" fmla="*/ 321869 h 3234223"/>
              <a:gd name="connsiteX69" fmla="*/ 321869 w 3650285"/>
              <a:gd name="connsiteY69" fmla="*/ 299923 h 3234223"/>
              <a:gd name="connsiteX70" fmla="*/ 299923 w 3650285"/>
              <a:gd name="connsiteY70" fmla="*/ 292608 h 3234223"/>
              <a:gd name="connsiteX71" fmla="*/ 277978 w 3650285"/>
              <a:gd name="connsiteY71" fmla="*/ 277978 h 3234223"/>
              <a:gd name="connsiteX72" fmla="*/ 234087 w 3650285"/>
              <a:gd name="connsiteY72" fmla="*/ 263347 h 3234223"/>
              <a:gd name="connsiteX73" fmla="*/ 175565 w 3650285"/>
              <a:gd name="connsiteY73" fmla="*/ 248717 h 3234223"/>
              <a:gd name="connsiteX74" fmla="*/ 124359 w 3650285"/>
              <a:gd name="connsiteY74" fmla="*/ 234087 h 3234223"/>
              <a:gd name="connsiteX75" fmla="*/ 65837 w 3650285"/>
              <a:gd name="connsiteY75" fmla="*/ 241402 h 3234223"/>
              <a:gd name="connsiteX76" fmla="*/ 51207 w 3650285"/>
              <a:gd name="connsiteY76" fmla="*/ 263347 h 3234223"/>
              <a:gd name="connsiteX77" fmla="*/ 29261 w 3650285"/>
              <a:gd name="connsiteY77" fmla="*/ 285293 h 3234223"/>
              <a:gd name="connsiteX78" fmla="*/ 14631 w 3650285"/>
              <a:gd name="connsiteY78" fmla="*/ 307239 h 3234223"/>
              <a:gd name="connsiteX79" fmla="*/ 0 w 3650285"/>
              <a:gd name="connsiteY79" fmla="*/ 351130 h 3234223"/>
              <a:gd name="connsiteX80" fmla="*/ 14631 w 3650285"/>
              <a:gd name="connsiteY80" fmla="*/ 409651 h 3234223"/>
              <a:gd name="connsiteX81" fmla="*/ 29261 w 3650285"/>
              <a:gd name="connsiteY81" fmla="*/ 431597 h 3234223"/>
              <a:gd name="connsiteX82" fmla="*/ 51207 w 3650285"/>
              <a:gd name="connsiteY82" fmla="*/ 453543 h 3234223"/>
              <a:gd name="connsiteX83" fmla="*/ 124359 w 3650285"/>
              <a:gd name="connsiteY83" fmla="*/ 475488 h 3234223"/>
              <a:gd name="connsiteX84" fmla="*/ 168250 w 3650285"/>
              <a:gd name="connsiteY84" fmla="*/ 504749 h 3234223"/>
              <a:gd name="connsiteX85" fmla="*/ 197511 w 3650285"/>
              <a:gd name="connsiteY85" fmla="*/ 548640 h 3234223"/>
              <a:gd name="connsiteX86" fmla="*/ 234087 w 3650285"/>
              <a:gd name="connsiteY86" fmla="*/ 614477 h 3234223"/>
              <a:gd name="connsiteX87" fmla="*/ 248717 w 3650285"/>
              <a:gd name="connsiteY87" fmla="*/ 636423 h 3234223"/>
              <a:gd name="connsiteX88" fmla="*/ 285293 w 3650285"/>
              <a:gd name="connsiteY88" fmla="*/ 672999 h 3234223"/>
              <a:gd name="connsiteX89" fmla="*/ 277978 w 3650285"/>
              <a:gd name="connsiteY89" fmla="*/ 775411 h 3234223"/>
              <a:gd name="connsiteX90" fmla="*/ 299923 w 3650285"/>
              <a:gd name="connsiteY90" fmla="*/ 782727 h 3234223"/>
              <a:gd name="connsiteX91" fmla="*/ 314554 w 3650285"/>
              <a:gd name="connsiteY91" fmla="*/ 804672 h 3234223"/>
              <a:gd name="connsiteX92" fmla="*/ 307239 w 3650285"/>
              <a:gd name="connsiteY92" fmla="*/ 885139 h 3234223"/>
              <a:gd name="connsiteX93" fmla="*/ 277978 w 3650285"/>
              <a:gd name="connsiteY93" fmla="*/ 950976 h 3234223"/>
              <a:gd name="connsiteX94" fmla="*/ 256032 w 3650285"/>
              <a:gd name="connsiteY94" fmla="*/ 1002183 h 3234223"/>
              <a:gd name="connsiteX95" fmla="*/ 248717 w 3650285"/>
              <a:gd name="connsiteY95" fmla="*/ 1060704 h 3234223"/>
              <a:gd name="connsiteX96" fmla="*/ 234087 w 3650285"/>
              <a:gd name="connsiteY96" fmla="*/ 1104595 h 3234223"/>
              <a:gd name="connsiteX97" fmla="*/ 248717 w 3650285"/>
              <a:gd name="connsiteY97" fmla="*/ 1155802 h 3234223"/>
              <a:gd name="connsiteX98" fmla="*/ 270663 w 3650285"/>
              <a:gd name="connsiteY98" fmla="*/ 1185063 h 3234223"/>
              <a:gd name="connsiteX99" fmla="*/ 292608 w 3650285"/>
              <a:gd name="connsiteY99" fmla="*/ 1199693 h 3234223"/>
              <a:gd name="connsiteX100" fmla="*/ 307239 w 3650285"/>
              <a:gd name="connsiteY100" fmla="*/ 1221639 h 3234223"/>
              <a:gd name="connsiteX101" fmla="*/ 329184 w 3650285"/>
              <a:gd name="connsiteY101" fmla="*/ 1236269 h 3234223"/>
              <a:gd name="connsiteX102" fmla="*/ 343815 w 3650285"/>
              <a:gd name="connsiteY102" fmla="*/ 1250899 h 3234223"/>
              <a:gd name="connsiteX103" fmla="*/ 358445 w 3650285"/>
              <a:gd name="connsiteY103" fmla="*/ 1302106 h 3234223"/>
              <a:gd name="connsiteX104" fmla="*/ 365760 w 3650285"/>
              <a:gd name="connsiteY104" fmla="*/ 1324051 h 3234223"/>
              <a:gd name="connsiteX105" fmla="*/ 387706 w 3650285"/>
              <a:gd name="connsiteY105" fmla="*/ 1338682 h 3234223"/>
              <a:gd name="connsiteX106" fmla="*/ 402336 w 3650285"/>
              <a:gd name="connsiteY106" fmla="*/ 1477671 h 3234223"/>
              <a:gd name="connsiteX107" fmla="*/ 409651 w 3650285"/>
              <a:gd name="connsiteY107" fmla="*/ 1499616 h 3234223"/>
              <a:gd name="connsiteX108" fmla="*/ 416967 w 3650285"/>
              <a:gd name="connsiteY108" fmla="*/ 1543507 h 3234223"/>
              <a:gd name="connsiteX109" fmla="*/ 431597 w 3650285"/>
              <a:gd name="connsiteY109" fmla="*/ 1711757 h 3234223"/>
              <a:gd name="connsiteX110" fmla="*/ 460858 w 3650285"/>
              <a:gd name="connsiteY110" fmla="*/ 1748333 h 3234223"/>
              <a:gd name="connsiteX111" fmla="*/ 490119 w 3650285"/>
              <a:gd name="connsiteY111" fmla="*/ 1792224 h 3234223"/>
              <a:gd name="connsiteX112" fmla="*/ 526695 w 3650285"/>
              <a:gd name="connsiteY112" fmla="*/ 1858061 h 3234223"/>
              <a:gd name="connsiteX113" fmla="*/ 548640 w 3650285"/>
              <a:gd name="connsiteY113" fmla="*/ 1901952 h 3234223"/>
              <a:gd name="connsiteX114" fmla="*/ 585216 w 3650285"/>
              <a:gd name="connsiteY114" fmla="*/ 1931213 h 3234223"/>
              <a:gd name="connsiteX115" fmla="*/ 621792 w 3650285"/>
              <a:gd name="connsiteY115" fmla="*/ 1967789 h 3234223"/>
              <a:gd name="connsiteX116" fmla="*/ 672999 w 3650285"/>
              <a:gd name="connsiteY116" fmla="*/ 2004365 h 3234223"/>
              <a:gd name="connsiteX117" fmla="*/ 955476 w 3650285"/>
              <a:gd name="connsiteY117" fmla="*/ 2403908 h 3234223"/>
              <a:gd name="connsiteX118" fmla="*/ 1101014 w 3650285"/>
              <a:gd name="connsiteY118" fmla="*/ 2618539 h 3234223"/>
              <a:gd name="connsiteX119" fmla="*/ 1481710 w 3650285"/>
              <a:gd name="connsiteY119" fmla="*/ 3146915 h 3234223"/>
              <a:gd name="connsiteX120" fmla="*/ 2772461 w 3650285"/>
              <a:gd name="connsiteY120" fmla="*/ 3189320 h 3234223"/>
              <a:gd name="connsiteX121" fmla="*/ 3245690 w 3650285"/>
              <a:gd name="connsiteY121" fmla="*/ 3131122 h 3234223"/>
              <a:gd name="connsiteX122" fmla="*/ 3614892 w 3650285"/>
              <a:gd name="connsiteY122" fmla="*/ 2974705 h 3234223"/>
              <a:gd name="connsiteX123" fmla="*/ 3635655 w 3650285"/>
              <a:gd name="connsiteY123" fmla="*/ 2070202 h 3234223"/>
              <a:gd name="connsiteX124" fmla="*/ 3642970 w 3650285"/>
              <a:gd name="connsiteY124" fmla="*/ 1389888 h 3234223"/>
              <a:gd name="connsiteX125" fmla="*/ 3650285 w 3650285"/>
              <a:gd name="connsiteY125" fmla="*/ 936346 h 3234223"/>
              <a:gd name="connsiteX126" fmla="*/ 3628339 w 3650285"/>
              <a:gd name="connsiteY126" fmla="*/ 226771 h 3234223"/>
              <a:gd name="connsiteX0" fmla="*/ 3628339 w 3650285"/>
              <a:gd name="connsiteY0" fmla="*/ 226771 h 3196748"/>
              <a:gd name="connsiteX1" fmla="*/ 3591763 w 3650285"/>
              <a:gd name="connsiteY1" fmla="*/ 204826 h 3196748"/>
              <a:gd name="connsiteX2" fmla="*/ 3547872 w 3650285"/>
              <a:gd name="connsiteY2" fmla="*/ 190195 h 3196748"/>
              <a:gd name="connsiteX3" fmla="*/ 3511296 w 3650285"/>
              <a:gd name="connsiteY3" fmla="*/ 153619 h 3196748"/>
              <a:gd name="connsiteX4" fmla="*/ 3467405 w 3650285"/>
              <a:gd name="connsiteY4" fmla="*/ 124359 h 3196748"/>
              <a:gd name="connsiteX5" fmla="*/ 3372307 w 3650285"/>
              <a:gd name="connsiteY5" fmla="*/ 102413 h 3196748"/>
              <a:gd name="connsiteX6" fmla="*/ 3321101 w 3650285"/>
              <a:gd name="connsiteY6" fmla="*/ 87783 h 3196748"/>
              <a:gd name="connsiteX7" fmla="*/ 3160167 w 3650285"/>
              <a:gd name="connsiteY7" fmla="*/ 80467 h 3196748"/>
              <a:gd name="connsiteX8" fmla="*/ 3006547 w 3650285"/>
              <a:gd name="connsiteY8" fmla="*/ 87783 h 3196748"/>
              <a:gd name="connsiteX9" fmla="*/ 2962656 w 3650285"/>
              <a:gd name="connsiteY9" fmla="*/ 102413 h 3196748"/>
              <a:gd name="connsiteX10" fmla="*/ 2728570 w 3650285"/>
              <a:gd name="connsiteY10" fmla="*/ 87783 h 3196748"/>
              <a:gd name="connsiteX11" fmla="*/ 2706624 w 3650285"/>
              <a:gd name="connsiteY11" fmla="*/ 80467 h 3196748"/>
              <a:gd name="connsiteX12" fmla="*/ 2670048 w 3650285"/>
              <a:gd name="connsiteY12" fmla="*/ 87783 h 3196748"/>
              <a:gd name="connsiteX13" fmla="*/ 2648103 w 3650285"/>
              <a:gd name="connsiteY13" fmla="*/ 95098 h 3196748"/>
              <a:gd name="connsiteX14" fmla="*/ 2428647 w 3650285"/>
              <a:gd name="connsiteY14" fmla="*/ 87783 h 3196748"/>
              <a:gd name="connsiteX15" fmla="*/ 2384755 w 3650285"/>
              <a:gd name="connsiteY15" fmla="*/ 73152 h 3196748"/>
              <a:gd name="connsiteX16" fmla="*/ 2362810 w 3650285"/>
              <a:gd name="connsiteY16" fmla="*/ 65837 h 3196748"/>
              <a:gd name="connsiteX17" fmla="*/ 2311603 w 3650285"/>
              <a:gd name="connsiteY17" fmla="*/ 73152 h 3196748"/>
              <a:gd name="connsiteX18" fmla="*/ 2245767 w 3650285"/>
              <a:gd name="connsiteY18" fmla="*/ 80467 h 3196748"/>
              <a:gd name="connsiteX19" fmla="*/ 2150669 w 3650285"/>
              <a:gd name="connsiteY19" fmla="*/ 117043 h 3196748"/>
              <a:gd name="connsiteX20" fmla="*/ 2114093 w 3650285"/>
              <a:gd name="connsiteY20" fmla="*/ 146304 h 3196748"/>
              <a:gd name="connsiteX21" fmla="*/ 2070202 w 3650285"/>
              <a:gd name="connsiteY21" fmla="*/ 138989 h 3196748"/>
              <a:gd name="connsiteX22" fmla="*/ 2055571 w 3650285"/>
              <a:gd name="connsiteY22" fmla="*/ 117043 h 3196748"/>
              <a:gd name="connsiteX23" fmla="*/ 2048256 w 3650285"/>
              <a:gd name="connsiteY23" fmla="*/ 95098 h 3196748"/>
              <a:gd name="connsiteX24" fmla="*/ 2033626 w 3650285"/>
              <a:gd name="connsiteY24" fmla="*/ 80467 h 3196748"/>
              <a:gd name="connsiteX25" fmla="*/ 2018995 w 3650285"/>
              <a:gd name="connsiteY25" fmla="*/ 58522 h 3196748"/>
              <a:gd name="connsiteX26" fmla="*/ 1982419 w 3650285"/>
              <a:gd name="connsiteY26" fmla="*/ 29261 h 3196748"/>
              <a:gd name="connsiteX27" fmla="*/ 1967789 w 3650285"/>
              <a:gd name="connsiteY27" fmla="*/ 7315 h 3196748"/>
              <a:gd name="connsiteX28" fmla="*/ 1945843 w 3650285"/>
              <a:gd name="connsiteY28" fmla="*/ 0 h 3196748"/>
              <a:gd name="connsiteX29" fmla="*/ 1784909 w 3650285"/>
              <a:gd name="connsiteY29" fmla="*/ 7315 h 3196748"/>
              <a:gd name="connsiteX30" fmla="*/ 1726387 w 3650285"/>
              <a:gd name="connsiteY30" fmla="*/ 58522 h 3196748"/>
              <a:gd name="connsiteX31" fmla="*/ 1689811 w 3650285"/>
              <a:gd name="connsiteY31" fmla="*/ 95098 h 3196748"/>
              <a:gd name="connsiteX32" fmla="*/ 1675181 w 3650285"/>
              <a:gd name="connsiteY32" fmla="*/ 117043 h 3196748"/>
              <a:gd name="connsiteX33" fmla="*/ 1645920 w 3650285"/>
              <a:gd name="connsiteY33" fmla="*/ 146304 h 3196748"/>
              <a:gd name="connsiteX34" fmla="*/ 1631290 w 3650285"/>
              <a:gd name="connsiteY34" fmla="*/ 160935 h 3196748"/>
              <a:gd name="connsiteX35" fmla="*/ 1616659 w 3650285"/>
              <a:gd name="connsiteY35" fmla="*/ 182880 h 3196748"/>
              <a:gd name="connsiteX36" fmla="*/ 1580083 w 3650285"/>
              <a:gd name="connsiteY36" fmla="*/ 219456 h 3196748"/>
              <a:gd name="connsiteX37" fmla="*/ 1528877 w 3650285"/>
              <a:gd name="connsiteY37" fmla="*/ 277978 h 3196748"/>
              <a:gd name="connsiteX38" fmla="*/ 1521562 w 3650285"/>
              <a:gd name="connsiteY38" fmla="*/ 299923 h 3196748"/>
              <a:gd name="connsiteX39" fmla="*/ 1455725 w 3650285"/>
              <a:gd name="connsiteY39" fmla="*/ 336499 h 3196748"/>
              <a:gd name="connsiteX40" fmla="*/ 1382573 w 3650285"/>
              <a:gd name="connsiteY40" fmla="*/ 329184 h 3196748"/>
              <a:gd name="connsiteX41" fmla="*/ 1345997 w 3650285"/>
              <a:gd name="connsiteY41" fmla="*/ 299923 h 3196748"/>
              <a:gd name="connsiteX42" fmla="*/ 1324051 w 3650285"/>
              <a:gd name="connsiteY42" fmla="*/ 285293 h 3196748"/>
              <a:gd name="connsiteX43" fmla="*/ 1316736 w 3650285"/>
              <a:gd name="connsiteY43" fmla="*/ 263347 h 3196748"/>
              <a:gd name="connsiteX44" fmla="*/ 1294791 w 3650285"/>
              <a:gd name="connsiteY44" fmla="*/ 256032 h 3196748"/>
              <a:gd name="connsiteX45" fmla="*/ 1280160 w 3650285"/>
              <a:gd name="connsiteY45" fmla="*/ 241402 h 3196748"/>
              <a:gd name="connsiteX46" fmla="*/ 1258215 w 3650285"/>
              <a:gd name="connsiteY46" fmla="*/ 226771 h 3196748"/>
              <a:gd name="connsiteX47" fmla="*/ 1228954 w 3650285"/>
              <a:gd name="connsiteY47" fmla="*/ 190195 h 3196748"/>
              <a:gd name="connsiteX48" fmla="*/ 1207008 w 3650285"/>
              <a:gd name="connsiteY48" fmla="*/ 175565 h 3196748"/>
              <a:gd name="connsiteX49" fmla="*/ 1170432 w 3650285"/>
              <a:gd name="connsiteY49" fmla="*/ 138989 h 3196748"/>
              <a:gd name="connsiteX50" fmla="*/ 1163117 w 3650285"/>
              <a:gd name="connsiteY50" fmla="*/ 117043 h 3196748"/>
              <a:gd name="connsiteX51" fmla="*/ 1141171 w 3650285"/>
              <a:gd name="connsiteY51" fmla="*/ 109728 h 3196748"/>
              <a:gd name="connsiteX52" fmla="*/ 1082650 w 3650285"/>
              <a:gd name="connsiteY52" fmla="*/ 95098 h 3196748"/>
              <a:gd name="connsiteX53" fmla="*/ 1053389 w 3650285"/>
              <a:gd name="connsiteY53" fmla="*/ 95098 h 3196748"/>
              <a:gd name="connsiteX54" fmla="*/ 1031443 w 3650285"/>
              <a:gd name="connsiteY54" fmla="*/ 87783 h 3196748"/>
              <a:gd name="connsiteX55" fmla="*/ 936346 w 3650285"/>
              <a:gd name="connsiteY55" fmla="*/ 95098 h 3196748"/>
              <a:gd name="connsiteX56" fmla="*/ 892455 w 3650285"/>
              <a:gd name="connsiteY56" fmla="*/ 109728 h 3196748"/>
              <a:gd name="connsiteX57" fmla="*/ 855879 w 3650285"/>
              <a:gd name="connsiteY57" fmla="*/ 117043 h 3196748"/>
              <a:gd name="connsiteX58" fmla="*/ 826618 w 3650285"/>
              <a:gd name="connsiteY58" fmla="*/ 153619 h 3196748"/>
              <a:gd name="connsiteX59" fmla="*/ 782727 w 3650285"/>
              <a:gd name="connsiteY59" fmla="*/ 197511 h 3196748"/>
              <a:gd name="connsiteX60" fmla="*/ 768096 w 3650285"/>
              <a:gd name="connsiteY60" fmla="*/ 212141 h 3196748"/>
              <a:gd name="connsiteX61" fmla="*/ 746151 w 3650285"/>
              <a:gd name="connsiteY61" fmla="*/ 219456 h 3196748"/>
              <a:gd name="connsiteX62" fmla="*/ 680314 w 3650285"/>
              <a:gd name="connsiteY62" fmla="*/ 248717 h 3196748"/>
              <a:gd name="connsiteX63" fmla="*/ 658368 w 3650285"/>
              <a:gd name="connsiteY63" fmla="*/ 256032 h 3196748"/>
              <a:gd name="connsiteX64" fmla="*/ 643738 w 3650285"/>
              <a:gd name="connsiteY64" fmla="*/ 270663 h 3196748"/>
              <a:gd name="connsiteX65" fmla="*/ 592531 w 3650285"/>
              <a:gd name="connsiteY65" fmla="*/ 285293 h 3196748"/>
              <a:gd name="connsiteX66" fmla="*/ 541325 w 3650285"/>
              <a:gd name="connsiteY66" fmla="*/ 314554 h 3196748"/>
              <a:gd name="connsiteX67" fmla="*/ 468173 w 3650285"/>
              <a:gd name="connsiteY67" fmla="*/ 329184 h 3196748"/>
              <a:gd name="connsiteX68" fmla="*/ 373075 w 3650285"/>
              <a:gd name="connsiteY68" fmla="*/ 321869 h 3196748"/>
              <a:gd name="connsiteX69" fmla="*/ 321869 w 3650285"/>
              <a:gd name="connsiteY69" fmla="*/ 299923 h 3196748"/>
              <a:gd name="connsiteX70" fmla="*/ 299923 w 3650285"/>
              <a:gd name="connsiteY70" fmla="*/ 292608 h 3196748"/>
              <a:gd name="connsiteX71" fmla="*/ 277978 w 3650285"/>
              <a:gd name="connsiteY71" fmla="*/ 277978 h 3196748"/>
              <a:gd name="connsiteX72" fmla="*/ 234087 w 3650285"/>
              <a:gd name="connsiteY72" fmla="*/ 263347 h 3196748"/>
              <a:gd name="connsiteX73" fmla="*/ 175565 w 3650285"/>
              <a:gd name="connsiteY73" fmla="*/ 248717 h 3196748"/>
              <a:gd name="connsiteX74" fmla="*/ 124359 w 3650285"/>
              <a:gd name="connsiteY74" fmla="*/ 234087 h 3196748"/>
              <a:gd name="connsiteX75" fmla="*/ 65837 w 3650285"/>
              <a:gd name="connsiteY75" fmla="*/ 241402 h 3196748"/>
              <a:gd name="connsiteX76" fmla="*/ 51207 w 3650285"/>
              <a:gd name="connsiteY76" fmla="*/ 263347 h 3196748"/>
              <a:gd name="connsiteX77" fmla="*/ 29261 w 3650285"/>
              <a:gd name="connsiteY77" fmla="*/ 285293 h 3196748"/>
              <a:gd name="connsiteX78" fmla="*/ 14631 w 3650285"/>
              <a:gd name="connsiteY78" fmla="*/ 307239 h 3196748"/>
              <a:gd name="connsiteX79" fmla="*/ 0 w 3650285"/>
              <a:gd name="connsiteY79" fmla="*/ 351130 h 3196748"/>
              <a:gd name="connsiteX80" fmla="*/ 14631 w 3650285"/>
              <a:gd name="connsiteY80" fmla="*/ 409651 h 3196748"/>
              <a:gd name="connsiteX81" fmla="*/ 29261 w 3650285"/>
              <a:gd name="connsiteY81" fmla="*/ 431597 h 3196748"/>
              <a:gd name="connsiteX82" fmla="*/ 51207 w 3650285"/>
              <a:gd name="connsiteY82" fmla="*/ 453543 h 3196748"/>
              <a:gd name="connsiteX83" fmla="*/ 124359 w 3650285"/>
              <a:gd name="connsiteY83" fmla="*/ 475488 h 3196748"/>
              <a:gd name="connsiteX84" fmla="*/ 168250 w 3650285"/>
              <a:gd name="connsiteY84" fmla="*/ 504749 h 3196748"/>
              <a:gd name="connsiteX85" fmla="*/ 197511 w 3650285"/>
              <a:gd name="connsiteY85" fmla="*/ 548640 h 3196748"/>
              <a:gd name="connsiteX86" fmla="*/ 234087 w 3650285"/>
              <a:gd name="connsiteY86" fmla="*/ 614477 h 3196748"/>
              <a:gd name="connsiteX87" fmla="*/ 248717 w 3650285"/>
              <a:gd name="connsiteY87" fmla="*/ 636423 h 3196748"/>
              <a:gd name="connsiteX88" fmla="*/ 285293 w 3650285"/>
              <a:gd name="connsiteY88" fmla="*/ 672999 h 3196748"/>
              <a:gd name="connsiteX89" fmla="*/ 277978 w 3650285"/>
              <a:gd name="connsiteY89" fmla="*/ 775411 h 3196748"/>
              <a:gd name="connsiteX90" fmla="*/ 299923 w 3650285"/>
              <a:gd name="connsiteY90" fmla="*/ 782727 h 3196748"/>
              <a:gd name="connsiteX91" fmla="*/ 314554 w 3650285"/>
              <a:gd name="connsiteY91" fmla="*/ 804672 h 3196748"/>
              <a:gd name="connsiteX92" fmla="*/ 307239 w 3650285"/>
              <a:gd name="connsiteY92" fmla="*/ 885139 h 3196748"/>
              <a:gd name="connsiteX93" fmla="*/ 277978 w 3650285"/>
              <a:gd name="connsiteY93" fmla="*/ 950976 h 3196748"/>
              <a:gd name="connsiteX94" fmla="*/ 256032 w 3650285"/>
              <a:gd name="connsiteY94" fmla="*/ 1002183 h 3196748"/>
              <a:gd name="connsiteX95" fmla="*/ 248717 w 3650285"/>
              <a:gd name="connsiteY95" fmla="*/ 1060704 h 3196748"/>
              <a:gd name="connsiteX96" fmla="*/ 234087 w 3650285"/>
              <a:gd name="connsiteY96" fmla="*/ 1104595 h 3196748"/>
              <a:gd name="connsiteX97" fmla="*/ 248717 w 3650285"/>
              <a:gd name="connsiteY97" fmla="*/ 1155802 h 3196748"/>
              <a:gd name="connsiteX98" fmla="*/ 270663 w 3650285"/>
              <a:gd name="connsiteY98" fmla="*/ 1185063 h 3196748"/>
              <a:gd name="connsiteX99" fmla="*/ 292608 w 3650285"/>
              <a:gd name="connsiteY99" fmla="*/ 1199693 h 3196748"/>
              <a:gd name="connsiteX100" fmla="*/ 307239 w 3650285"/>
              <a:gd name="connsiteY100" fmla="*/ 1221639 h 3196748"/>
              <a:gd name="connsiteX101" fmla="*/ 329184 w 3650285"/>
              <a:gd name="connsiteY101" fmla="*/ 1236269 h 3196748"/>
              <a:gd name="connsiteX102" fmla="*/ 343815 w 3650285"/>
              <a:gd name="connsiteY102" fmla="*/ 1250899 h 3196748"/>
              <a:gd name="connsiteX103" fmla="*/ 358445 w 3650285"/>
              <a:gd name="connsiteY103" fmla="*/ 1302106 h 3196748"/>
              <a:gd name="connsiteX104" fmla="*/ 365760 w 3650285"/>
              <a:gd name="connsiteY104" fmla="*/ 1324051 h 3196748"/>
              <a:gd name="connsiteX105" fmla="*/ 387706 w 3650285"/>
              <a:gd name="connsiteY105" fmla="*/ 1338682 h 3196748"/>
              <a:gd name="connsiteX106" fmla="*/ 402336 w 3650285"/>
              <a:gd name="connsiteY106" fmla="*/ 1477671 h 3196748"/>
              <a:gd name="connsiteX107" fmla="*/ 409651 w 3650285"/>
              <a:gd name="connsiteY107" fmla="*/ 1499616 h 3196748"/>
              <a:gd name="connsiteX108" fmla="*/ 416967 w 3650285"/>
              <a:gd name="connsiteY108" fmla="*/ 1543507 h 3196748"/>
              <a:gd name="connsiteX109" fmla="*/ 431597 w 3650285"/>
              <a:gd name="connsiteY109" fmla="*/ 1711757 h 3196748"/>
              <a:gd name="connsiteX110" fmla="*/ 460858 w 3650285"/>
              <a:gd name="connsiteY110" fmla="*/ 1748333 h 3196748"/>
              <a:gd name="connsiteX111" fmla="*/ 490119 w 3650285"/>
              <a:gd name="connsiteY111" fmla="*/ 1792224 h 3196748"/>
              <a:gd name="connsiteX112" fmla="*/ 526695 w 3650285"/>
              <a:gd name="connsiteY112" fmla="*/ 1858061 h 3196748"/>
              <a:gd name="connsiteX113" fmla="*/ 548640 w 3650285"/>
              <a:gd name="connsiteY113" fmla="*/ 1901952 h 3196748"/>
              <a:gd name="connsiteX114" fmla="*/ 585216 w 3650285"/>
              <a:gd name="connsiteY114" fmla="*/ 1931213 h 3196748"/>
              <a:gd name="connsiteX115" fmla="*/ 621792 w 3650285"/>
              <a:gd name="connsiteY115" fmla="*/ 1967789 h 3196748"/>
              <a:gd name="connsiteX116" fmla="*/ 672999 w 3650285"/>
              <a:gd name="connsiteY116" fmla="*/ 2004365 h 3196748"/>
              <a:gd name="connsiteX117" fmla="*/ 955476 w 3650285"/>
              <a:gd name="connsiteY117" fmla="*/ 2403908 h 3196748"/>
              <a:gd name="connsiteX118" fmla="*/ 1101014 w 3650285"/>
              <a:gd name="connsiteY118" fmla="*/ 2618539 h 3196748"/>
              <a:gd name="connsiteX119" fmla="*/ 1481710 w 3650285"/>
              <a:gd name="connsiteY119" fmla="*/ 3146915 h 3196748"/>
              <a:gd name="connsiteX120" fmla="*/ 2245139 w 3650285"/>
              <a:gd name="connsiteY120" fmla="*/ 3170757 h 3196748"/>
              <a:gd name="connsiteX121" fmla="*/ 2772461 w 3650285"/>
              <a:gd name="connsiteY121" fmla="*/ 3189320 h 3196748"/>
              <a:gd name="connsiteX122" fmla="*/ 3245690 w 3650285"/>
              <a:gd name="connsiteY122" fmla="*/ 3131122 h 3196748"/>
              <a:gd name="connsiteX123" fmla="*/ 3614892 w 3650285"/>
              <a:gd name="connsiteY123" fmla="*/ 2974705 h 3196748"/>
              <a:gd name="connsiteX124" fmla="*/ 3635655 w 3650285"/>
              <a:gd name="connsiteY124" fmla="*/ 2070202 h 3196748"/>
              <a:gd name="connsiteX125" fmla="*/ 3642970 w 3650285"/>
              <a:gd name="connsiteY125" fmla="*/ 1389888 h 3196748"/>
              <a:gd name="connsiteX126" fmla="*/ 3650285 w 3650285"/>
              <a:gd name="connsiteY126" fmla="*/ 936346 h 3196748"/>
              <a:gd name="connsiteX127" fmla="*/ 3628339 w 3650285"/>
              <a:gd name="connsiteY127" fmla="*/ 226771 h 3196748"/>
              <a:gd name="connsiteX0" fmla="*/ 3628339 w 3650285"/>
              <a:gd name="connsiteY0" fmla="*/ 226771 h 3193854"/>
              <a:gd name="connsiteX1" fmla="*/ 3591763 w 3650285"/>
              <a:gd name="connsiteY1" fmla="*/ 204826 h 3193854"/>
              <a:gd name="connsiteX2" fmla="*/ 3547872 w 3650285"/>
              <a:gd name="connsiteY2" fmla="*/ 190195 h 3193854"/>
              <a:gd name="connsiteX3" fmla="*/ 3511296 w 3650285"/>
              <a:gd name="connsiteY3" fmla="*/ 153619 h 3193854"/>
              <a:gd name="connsiteX4" fmla="*/ 3467405 w 3650285"/>
              <a:gd name="connsiteY4" fmla="*/ 124359 h 3193854"/>
              <a:gd name="connsiteX5" fmla="*/ 3372307 w 3650285"/>
              <a:gd name="connsiteY5" fmla="*/ 102413 h 3193854"/>
              <a:gd name="connsiteX6" fmla="*/ 3321101 w 3650285"/>
              <a:gd name="connsiteY6" fmla="*/ 87783 h 3193854"/>
              <a:gd name="connsiteX7" fmla="*/ 3160167 w 3650285"/>
              <a:gd name="connsiteY7" fmla="*/ 80467 h 3193854"/>
              <a:gd name="connsiteX8" fmla="*/ 3006547 w 3650285"/>
              <a:gd name="connsiteY8" fmla="*/ 87783 h 3193854"/>
              <a:gd name="connsiteX9" fmla="*/ 2962656 w 3650285"/>
              <a:gd name="connsiteY9" fmla="*/ 102413 h 3193854"/>
              <a:gd name="connsiteX10" fmla="*/ 2728570 w 3650285"/>
              <a:gd name="connsiteY10" fmla="*/ 87783 h 3193854"/>
              <a:gd name="connsiteX11" fmla="*/ 2706624 w 3650285"/>
              <a:gd name="connsiteY11" fmla="*/ 80467 h 3193854"/>
              <a:gd name="connsiteX12" fmla="*/ 2670048 w 3650285"/>
              <a:gd name="connsiteY12" fmla="*/ 87783 h 3193854"/>
              <a:gd name="connsiteX13" fmla="*/ 2648103 w 3650285"/>
              <a:gd name="connsiteY13" fmla="*/ 95098 h 3193854"/>
              <a:gd name="connsiteX14" fmla="*/ 2428647 w 3650285"/>
              <a:gd name="connsiteY14" fmla="*/ 87783 h 3193854"/>
              <a:gd name="connsiteX15" fmla="*/ 2384755 w 3650285"/>
              <a:gd name="connsiteY15" fmla="*/ 73152 h 3193854"/>
              <a:gd name="connsiteX16" fmla="*/ 2362810 w 3650285"/>
              <a:gd name="connsiteY16" fmla="*/ 65837 h 3193854"/>
              <a:gd name="connsiteX17" fmla="*/ 2311603 w 3650285"/>
              <a:gd name="connsiteY17" fmla="*/ 73152 h 3193854"/>
              <a:gd name="connsiteX18" fmla="*/ 2245767 w 3650285"/>
              <a:gd name="connsiteY18" fmla="*/ 80467 h 3193854"/>
              <a:gd name="connsiteX19" fmla="*/ 2150669 w 3650285"/>
              <a:gd name="connsiteY19" fmla="*/ 117043 h 3193854"/>
              <a:gd name="connsiteX20" fmla="*/ 2114093 w 3650285"/>
              <a:gd name="connsiteY20" fmla="*/ 146304 h 3193854"/>
              <a:gd name="connsiteX21" fmla="*/ 2070202 w 3650285"/>
              <a:gd name="connsiteY21" fmla="*/ 138989 h 3193854"/>
              <a:gd name="connsiteX22" fmla="*/ 2055571 w 3650285"/>
              <a:gd name="connsiteY22" fmla="*/ 117043 h 3193854"/>
              <a:gd name="connsiteX23" fmla="*/ 2048256 w 3650285"/>
              <a:gd name="connsiteY23" fmla="*/ 95098 h 3193854"/>
              <a:gd name="connsiteX24" fmla="*/ 2033626 w 3650285"/>
              <a:gd name="connsiteY24" fmla="*/ 80467 h 3193854"/>
              <a:gd name="connsiteX25" fmla="*/ 2018995 w 3650285"/>
              <a:gd name="connsiteY25" fmla="*/ 58522 h 3193854"/>
              <a:gd name="connsiteX26" fmla="*/ 1982419 w 3650285"/>
              <a:gd name="connsiteY26" fmla="*/ 29261 h 3193854"/>
              <a:gd name="connsiteX27" fmla="*/ 1967789 w 3650285"/>
              <a:gd name="connsiteY27" fmla="*/ 7315 h 3193854"/>
              <a:gd name="connsiteX28" fmla="*/ 1945843 w 3650285"/>
              <a:gd name="connsiteY28" fmla="*/ 0 h 3193854"/>
              <a:gd name="connsiteX29" fmla="*/ 1784909 w 3650285"/>
              <a:gd name="connsiteY29" fmla="*/ 7315 h 3193854"/>
              <a:gd name="connsiteX30" fmla="*/ 1726387 w 3650285"/>
              <a:gd name="connsiteY30" fmla="*/ 58522 h 3193854"/>
              <a:gd name="connsiteX31" fmla="*/ 1689811 w 3650285"/>
              <a:gd name="connsiteY31" fmla="*/ 95098 h 3193854"/>
              <a:gd name="connsiteX32" fmla="*/ 1675181 w 3650285"/>
              <a:gd name="connsiteY32" fmla="*/ 117043 h 3193854"/>
              <a:gd name="connsiteX33" fmla="*/ 1645920 w 3650285"/>
              <a:gd name="connsiteY33" fmla="*/ 146304 h 3193854"/>
              <a:gd name="connsiteX34" fmla="*/ 1631290 w 3650285"/>
              <a:gd name="connsiteY34" fmla="*/ 160935 h 3193854"/>
              <a:gd name="connsiteX35" fmla="*/ 1616659 w 3650285"/>
              <a:gd name="connsiteY35" fmla="*/ 182880 h 3193854"/>
              <a:gd name="connsiteX36" fmla="*/ 1580083 w 3650285"/>
              <a:gd name="connsiteY36" fmla="*/ 219456 h 3193854"/>
              <a:gd name="connsiteX37" fmla="*/ 1528877 w 3650285"/>
              <a:gd name="connsiteY37" fmla="*/ 277978 h 3193854"/>
              <a:gd name="connsiteX38" fmla="*/ 1521562 w 3650285"/>
              <a:gd name="connsiteY38" fmla="*/ 299923 h 3193854"/>
              <a:gd name="connsiteX39" fmla="*/ 1455725 w 3650285"/>
              <a:gd name="connsiteY39" fmla="*/ 336499 h 3193854"/>
              <a:gd name="connsiteX40" fmla="*/ 1382573 w 3650285"/>
              <a:gd name="connsiteY40" fmla="*/ 329184 h 3193854"/>
              <a:gd name="connsiteX41" fmla="*/ 1345997 w 3650285"/>
              <a:gd name="connsiteY41" fmla="*/ 299923 h 3193854"/>
              <a:gd name="connsiteX42" fmla="*/ 1324051 w 3650285"/>
              <a:gd name="connsiteY42" fmla="*/ 285293 h 3193854"/>
              <a:gd name="connsiteX43" fmla="*/ 1316736 w 3650285"/>
              <a:gd name="connsiteY43" fmla="*/ 263347 h 3193854"/>
              <a:gd name="connsiteX44" fmla="*/ 1294791 w 3650285"/>
              <a:gd name="connsiteY44" fmla="*/ 256032 h 3193854"/>
              <a:gd name="connsiteX45" fmla="*/ 1280160 w 3650285"/>
              <a:gd name="connsiteY45" fmla="*/ 241402 h 3193854"/>
              <a:gd name="connsiteX46" fmla="*/ 1258215 w 3650285"/>
              <a:gd name="connsiteY46" fmla="*/ 226771 h 3193854"/>
              <a:gd name="connsiteX47" fmla="*/ 1228954 w 3650285"/>
              <a:gd name="connsiteY47" fmla="*/ 190195 h 3193854"/>
              <a:gd name="connsiteX48" fmla="*/ 1207008 w 3650285"/>
              <a:gd name="connsiteY48" fmla="*/ 175565 h 3193854"/>
              <a:gd name="connsiteX49" fmla="*/ 1170432 w 3650285"/>
              <a:gd name="connsiteY49" fmla="*/ 138989 h 3193854"/>
              <a:gd name="connsiteX50" fmla="*/ 1163117 w 3650285"/>
              <a:gd name="connsiteY50" fmla="*/ 117043 h 3193854"/>
              <a:gd name="connsiteX51" fmla="*/ 1141171 w 3650285"/>
              <a:gd name="connsiteY51" fmla="*/ 109728 h 3193854"/>
              <a:gd name="connsiteX52" fmla="*/ 1082650 w 3650285"/>
              <a:gd name="connsiteY52" fmla="*/ 95098 h 3193854"/>
              <a:gd name="connsiteX53" fmla="*/ 1053389 w 3650285"/>
              <a:gd name="connsiteY53" fmla="*/ 95098 h 3193854"/>
              <a:gd name="connsiteX54" fmla="*/ 1031443 w 3650285"/>
              <a:gd name="connsiteY54" fmla="*/ 87783 h 3193854"/>
              <a:gd name="connsiteX55" fmla="*/ 936346 w 3650285"/>
              <a:gd name="connsiteY55" fmla="*/ 95098 h 3193854"/>
              <a:gd name="connsiteX56" fmla="*/ 892455 w 3650285"/>
              <a:gd name="connsiteY56" fmla="*/ 109728 h 3193854"/>
              <a:gd name="connsiteX57" fmla="*/ 855879 w 3650285"/>
              <a:gd name="connsiteY57" fmla="*/ 117043 h 3193854"/>
              <a:gd name="connsiteX58" fmla="*/ 826618 w 3650285"/>
              <a:gd name="connsiteY58" fmla="*/ 153619 h 3193854"/>
              <a:gd name="connsiteX59" fmla="*/ 782727 w 3650285"/>
              <a:gd name="connsiteY59" fmla="*/ 197511 h 3193854"/>
              <a:gd name="connsiteX60" fmla="*/ 768096 w 3650285"/>
              <a:gd name="connsiteY60" fmla="*/ 212141 h 3193854"/>
              <a:gd name="connsiteX61" fmla="*/ 746151 w 3650285"/>
              <a:gd name="connsiteY61" fmla="*/ 219456 h 3193854"/>
              <a:gd name="connsiteX62" fmla="*/ 680314 w 3650285"/>
              <a:gd name="connsiteY62" fmla="*/ 248717 h 3193854"/>
              <a:gd name="connsiteX63" fmla="*/ 658368 w 3650285"/>
              <a:gd name="connsiteY63" fmla="*/ 256032 h 3193854"/>
              <a:gd name="connsiteX64" fmla="*/ 643738 w 3650285"/>
              <a:gd name="connsiteY64" fmla="*/ 270663 h 3193854"/>
              <a:gd name="connsiteX65" fmla="*/ 592531 w 3650285"/>
              <a:gd name="connsiteY65" fmla="*/ 285293 h 3193854"/>
              <a:gd name="connsiteX66" fmla="*/ 541325 w 3650285"/>
              <a:gd name="connsiteY66" fmla="*/ 314554 h 3193854"/>
              <a:gd name="connsiteX67" fmla="*/ 468173 w 3650285"/>
              <a:gd name="connsiteY67" fmla="*/ 329184 h 3193854"/>
              <a:gd name="connsiteX68" fmla="*/ 373075 w 3650285"/>
              <a:gd name="connsiteY68" fmla="*/ 321869 h 3193854"/>
              <a:gd name="connsiteX69" fmla="*/ 321869 w 3650285"/>
              <a:gd name="connsiteY69" fmla="*/ 299923 h 3193854"/>
              <a:gd name="connsiteX70" fmla="*/ 299923 w 3650285"/>
              <a:gd name="connsiteY70" fmla="*/ 292608 h 3193854"/>
              <a:gd name="connsiteX71" fmla="*/ 277978 w 3650285"/>
              <a:gd name="connsiteY71" fmla="*/ 277978 h 3193854"/>
              <a:gd name="connsiteX72" fmla="*/ 234087 w 3650285"/>
              <a:gd name="connsiteY72" fmla="*/ 263347 h 3193854"/>
              <a:gd name="connsiteX73" fmla="*/ 175565 w 3650285"/>
              <a:gd name="connsiteY73" fmla="*/ 248717 h 3193854"/>
              <a:gd name="connsiteX74" fmla="*/ 124359 w 3650285"/>
              <a:gd name="connsiteY74" fmla="*/ 234087 h 3193854"/>
              <a:gd name="connsiteX75" fmla="*/ 65837 w 3650285"/>
              <a:gd name="connsiteY75" fmla="*/ 241402 h 3193854"/>
              <a:gd name="connsiteX76" fmla="*/ 51207 w 3650285"/>
              <a:gd name="connsiteY76" fmla="*/ 263347 h 3193854"/>
              <a:gd name="connsiteX77" fmla="*/ 29261 w 3650285"/>
              <a:gd name="connsiteY77" fmla="*/ 285293 h 3193854"/>
              <a:gd name="connsiteX78" fmla="*/ 14631 w 3650285"/>
              <a:gd name="connsiteY78" fmla="*/ 307239 h 3193854"/>
              <a:gd name="connsiteX79" fmla="*/ 0 w 3650285"/>
              <a:gd name="connsiteY79" fmla="*/ 351130 h 3193854"/>
              <a:gd name="connsiteX80" fmla="*/ 14631 w 3650285"/>
              <a:gd name="connsiteY80" fmla="*/ 409651 h 3193854"/>
              <a:gd name="connsiteX81" fmla="*/ 29261 w 3650285"/>
              <a:gd name="connsiteY81" fmla="*/ 431597 h 3193854"/>
              <a:gd name="connsiteX82" fmla="*/ 51207 w 3650285"/>
              <a:gd name="connsiteY82" fmla="*/ 453543 h 3193854"/>
              <a:gd name="connsiteX83" fmla="*/ 124359 w 3650285"/>
              <a:gd name="connsiteY83" fmla="*/ 475488 h 3193854"/>
              <a:gd name="connsiteX84" fmla="*/ 168250 w 3650285"/>
              <a:gd name="connsiteY84" fmla="*/ 504749 h 3193854"/>
              <a:gd name="connsiteX85" fmla="*/ 197511 w 3650285"/>
              <a:gd name="connsiteY85" fmla="*/ 548640 h 3193854"/>
              <a:gd name="connsiteX86" fmla="*/ 234087 w 3650285"/>
              <a:gd name="connsiteY86" fmla="*/ 614477 h 3193854"/>
              <a:gd name="connsiteX87" fmla="*/ 248717 w 3650285"/>
              <a:gd name="connsiteY87" fmla="*/ 636423 h 3193854"/>
              <a:gd name="connsiteX88" fmla="*/ 285293 w 3650285"/>
              <a:gd name="connsiteY88" fmla="*/ 672999 h 3193854"/>
              <a:gd name="connsiteX89" fmla="*/ 277978 w 3650285"/>
              <a:gd name="connsiteY89" fmla="*/ 775411 h 3193854"/>
              <a:gd name="connsiteX90" fmla="*/ 299923 w 3650285"/>
              <a:gd name="connsiteY90" fmla="*/ 782727 h 3193854"/>
              <a:gd name="connsiteX91" fmla="*/ 314554 w 3650285"/>
              <a:gd name="connsiteY91" fmla="*/ 804672 h 3193854"/>
              <a:gd name="connsiteX92" fmla="*/ 307239 w 3650285"/>
              <a:gd name="connsiteY92" fmla="*/ 885139 h 3193854"/>
              <a:gd name="connsiteX93" fmla="*/ 277978 w 3650285"/>
              <a:gd name="connsiteY93" fmla="*/ 950976 h 3193854"/>
              <a:gd name="connsiteX94" fmla="*/ 256032 w 3650285"/>
              <a:gd name="connsiteY94" fmla="*/ 1002183 h 3193854"/>
              <a:gd name="connsiteX95" fmla="*/ 248717 w 3650285"/>
              <a:gd name="connsiteY95" fmla="*/ 1060704 h 3193854"/>
              <a:gd name="connsiteX96" fmla="*/ 234087 w 3650285"/>
              <a:gd name="connsiteY96" fmla="*/ 1104595 h 3193854"/>
              <a:gd name="connsiteX97" fmla="*/ 248717 w 3650285"/>
              <a:gd name="connsiteY97" fmla="*/ 1155802 h 3193854"/>
              <a:gd name="connsiteX98" fmla="*/ 270663 w 3650285"/>
              <a:gd name="connsiteY98" fmla="*/ 1185063 h 3193854"/>
              <a:gd name="connsiteX99" fmla="*/ 292608 w 3650285"/>
              <a:gd name="connsiteY99" fmla="*/ 1199693 h 3193854"/>
              <a:gd name="connsiteX100" fmla="*/ 307239 w 3650285"/>
              <a:gd name="connsiteY100" fmla="*/ 1221639 h 3193854"/>
              <a:gd name="connsiteX101" fmla="*/ 329184 w 3650285"/>
              <a:gd name="connsiteY101" fmla="*/ 1236269 h 3193854"/>
              <a:gd name="connsiteX102" fmla="*/ 343815 w 3650285"/>
              <a:gd name="connsiteY102" fmla="*/ 1250899 h 3193854"/>
              <a:gd name="connsiteX103" fmla="*/ 358445 w 3650285"/>
              <a:gd name="connsiteY103" fmla="*/ 1302106 h 3193854"/>
              <a:gd name="connsiteX104" fmla="*/ 365760 w 3650285"/>
              <a:gd name="connsiteY104" fmla="*/ 1324051 h 3193854"/>
              <a:gd name="connsiteX105" fmla="*/ 387706 w 3650285"/>
              <a:gd name="connsiteY105" fmla="*/ 1338682 h 3193854"/>
              <a:gd name="connsiteX106" fmla="*/ 402336 w 3650285"/>
              <a:gd name="connsiteY106" fmla="*/ 1477671 h 3193854"/>
              <a:gd name="connsiteX107" fmla="*/ 409651 w 3650285"/>
              <a:gd name="connsiteY107" fmla="*/ 1499616 h 3193854"/>
              <a:gd name="connsiteX108" fmla="*/ 416967 w 3650285"/>
              <a:gd name="connsiteY108" fmla="*/ 1543507 h 3193854"/>
              <a:gd name="connsiteX109" fmla="*/ 431597 w 3650285"/>
              <a:gd name="connsiteY109" fmla="*/ 1711757 h 3193854"/>
              <a:gd name="connsiteX110" fmla="*/ 460858 w 3650285"/>
              <a:gd name="connsiteY110" fmla="*/ 1748333 h 3193854"/>
              <a:gd name="connsiteX111" fmla="*/ 490119 w 3650285"/>
              <a:gd name="connsiteY111" fmla="*/ 1792224 h 3193854"/>
              <a:gd name="connsiteX112" fmla="*/ 526695 w 3650285"/>
              <a:gd name="connsiteY112" fmla="*/ 1858061 h 3193854"/>
              <a:gd name="connsiteX113" fmla="*/ 548640 w 3650285"/>
              <a:gd name="connsiteY113" fmla="*/ 1901952 h 3193854"/>
              <a:gd name="connsiteX114" fmla="*/ 585216 w 3650285"/>
              <a:gd name="connsiteY114" fmla="*/ 1931213 h 3193854"/>
              <a:gd name="connsiteX115" fmla="*/ 621792 w 3650285"/>
              <a:gd name="connsiteY115" fmla="*/ 1967789 h 3193854"/>
              <a:gd name="connsiteX116" fmla="*/ 672999 w 3650285"/>
              <a:gd name="connsiteY116" fmla="*/ 2004365 h 3193854"/>
              <a:gd name="connsiteX117" fmla="*/ 955476 w 3650285"/>
              <a:gd name="connsiteY117" fmla="*/ 2403908 h 3193854"/>
              <a:gd name="connsiteX118" fmla="*/ 1101014 w 3650285"/>
              <a:gd name="connsiteY118" fmla="*/ 2618539 h 3193854"/>
              <a:gd name="connsiteX119" fmla="*/ 1353179 w 3650285"/>
              <a:gd name="connsiteY119" fmla="*/ 2974413 h 3193854"/>
              <a:gd name="connsiteX120" fmla="*/ 1481710 w 3650285"/>
              <a:gd name="connsiteY120" fmla="*/ 3146915 h 3193854"/>
              <a:gd name="connsiteX121" fmla="*/ 2245139 w 3650285"/>
              <a:gd name="connsiteY121" fmla="*/ 3170757 h 3193854"/>
              <a:gd name="connsiteX122" fmla="*/ 2772461 w 3650285"/>
              <a:gd name="connsiteY122" fmla="*/ 3189320 h 3193854"/>
              <a:gd name="connsiteX123" fmla="*/ 3245690 w 3650285"/>
              <a:gd name="connsiteY123" fmla="*/ 3131122 h 3193854"/>
              <a:gd name="connsiteX124" fmla="*/ 3614892 w 3650285"/>
              <a:gd name="connsiteY124" fmla="*/ 2974705 h 3193854"/>
              <a:gd name="connsiteX125" fmla="*/ 3635655 w 3650285"/>
              <a:gd name="connsiteY125" fmla="*/ 2070202 h 3193854"/>
              <a:gd name="connsiteX126" fmla="*/ 3642970 w 3650285"/>
              <a:gd name="connsiteY126" fmla="*/ 1389888 h 3193854"/>
              <a:gd name="connsiteX127" fmla="*/ 3650285 w 3650285"/>
              <a:gd name="connsiteY127" fmla="*/ 936346 h 3193854"/>
              <a:gd name="connsiteX128" fmla="*/ 3628339 w 3650285"/>
              <a:gd name="connsiteY128" fmla="*/ 226771 h 3193854"/>
              <a:gd name="connsiteX0" fmla="*/ 3628339 w 3650285"/>
              <a:gd name="connsiteY0" fmla="*/ 226771 h 3193854"/>
              <a:gd name="connsiteX1" fmla="*/ 3591763 w 3650285"/>
              <a:gd name="connsiteY1" fmla="*/ 204826 h 3193854"/>
              <a:gd name="connsiteX2" fmla="*/ 3547872 w 3650285"/>
              <a:gd name="connsiteY2" fmla="*/ 190195 h 3193854"/>
              <a:gd name="connsiteX3" fmla="*/ 3511296 w 3650285"/>
              <a:gd name="connsiteY3" fmla="*/ 153619 h 3193854"/>
              <a:gd name="connsiteX4" fmla="*/ 3467405 w 3650285"/>
              <a:gd name="connsiteY4" fmla="*/ 124359 h 3193854"/>
              <a:gd name="connsiteX5" fmla="*/ 3372307 w 3650285"/>
              <a:gd name="connsiteY5" fmla="*/ 102413 h 3193854"/>
              <a:gd name="connsiteX6" fmla="*/ 3321101 w 3650285"/>
              <a:gd name="connsiteY6" fmla="*/ 87783 h 3193854"/>
              <a:gd name="connsiteX7" fmla="*/ 3160167 w 3650285"/>
              <a:gd name="connsiteY7" fmla="*/ 80467 h 3193854"/>
              <a:gd name="connsiteX8" fmla="*/ 3006547 w 3650285"/>
              <a:gd name="connsiteY8" fmla="*/ 87783 h 3193854"/>
              <a:gd name="connsiteX9" fmla="*/ 2962656 w 3650285"/>
              <a:gd name="connsiteY9" fmla="*/ 102413 h 3193854"/>
              <a:gd name="connsiteX10" fmla="*/ 2728570 w 3650285"/>
              <a:gd name="connsiteY10" fmla="*/ 87783 h 3193854"/>
              <a:gd name="connsiteX11" fmla="*/ 2706624 w 3650285"/>
              <a:gd name="connsiteY11" fmla="*/ 80467 h 3193854"/>
              <a:gd name="connsiteX12" fmla="*/ 2670048 w 3650285"/>
              <a:gd name="connsiteY12" fmla="*/ 87783 h 3193854"/>
              <a:gd name="connsiteX13" fmla="*/ 2648103 w 3650285"/>
              <a:gd name="connsiteY13" fmla="*/ 95098 h 3193854"/>
              <a:gd name="connsiteX14" fmla="*/ 2428647 w 3650285"/>
              <a:gd name="connsiteY14" fmla="*/ 87783 h 3193854"/>
              <a:gd name="connsiteX15" fmla="*/ 2384755 w 3650285"/>
              <a:gd name="connsiteY15" fmla="*/ 73152 h 3193854"/>
              <a:gd name="connsiteX16" fmla="*/ 2362810 w 3650285"/>
              <a:gd name="connsiteY16" fmla="*/ 65837 h 3193854"/>
              <a:gd name="connsiteX17" fmla="*/ 2311603 w 3650285"/>
              <a:gd name="connsiteY17" fmla="*/ 73152 h 3193854"/>
              <a:gd name="connsiteX18" fmla="*/ 2245767 w 3650285"/>
              <a:gd name="connsiteY18" fmla="*/ 80467 h 3193854"/>
              <a:gd name="connsiteX19" fmla="*/ 2150669 w 3650285"/>
              <a:gd name="connsiteY19" fmla="*/ 117043 h 3193854"/>
              <a:gd name="connsiteX20" fmla="*/ 2114093 w 3650285"/>
              <a:gd name="connsiteY20" fmla="*/ 146304 h 3193854"/>
              <a:gd name="connsiteX21" fmla="*/ 2070202 w 3650285"/>
              <a:gd name="connsiteY21" fmla="*/ 138989 h 3193854"/>
              <a:gd name="connsiteX22" fmla="*/ 2055571 w 3650285"/>
              <a:gd name="connsiteY22" fmla="*/ 117043 h 3193854"/>
              <a:gd name="connsiteX23" fmla="*/ 2048256 w 3650285"/>
              <a:gd name="connsiteY23" fmla="*/ 95098 h 3193854"/>
              <a:gd name="connsiteX24" fmla="*/ 2033626 w 3650285"/>
              <a:gd name="connsiteY24" fmla="*/ 80467 h 3193854"/>
              <a:gd name="connsiteX25" fmla="*/ 2018995 w 3650285"/>
              <a:gd name="connsiteY25" fmla="*/ 58522 h 3193854"/>
              <a:gd name="connsiteX26" fmla="*/ 1982419 w 3650285"/>
              <a:gd name="connsiteY26" fmla="*/ 29261 h 3193854"/>
              <a:gd name="connsiteX27" fmla="*/ 1967789 w 3650285"/>
              <a:gd name="connsiteY27" fmla="*/ 7315 h 3193854"/>
              <a:gd name="connsiteX28" fmla="*/ 1945843 w 3650285"/>
              <a:gd name="connsiteY28" fmla="*/ 0 h 3193854"/>
              <a:gd name="connsiteX29" fmla="*/ 1784909 w 3650285"/>
              <a:gd name="connsiteY29" fmla="*/ 7315 h 3193854"/>
              <a:gd name="connsiteX30" fmla="*/ 1726387 w 3650285"/>
              <a:gd name="connsiteY30" fmla="*/ 58522 h 3193854"/>
              <a:gd name="connsiteX31" fmla="*/ 1689811 w 3650285"/>
              <a:gd name="connsiteY31" fmla="*/ 95098 h 3193854"/>
              <a:gd name="connsiteX32" fmla="*/ 1675181 w 3650285"/>
              <a:gd name="connsiteY32" fmla="*/ 117043 h 3193854"/>
              <a:gd name="connsiteX33" fmla="*/ 1645920 w 3650285"/>
              <a:gd name="connsiteY33" fmla="*/ 146304 h 3193854"/>
              <a:gd name="connsiteX34" fmla="*/ 1631290 w 3650285"/>
              <a:gd name="connsiteY34" fmla="*/ 160935 h 3193854"/>
              <a:gd name="connsiteX35" fmla="*/ 1616659 w 3650285"/>
              <a:gd name="connsiteY35" fmla="*/ 182880 h 3193854"/>
              <a:gd name="connsiteX36" fmla="*/ 1580083 w 3650285"/>
              <a:gd name="connsiteY36" fmla="*/ 219456 h 3193854"/>
              <a:gd name="connsiteX37" fmla="*/ 1528877 w 3650285"/>
              <a:gd name="connsiteY37" fmla="*/ 277978 h 3193854"/>
              <a:gd name="connsiteX38" fmla="*/ 1521562 w 3650285"/>
              <a:gd name="connsiteY38" fmla="*/ 299923 h 3193854"/>
              <a:gd name="connsiteX39" fmla="*/ 1455725 w 3650285"/>
              <a:gd name="connsiteY39" fmla="*/ 336499 h 3193854"/>
              <a:gd name="connsiteX40" fmla="*/ 1382573 w 3650285"/>
              <a:gd name="connsiteY40" fmla="*/ 329184 h 3193854"/>
              <a:gd name="connsiteX41" fmla="*/ 1345997 w 3650285"/>
              <a:gd name="connsiteY41" fmla="*/ 299923 h 3193854"/>
              <a:gd name="connsiteX42" fmla="*/ 1324051 w 3650285"/>
              <a:gd name="connsiteY42" fmla="*/ 285293 h 3193854"/>
              <a:gd name="connsiteX43" fmla="*/ 1316736 w 3650285"/>
              <a:gd name="connsiteY43" fmla="*/ 263347 h 3193854"/>
              <a:gd name="connsiteX44" fmla="*/ 1294791 w 3650285"/>
              <a:gd name="connsiteY44" fmla="*/ 256032 h 3193854"/>
              <a:gd name="connsiteX45" fmla="*/ 1280160 w 3650285"/>
              <a:gd name="connsiteY45" fmla="*/ 241402 h 3193854"/>
              <a:gd name="connsiteX46" fmla="*/ 1258215 w 3650285"/>
              <a:gd name="connsiteY46" fmla="*/ 226771 h 3193854"/>
              <a:gd name="connsiteX47" fmla="*/ 1228954 w 3650285"/>
              <a:gd name="connsiteY47" fmla="*/ 190195 h 3193854"/>
              <a:gd name="connsiteX48" fmla="*/ 1207008 w 3650285"/>
              <a:gd name="connsiteY48" fmla="*/ 175565 h 3193854"/>
              <a:gd name="connsiteX49" fmla="*/ 1170432 w 3650285"/>
              <a:gd name="connsiteY49" fmla="*/ 138989 h 3193854"/>
              <a:gd name="connsiteX50" fmla="*/ 1163117 w 3650285"/>
              <a:gd name="connsiteY50" fmla="*/ 117043 h 3193854"/>
              <a:gd name="connsiteX51" fmla="*/ 1141171 w 3650285"/>
              <a:gd name="connsiteY51" fmla="*/ 109728 h 3193854"/>
              <a:gd name="connsiteX52" fmla="*/ 1082650 w 3650285"/>
              <a:gd name="connsiteY52" fmla="*/ 95098 h 3193854"/>
              <a:gd name="connsiteX53" fmla="*/ 1053389 w 3650285"/>
              <a:gd name="connsiteY53" fmla="*/ 95098 h 3193854"/>
              <a:gd name="connsiteX54" fmla="*/ 1031443 w 3650285"/>
              <a:gd name="connsiteY54" fmla="*/ 87783 h 3193854"/>
              <a:gd name="connsiteX55" fmla="*/ 936346 w 3650285"/>
              <a:gd name="connsiteY55" fmla="*/ 95098 h 3193854"/>
              <a:gd name="connsiteX56" fmla="*/ 892455 w 3650285"/>
              <a:gd name="connsiteY56" fmla="*/ 109728 h 3193854"/>
              <a:gd name="connsiteX57" fmla="*/ 855879 w 3650285"/>
              <a:gd name="connsiteY57" fmla="*/ 117043 h 3193854"/>
              <a:gd name="connsiteX58" fmla="*/ 826618 w 3650285"/>
              <a:gd name="connsiteY58" fmla="*/ 153619 h 3193854"/>
              <a:gd name="connsiteX59" fmla="*/ 782727 w 3650285"/>
              <a:gd name="connsiteY59" fmla="*/ 197511 h 3193854"/>
              <a:gd name="connsiteX60" fmla="*/ 768096 w 3650285"/>
              <a:gd name="connsiteY60" fmla="*/ 212141 h 3193854"/>
              <a:gd name="connsiteX61" fmla="*/ 746151 w 3650285"/>
              <a:gd name="connsiteY61" fmla="*/ 219456 h 3193854"/>
              <a:gd name="connsiteX62" fmla="*/ 680314 w 3650285"/>
              <a:gd name="connsiteY62" fmla="*/ 248717 h 3193854"/>
              <a:gd name="connsiteX63" fmla="*/ 658368 w 3650285"/>
              <a:gd name="connsiteY63" fmla="*/ 256032 h 3193854"/>
              <a:gd name="connsiteX64" fmla="*/ 643738 w 3650285"/>
              <a:gd name="connsiteY64" fmla="*/ 270663 h 3193854"/>
              <a:gd name="connsiteX65" fmla="*/ 592531 w 3650285"/>
              <a:gd name="connsiteY65" fmla="*/ 285293 h 3193854"/>
              <a:gd name="connsiteX66" fmla="*/ 541325 w 3650285"/>
              <a:gd name="connsiteY66" fmla="*/ 314554 h 3193854"/>
              <a:gd name="connsiteX67" fmla="*/ 468173 w 3650285"/>
              <a:gd name="connsiteY67" fmla="*/ 329184 h 3193854"/>
              <a:gd name="connsiteX68" fmla="*/ 373075 w 3650285"/>
              <a:gd name="connsiteY68" fmla="*/ 321869 h 3193854"/>
              <a:gd name="connsiteX69" fmla="*/ 321869 w 3650285"/>
              <a:gd name="connsiteY69" fmla="*/ 299923 h 3193854"/>
              <a:gd name="connsiteX70" fmla="*/ 299923 w 3650285"/>
              <a:gd name="connsiteY70" fmla="*/ 292608 h 3193854"/>
              <a:gd name="connsiteX71" fmla="*/ 277978 w 3650285"/>
              <a:gd name="connsiteY71" fmla="*/ 277978 h 3193854"/>
              <a:gd name="connsiteX72" fmla="*/ 234087 w 3650285"/>
              <a:gd name="connsiteY72" fmla="*/ 263347 h 3193854"/>
              <a:gd name="connsiteX73" fmla="*/ 175565 w 3650285"/>
              <a:gd name="connsiteY73" fmla="*/ 248717 h 3193854"/>
              <a:gd name="connsiteX74" fmla="*/ 124359 w 3650285"/>
              <a:gd name="connsiteY74" fmla="*/ 234087 h 3193854"/>
              <a:gd name="connsiteX75" fmla="*/ 65837 w 3650285"/>
              <a:gd name="connsiteY75" fmla="*/ 241402 h 3193854"/>
              <a:gd name="connsiteX76" fmla="*/ 51207 w 3650285"/>
              <a:gd name="connsiteY76" fmla="*/ 263347 h 3193854"/>
              <a:gd name="connsiteX77" fmla="*/ 29261 w 3650285"/>
              <a:gd name="connsiteY77" fmla="*/ 285293 h 3193854"/>
              <a:gd name="connsiteX78" fmla="*/ 14631 w 3650285"/>
              <a:gd name="connsiteY78" fmla="*/ 307239 h 3193854"/>
              <a:gd name="connsiteX79" fmla="*/ 0 w 3650285"/>
              <a:gd name="connsiteY79" fmla="*/ 351130 h 3193854"/>
              <a:gd name="connsiteX80" fmla="*/ 14631 w 3650285"/>
              <a:gd name="connsiteY80" fmla="*/ 409651 h 3193854"/>
              <a:gd name="connsiteX81" fmla="*/ 29261 w 3650285"/>
              <a:gd name="connsiteY81" fmla="*/ 431597 h 3193854"/>
              <a:gd name="connsiteX82" fmla="*/ 51207 w 3650285"/>
              <a:gd name="connsiteY82" fmla="*/ 453543 h 3193854"/>
              <a:gd name="connsiteX83" fmla="*/ 124359 w 3650285"/>
              <a:gd name="connsiteY83" fmla="*/ 475488 h 3193854"/>
              <a:gd name="connsiteX84" fmla="*/ 168250 w 3650285"/>
              <a:gd name="connsiteY84" fmla="*/ 504749 h 3193854"/>
              <a:gd name="connsiteX85" fmla="*/ 197511 w 3650285"/>
              <a:gd name="connsiteY85" fmla="*/ 548640 h 3193854"/>
              <a:gd name="connsiteX86" fmla="*/ 234087 w 3650285"/>
              <a:gd name="connsiteY86" fmla="*/ 614477 h 3193854"/>
              <a:gd name="connsiteX87" fmla="*/ 248717 w 3650285"/>
              <a:gd name="connsiteY87" fmla="*/ 636423 h 3193854"/>
              <a:gd name="connsiteX88" fmla="*/ 285293 w 3650285"/>
              <a:gd name="connsiteY88" fmla="*/ 672999 h 3193854"/>
              <a:gd name="connsiteX89" fmla="*/ 277978 w 3650285"/>
              <a:gd name="connsiteY89" fmla="*/ 775411 h 3193854"/>
              <a:gd name="connsiteX90" fmla="*/ 299923 w 3650285"/>
              <a:gd name="connsiteY90" fmla="*/ 782727 h 3193854"/>
              <a:gd name="connsiteX91" fmla="*/ 314554 w 3650285"/>
              <a:gd name="connsiteY91" fmla="*/ 804672 h 3193854"/>
              <a:gd name="connsiteX92" fmla="*/ 307239 w 3650285"/>
              <a:gd name="connsiteY92" fmla="*/ 885139 h 3193854"/>
              <a:gd name="connsiteX93" fmla="*/ 277978 w 3650285"/>
              <a:gd name="connsiteY93" fmla="*/ 950976 h 3193854"/>
              <a:gd name="connsiteX94" fmla="*/ 256032 w 3650285"/>
              <a:gd name="connsiteY94" fmla="*/ 1002183 h 3193854"/>
              <a:gd name="connsiteX95" fmla="*/ 248717 w 3650285"/>
              <a:gd name="connsiteY95" fmla="*/ 1060704 h 3193854"/>
              <a:gd name="connsiteX96" fmla="*/ 234087 w 3650285"/>
              <a:gd name="connsiteY96" fmla="*/ 1104595 h 3193854"/>
              <a:gd name="connsiteX97" fmla="*/ 248717 w 3650285"/>
              <a:gd name="connsiteY97" fmla="*/ 1155802 h 3193854"/>
              <a:gd name="connsiteX98" fmla="*/ 270663 w 3650285"/>
              <a:gd name="connsiteY98" fmla="*/ 1185063 h 3193854"/>
              <a:gd name="connsiteX99" fmla="*/ 292608 w 3650285"/>
              <a:gd name="connsiteY99" fmla="*/ 1199693 h 3193854"/>
              <a:gd name="connsiteX100" fmla="*/ 307239 w 3650285"/>
              <a:gd name="connsiteY100" fmla="*/ 1221639 h 3193854"/>
              <a:gd name="connsiteX101" fmla="*/ 329184 w 3650285"/>
              <a:gd name="connsiteY101" fmla="*/ 1236269 h 3193854"/>
              <a:gd name="connsiteX102" fmla="*/ 343815 w 3650285"/>
              <a:gd name="connsiteY102" fmla="*/ 1250899 h 3193854"/>
              <a:gd name="connsiteX103" fmla="*/ 358445 w 3650285"/>
              <a:gd name="connsiteY103" fmla="*/ 1302106 h 3193854"/>
              <a:gd name="connsiteX104" fmla="*/ 365760 w 3650285"/>
              <a:gd name="connsiteY104" fmla="*/ 1324051 h 3193854"/>
              <a:gd name="connsiteX105" fmla="*/ 387706 w 3650285"/>
              <a:gd name="connsiteY105" fmla="*/ 1338682 h 3193854"/>
              <a:gd name="connsiteX106" fmla="*/ 402336 w 3650285"/>
              <a:gd name="connsiteY106" fmla="*/ 1477671 h 3193854"/>
              <a:gd name="connsiteX107" fmla="*/ 409651 w 3650285"/>
              <a:gd name="connsiteY107" fmla="*/ 1499616 h 3193854"/>
              <a:gd name="connsiteX108" fmla="*/ 416967 w 3650285"/>
              <a:gd name="connsiteY108" fmla="*/ 1543507 h 3193854"/>
              <a:gd name="connsiteX109" fmla="*/ 431597 w 3650285"/>
              <a:gd name="connsiteY109" fmla="*/ 1711757 h 3193854"/>
              <a:gd name="connsiteX110" fmla="*/ 460858 w 3650285"/>
              <a:gd name="connsiteY110" fmla="*/ 1748333 h 3193854"/>
              <a:gd name="connsiteX111" fmla="*/ 490119 w 3650285"/>
              <a:gd name="connsiteY111" fmla="*/ 1792224 h 3193854"/>
              <a:gd name="connsiteX112" fmla="*/ 526695 w 3650285"/>
              <a:gd name="connsiteY112" fmla="*/ 1858061 h 3193854"/>
              <a:gd name="connsiteX113" fmla="*/ 548640 w 3650285"/>
              <a:gd name="connsiteY113" fmla="*/ 1901952 h 3193854"/>
              <a:gd name="connsiteX114" fmla="*/ 585216 w 3650285"/>
              <a:gd name="connsiteY114" fmla="*/ 1931213 h 3193854"/>
              <a:gd name="connsiteX115" fmla="*/ 621792 w 3650285"/>
              <a:gd name="connsiteY115" fmla="*/ 1967789 h 3193854"/>
              <a:gd name="connsiteX116" fmla="*/ 672999 w 3650285"/>
              <a:gd name="connsiteY116" fmla="*/ 2004365 h 3193854"/>
              <a:gd name="connsiteX117" fmla="*/ 955476 w 3650285"/>
              <a:gd name="connsiteY117" fmla="*/ 2403908 h 3193854"/>
              <a:gd name="connsiteX118" fmla="*/ 1101014 w 3650285"/>
              <a:gd name="connsiteY118" fmla="*/ 2618539 h 3193854"/>
              <a:gd name="connsiteX119" fmla="*/ 1353179 w 3650285"/>
              <a:gd name="connsiteY119" fmla="*/ 2974413 h 3193854"/>
              <a:gd name="connsiteX120" fmla="*/ 1431716 w 3650285"/>
              <a:gd name="connsiteY120" fmla="*/ 3092220 h 3193854"/>
              <a:gd name="connsiteX121" fmla="*/ 1481710 w 3650285"/>
              <a:gd name="connsiteY121" fmla="*/ 3146915 h 3193854"/>
              <a:gd name="connsiteX122" fmla="*/ 2245139 w 3650285"/>
              <a:gd name="connsiteY122" fmla="*/ 3170757 h 3193854"/>
              <a:gd name="connsiteX123" fmla="*/ 2772461 w 3650285"/>
              <a:gd name="connsiteY123" fmla="*/ 3189320 h 3193854"/>
              <a:gd name="connsiteX124" fmla="*/ 3245690 w 3650285"/>
              <a:gd name="connsiteY124" fmla="*/ 3131122 h 3193854"/>
              <a:gd name="connsiteX125" fmla="*/ 3614892 w 3650285"/>
              <a:gd name="connsiteY125" fmla="*/ 2974705 h 3193854"/>
              <a:gd name="connsiteX126" fmla="*/ 3635655 w 3650285"/>
              <a:gd name="connsiteY126" fmla="*/ 2070202 h 3193854"/>
              <a:gd name="connsiteX127" fmla="*/ 3642970 w 3650285"/>
              <a:gd name="connsiteY127" fmla="*/ 1389888 h 3193854"/>
              <a:gd name="connsiteX128" fmla="*/ 3650285 w 3650285"/>
              <a:gd name="connsiteY128" fmla="*/ 936346 h 3193854"/>
              <a:gd name="connsiteX129" fmla="*/ 3628339 w 3650285"/>
              <a:gd name="connsiteY129" fmla="*/ 226771 h 3193854"/>
              <a:gd name="connsiteX0" fmla="*/ 3628339 w 3650285"/>
              <a:gd name="connsiteY0" fmla="*/ 226771 h 3193854"/>
              <a:gd name="connsiteX1" fmla="*/ 3591763 w 3650285"/>
              <a:gd name="connsiteY1" fmla="*/ 204826 h 3193854"/>
              <a:gd name="connsiteX2" fmla="*/ 3547872 w 3650285"/>
              <a:gd name="connsiteY2" fmla="*/ 190195 h 3193854"/>
              <a:gd name="connsiteX3" fmla="*/ 3511296 w 3650285"/>
              <a:gd name="connsiteY3" fmla="*/ 153619 h 3193854"/>
              <a:gd name="connsiteX4" fmla="*/ 3467405 w 3650285"/>
              <a:gd name="connsiteY4" fmla="*/ 124359 h 3193854"/>
              <a:gd name="connsiteX5" fmla="*/ 3372307 w 3650285"/>
              <a:gd name="connsiteY5" fmla="*/ 102413 h 3193854"/>
              <a:gd name="connsiteX6" fmla="*/ 3321101 w 3650285"/>
              <a:gd name="connsiteY6" fmla="*/ 87783 h 3193854"/>
              <a:gd name="connsiteX7" fmla="*/ 3160167 w 3650285"/>
              <a:gd name="connsiteY7" fmla="*/ 80467 h 3193854"/>
              <a:gd name="connsiteX8" fmla="*/ 3006547 w 3650285"/>
              <a:gd name="connsiteY8" fmla="*/ 87783 h 3193854"/>
              <a:gd name="connsiteX9" fmla="*/ 2962656 w 3650285"/>
              <a:gd name="connsiteY9" fmla="*/ 102413 h 3193854"/>
              <a:gd name="connsiteX10" fmla="*/ 2728570 w 3650285"/>
              <a:gd name="connsiteY10" fmla="*/ 87783 h 3193854"/>
              <a:gd name="connsiteX11" fmla="*/ 2706624 w 3650285"/>
              <a:gd name="connsiteY11" fmla="*/ 80467 h 3193854"/>
              <a:gd name="connsiteX12" fmla="*/ 2670048 w 3650285"/>
              <a:gd name="connsiteY12" fmla="*/ 87783 h 3193854"/>
              <a:gd name="connsiteX13" fmla="*/ 2648103 w 3650285"/>
              <a:gd name="connsiteY13" fmla="*/ 95098 h 3193854"/>
              <a:gd name="connsiteX14" fmla="*/ 2428647 w 3650285"/>
              <a:gd name="connsiteY14" fmla="*/ 87783 h 3193854"/>
              <a:gd name="connsiteX15" fmla="*/ 2384755 w 3650285"/>
              <a:gd name="connsiteY15" fmla="*/ 73152 h 3193854"/>
              <a:gd name="connsiteX16" fmla="*/ 2362810 w 3650285"/>
              <a:gd name="connsiteY16" fmla="*/ 65837 h 3193854"/>
              <a:gd name="connsiteX17" fmla="*/ 2311603 w 3650285"/>
              <a:gd name="connsiteY17" fmla="*/ 73152 h 3193854"/>
              <a:gd name="connsiteX18" fmla="*/ 2245767 w 3650285"/>
              <a:gd name="connsiteY18" fmla="*/ 80467 h 3193854"/>
              <a:gd name="connsiteX19" fmla="*/ 2150669 w 3650285"/>
              <a:gd name="connsiteY19" fmla="*/ 117043 h 3193854"/>
              <a:gd name="connsiteX20" fmla="*/ 2114093 w 3650285"/>
              <a:gd name="connsiteY20" fmla="*/ 146304 h 3193854"/>
              <a:gd name="connsiteX21" fmla="*/ 2070202 w 3650285"/>
              <a:gd name="connsiteY21" fmla="*/ 138989 h 3193854"/>
              <a:gd name="connsiteX22" fmla="*/ 2055571 w 3650285"/>
              <a:gd name="connsiteY22" fmla="*/ 117043 h 3193854"/>
              <a:gd name="connsiteX23" fmla="*/ 2048256 w 3650285"/>
              <a:gd name="connsiteY23" fmla="*/ 95098 h 3193854"/>
              <a:gd name="connsiteX24" fmla="*/ 2033626 w 3650285"/>
              <a:gd name="connsiteY24" fmla="*/ 80467 h 3193854"/>
              <a:gd name="connsiteX25" fmla="*/ 2018995 w 3650285"/>
              <a:gd name="connsiteY25" fmla="*/ 58522 h 3193854"/>
              <a:gd name="connsiteX26" fmla="*/ 1982419 w 3650285"/>
              <a:gd name="connsiteY26" fmla="*/ 29261 h 3193854"/>
              <a:gd name="connsiteX27" fmla="*/ 1967789 w 3650285"/>
              <a:gd name="connsiteY27" fmla="*/ 7315 h 3193854"/>
              <a:gd name="connsiteX28" fmla="*/ 1945843 w 3650285"/>
              <a:gd name="connsiteY28" fmla="*/ 0 h 3193854"/>
              <a:gd name="connsiteX29" fmla="*/ 1784909 w 3650285"/>
              <a:gd name="connsiteY29" fmla="*/ 7315 h 3193854"/>
              <a:gd name="connsiteX30" fmla="*/ 1726387 w 3650285"/>
              <a:gd name="connsiteY30" fmla="*/ 58522 h 3193854"/>
              <a:gd name="connsiteX31" fmla="*/ 1689811 w 3650285"/>
              <a:gd name="connsiteY31" fmla="*/ 95098 h 3193854"/>
              <a:gd name="connsiteX32" fmla="*/ 1675181 w 3650285"/>
              <a:gd name="connsiteY32" fmla="*/ 117043 h 3193854"/>
              <a:gd name="connsiteX33" fmla="*/ 1645920 w 3650285"/>
              <a:gd name="connsiteY33" fmla="*/ 146304 h 3193854"/>
              <a:gd name="connsiteX34" fmla="*/ 1631290 w 3650285"/>
              <a:gd name="connsiteY34" fmla="*/ 160935 h 3193854"/>
              <a:gd name="connsiteX35" fmla="*/ 1616659 w 3650285"/>
              <a:gd name="connsiteY35" fmla="*/ 182880 h 3193854"/>
              <a:gd name="connsiteX36" fmla="*/ 1580083 w 3650285"/>
              <a:gd name="connsiteY36" fmla="*/ 219456 h 3193854"/>
              <a:gd name="connsiteX37" fmla="*/ 1528877 w 3650285"/>
              <a:gd name="connsiteY37" fmla="*/ 277978 h 3193854"/>
              <a:gd name="connsiteX38" fmla="*/ 1521562 w 3650285"/>
              <a:gd name="connsiteY38" fmla="*/ 299923 h 3193854"/>
              <a:gd name="connsiteX39" fmla="*/ 1455725 w 3650285"/>
              <a:gd name="connsiteY39" fmla="*/ 336499 h 3193854"/>
              <a:gd name="connsiteX40" fmla="*/ 1382573 w 3650285"/>
              <a:gd name="connsiteY40" fmla="*/ 329184 h 3193854"/>
              <a:gd name="connsiteX41" fmla="*/ 1345997 w 3650285"/>
              <a:gd name="connsiteY41" fmla="*/ 299923 h 3193854"/>
              <a:gd name="connsiteX42" fmla="*/ 1324051 w 3650285"/>
              <a:gd name="connsiteY42" fmla="*/ 285293 h 3193854"/>
              <a:gd name="connsiteX43" fmla="*/ 1316736 w 3650285"/>
              <a:gd name="connsiteY43" fmla="*/ 263347 h 3193854"/>
              <a:gd name="connsiteX44" fmla="*/ 1294791 w 3650285"/>
              <a:gd name="connsiteY44" fmla="*/ 256032 h 3193854"/>
              <a:gd name="connsiteX45" fmla="*/ 1280160 w 3650285"/>
              <a:gd name="connsiteY45" fmla="*/ 241402 h 3193854"/>
              <a:gd name="connsiteX46" fmla="*/ 1258215 w 3650285"/>
              <a:gd name="connsiteY46" fmla="*/ 226771 h 3193854"/>
              <a:gd name="connsiteX47" fmla="*/ 1228954 w 3650285"/>
              <a:gd name="connsiteY47" fmla="*/ 190195 h 3193854"/>
              <a:gd name="connsiteX48" fmla="*/ 1207008 w 3650285"/>
              <a:gd name="connsiteY48" fmla="*/ 175565 h 3193854"/>
              <a:gd name="connsiteX49" fmla="*/ 1170432 w 3650285"/>
              <a:gd name="connsiteY49" fmla="*/ 138989 h 3193854"/>
              <a:gd name="connsiteX50" fmla="*/ 1163117 w 3650285"/>
              <a:gd name="connsiteY50" fmla="*/ 117043 h 3193854"/>
              <a:gd name="connsiteX51" fmla="*/ 1141171 w 3650285"/>
              <a:gd name="connsiteY51" fmla="*/ 109728 h 3193854"/>
              <a:gd name="connsiteX52" fmla="*/ 1082650 w 3650285"/>
              <a:gd name="connsiteY52" fmla="*/ 95098 h 3193854"/>
              <a:gd name="connsiteX53" fmla="*/ 1053389 w 3650285"/>
              <a:gd name="connsiteY53" fmla="*/ 95098 h 3193854"/>
              <a:gd name="connsiteX54" fmla="*/ 1031443 w 3650285"/>
              <a:gd name="connsiteY54" fmla="*/ 87783 h 3193854"/>
              <a:gd name="connsiteX55" fmla="*/ 936346 w 3650285"/>
              <a:gd name="connsiteY55" fmla="*/ 95098 h 3193854"/>
              <a:gd name="connsiteX56" fmla="*/ 892455 w 3650285"/>
              <a:gd name="connsiteY56" fmla="*/ 109728 h 3193854"/>
              <a:gd name="connsiteX57" fmla="*/ 855879 w 3650285"/>
              <a:gd name="connsiteY57" fmla="*/ 117043 h 3193854"/>
              <a:gd name="connsiteX58" fmla="*/ 826618 w 3650285"/>
              <a:gd name="connsiteY58" fmla="*/ 153619 h 3193854"/>
              <a:gd name="connsiteX59" fmla="*/ 782727 w 3650285"/>
              <a:gd name="connsiteY59" fmla="*/ 197511 h 3193854"/>
              <a:gd name="connsiteX60" fmla="*/ 768096 w 3650285"/>
              <a:gd name="connsiteY60" fmla="*/ 212141 h 3193854"/>
              <a:gd name="connsiteX61" fmla="*/ 746151 w 3650285"/>
              <a:gd name="connsiteY61" fmla="*/ 219456 h 3193854"/>
              <a:gd name="connsiteX62" fmla="*/ 680314 w 3650285"/>
              <a:gd name="connsiteY62" fmla="*/ 248717 h 3193854"/>
              <a:gd name="connsiteX63" fmla="*/ 658368 w 3650285"/>
              <a:gd name="connsiteY63" fmla="*/ 256032 h 3193854"/>
              <a:gd name="connsiteX64" fmla="*/ 643738 w 3650285"/>
              <a:gd name="connsiteY64" fmla="*/ 270663 h 3193854"/>
              <a:gd name="connsiteX65" fmla="*/ 592531 w 3650285"/>
              <a:gd name="connsiteY65" fmla="*/ 285293 h 3193854"/>
              <a:gd name="connsiteX66" fmla="*/ 541325 w 3650285"/>
              <a:gd name="connsiteY66" fmla="*/ 314554 h 3193854"/>
              <a:gd name="connsiteX67" fmla="*/ 468173 w 3650285"/>
              <a:gd name="connsiteY67" fmla="*/ 329184 h 3193854"/>
              <a:gd name="connsiteX68" fmla="*/ 373075 w 3650285"/>
              <a:gd name="connsiteY68" fmla="*/ 321869 h 3193854"/>
              <a:gd name="connsiteX69" fmla="*/ 321869 w 3650285"/>
              <a:gd name="connsiteY69" fmla="*/ 299923 h 3193854"/>
              <a:gd name="connsiteX70" fmla="*/ 299923 w 3650285"/>
              <a:gd name="connsiteY70" fmla="*/ 292608 h 3193854"/>
              <a:gd name="connsiteX71" fmla="*/ 277978 w 3650285"/>
              <a:gd name="connsiteY71" fmla="*/ 277978 h 3193854"/>
              <a:gd name="connsiteX72" fmla="*/ 234087 w 3650285"/>
              <a:gd name="connsiteY72" fmla="*/ 263347 h 3193854"/>
              <a:gd name="connsiteX73" fmla="*/ 175565 w 3650285"/>
              <a:gd name="connsiteY73" fmla="*/ 248717 h 3193854"/>
              <a:gd name="connsiteX74" fmla="*/ 124359 w 3650285"/>
              <a:gd name="connsiteY74" fmla="*/ 234087 h 3193854"/>
              <a:gd name="connsiteX75" fmla="*/ 65837 w 3650285"/>
              <a:gd name="connsiteY75" fmla="*/ 241402 h 3193854"/>
              <a:gd name="connsiteX76" fmla="*/ 51207 w 3650285"/>
              <a:gd name="connsiteY76" fmla="*/ 263347 h 3193854"/>
              <a:gd name="connsiteX77" fmla="*/ 29261 w 3650285"/>
              <a:gd name="connsiteY77" fmla="*/ 285293 h 3193854"/>
              <a:gd name="connsiteX78" fmla="*/ 14631 w 3650285"/>
              <a:gd name="connsiteY78" fmla="*/ 307239 h 3193854"/>
              <a:gd name="connsiteX79" fmla="*/ 0 w 3650285"/>
              <a:gd name="connsiteY79" fmla="*/ 351130 h 3193854"/>
              <a:gd name="connsiteX80" fmla="*/ 14631 w 3650285"/>
              <a:gd name="connsiteY80" fmla="*/ 409651 h 3193854"/>
              <a:gd name="connsiteX81" fmla="*/ 29261 w 3650285"/>
              <a:gd name="connsiteY81" fmla="*/ 431597 h 3193854"/>
              <a:gd name="connsiteX82" fmla="*/ 51207 w 3650285"/>
              <a:gd name="connsiteY82" fmla="*/ 453543 h 3193854"/>
              <a:gd name="connsiteX83" fmla="*/ 124359 w 3650285"/>
              <a:gd name="connsiteY83" fmla="*/ 475488 h 3193854"/>
              <a:gd name="connsiteX84" fmla="*/ 168250 w 3650285"/>
              <a:gd name="connsiteY84" fmla="*/ 504749 h 3193854"/>
              <a:gd name="connsiteX85" fmla="*/ 197511 w 3650285"/>
              <a:gd name="connsiteY85" fmla="*/ 548640 h 3193854"/>
              <a:gd name="connsiteX86" fmla="*/ 234087 w 3650285"/>
              <a:gd name="connsiteY86" fmla="*/ 614477 h 3193854"/>
              <a:gd name="connsiteX87" fmla="*/ 248717 w 3650285"/>
              <a:gd name="connsiteY87" fmla="*/ 636423 h 3193854"/>
              <a:gd name="connsiteX88" fmla="*/ 285293 w 3650285"/>
              <a:gd name="connsiteY88" fmla="*/ 672999 h 3193854"/>
              <a:gd name="connsiteX89" fmla="*/ 277978 w 3650285"/>
              <a:gd name="connsiteY89" fmla="*/ 775411 h 3193854"/>
              <a:gd name="connsiteX90" fmla="*/ 299923 w 3650285"/>
              <a:gd name="connsiteY90" fmla="*/ 782727 h 3193854"/>
              <a:gd name="connsiteX91" fmla="*/ 314554 w 3650285"/>
              <a:gd name="connsiteY91" fmla="*/ 804672 h 3193854"/>
              <a:gd name="connsiteX92" fmla="*/ 307239 w 3650285"/>
              <a:gd name="connsiteY92" fmla="*/ 885139 h 3193854"/>
              <a:gd name="connsiteX93" fmla="*/ 277978 w 3650285"/>
              <a:gd name="connsiteY93" fmla="*/ 950976 h 3193854"/>
              <a:gd name="connsiteX94" fmla="*/ 256032 w 3650285"/>
              <a:gd name="connsiteY94" fmla="*/ 1002183 h 3193854"/>
              <a:gd name="connsiteX95" fmla="*/ 248717 w 3650285"/>
              <a:gd name="connsiteY95" fmla="*/ 1060704 h 3193854"/>
              <a:gd name="connsiteX96" fmla="*/ 234087 w 3650285"/>
              <a:gd name="connsiteY96" fmla="*/ 1104595 h 3193854"/>
              <a:gd name="connsiteX97" fmla="*/ 248717 w 3650285"/>
              <a:gd name="connsiteY97" fmla="*/ 1155802 h 3193854"/>
              <a:gd name="connsiteX98" fmla="*/ 270663 w 3650285"/>
              <a:gd name="connsiteY98" fmla="*/ 1185063 h 3193854"/>
              <a:gd name="connsiteX99" fmla="*/ 292608 w 3650285"/>
              <a:gd name="connsiteY99" fmla="*/ 1199693 h 3193854"/>
              <a:gd name="connsiteX100" fmla="*/ 307239 w 3650285"/>
              <a:gd name="connsiteY100" fmla="*/ 1221639 h 3193854"/>
              <a:gd name="connsiteX101" fmla="*/ 329184 w 3650285"/>
              <a:gd name="connsiteY101" fmla="*/ 1236269 h 3193854"/>
              <a:gd name="connsiteX102" fmla="*/ 343815 w 3650285"/>
              <a:gd name="connsiteY102" fmla="*/ 1250899 h 3193854"/>
              <a:gd name="connsiteX103" fmla="*/ 358445 w 3650285"/>
              <a:gd name="connsiteY103" fmla="*/ 1302106 h 3193854"/>
              <a:gd name="connsiteX104" fmla="*/ 365760 w 3650285"/>
              <a:gd name="connsiteY104" fmla="*/ 1324051 h 3193854"/>
              <a:gd name="connsiteX105" fmla="*/ 387706 w 3650285"/>
              <a:gd name="connsiteY105" fmla="*/ 1338682 h 3193854"/>
              <a:gd name="connsiteX106" fmla="*/ 402336 w 3650285"/>
              <a:gd name="connsiteY106" fmla="*/ 1477671 h 3193854"/>
              <a:gd name="connsiteX107" fmla="*/ 409651 w 3650285"/>
              <a:gd name="connsiteY107" fmla="*/ 1499616 h 3193854"/>
              <a:gd name="connsiteX108" fmla="*/ 416967 w 3650285"/>
              <a:gd name="connsiteY108" fmla="*/ 1543507 h 3193854"/>
              <a:gd name="connsiteX109" fmla="*/ 431597 w 3650285"/>
              <a:gd name="connsiteY109" fmla="*/ 1711757 h 3193854"/>
              <a:gd name="connsiteX110" fmla="*/ 460858 w 3650285"/>
              <a:gd name="connsiteY110" fmla="*/ 1748333 h 3193854"/>
              <a:gd name="connsiteX111" fmla="*/ 490119 w 3650285"/>
              <a:gd name="connsiteY111" fmla="*/ 1792224 h 3193854"/>
              <a:gd name="connsiteX112" fmla="*/ 526695 w 3650285"/>
              <a:gd name="connsiteY112" fmla="*/ 1858061 h 3193854"/>
              <a:gd name="connsiteX113" fmla="*/ 548640 w 3650285"/>
              <a:gd name="connsiteY113" fmla="*/ 1901952 h 3193854"/>
              <a:gd name="connsiteX114" fmla="*/ 585216 w 3650285"/>
              <a:gd name="connsiteY114" fmla="*/ 1931213 h 3193854"/>
              <a:gd name="connsiteX115" fmla="*/ 621792 w 3650285"/>
              <a:gd name="connsiteY115" fmla="*/ 1967789 h 3193854"/>
              <a:gd name="connsiteX116" fmla="*/ 672999 w 3650285"/>
              <a:gd name="connsiteY116" fmla="*/ 2004365 h 3193854"/>
              <a:gd name="connsiteX117" fmla="*/ 955476 w 3650285"/>
              <a:gd name="connsiteY117" fmla="*/ 2403908 h 3193854"/>
              <a:gd name="connsiteX118" fmla="*/ 1101014 w 3650285"/>
              <a:gd name="connsiteY118" fmla="*/ 2618539 h 3193854"/>
              <a:gd name="connsiteX119" fmla="*/ 1353179 w 3650285"/>
              <a:gd name="connsiteY119" fmla="*/ 2974413 h 3193854"/>
              <a:gd name="connsiteX120" fmla="*/ 1431716 w 3650285"/>
              <a:gd name="connsiteY120" fmla="*/ 3092220 h 3193854"/>
              <a:gd name="connsiteX121" fmla="*/ 1621956 w 3650285"/>
              <a:gd name="connsiteY121" fmla="*/ 3152524 h 3193854"/>
              <a:gd name="connsiteX122" fmla="*/ 2245139 w 3650285"/>
              <a:gd name="connsiteY122" fmla="*/ 3170757 h 3193854"/>
              <a:gd name="connsiteX123" fmla="*/ 2772461 w 3650285"/>
              <a:gd name="connsiteY123" fmla="*/ 3189320 h 3193854"/>
              <a:gd name="connsiteX124" fmla="*/ 3245690 w 3650285"/>
              <a:gd name="connsiteY124" fmla="*/ 3131122 h 3193854"/>
              <a:gd name="connsiteX125" fmla="*/ 3614892 w 3650285"/>
              <a:gd name="connsiteY125" fmla="*/ 2974705 h 3193854"/>
              <a:gd name="connsiteX126" fmla="*/ 3635655 w 3650285"/>
              <a:gd name="connsiteY126" fmla="*/ 2070202 h 3193854"/>
              <a:gd name="connsiteX127" fmla="*/ 3642970 w 3650285"/>
              <a:gd name="connsiteY127" fmla="*/ 1389888 h 3193854"/>
              <a:gd name="connsiteX128" fmla="*/ 3650285 w 3650285"/>
              <a:gd name="connsiteY128" fmla="*/ 936346 h 3193854"/>
              <a:gd name="connsiteX129" fmla="*/ 3628339 w 3650285"/>
              <a:gd name="connsiteY129" fmla="*/ 226771 h 3193854"/>
              <a:gd name="connsiteX0" fmla="*/ 3628339 w 3650285"/>
              <a:gd name="connsiteY0" fmla="*/ 226771 h 3177102"/>
              <a:gd name="connsiteX1" fmla="*/ 3591763 w 3650285"/>
              <a:gd name="connsiteY1" fmla="*/ 204826 h 3177102"/>
              <a:gd name="connsiteX2" fmla="*/ 3547872 w 3650285"/>
              <a:gd name="connsiteY2" fmla="*/ 190195 h 3177102"/>
              <a:gd name="connsiteX3" fmla="*/ 3511296 w 3650285"/>
              <a:gd name="connsiteY3" fmla="*/ 153619 h 3177102"/>
              <a:gd name="connsiteX4" fmla="*/ 3467405 w 3650285"/>
              <a:gd name="connsiteY4" fmla="*/ 124359 h 3177102"/>
              <a:gd name="connsiteX5" fmla="*/ 3372307 w 3650285"/>
              <a:gd name="connsiteY5" fmla="*/ 102413 h 3177102"/>
              <a:gd name="connsiteX6" fmla="*/ 3321101 w 3650285"/>
              <a:gd name="connsiteY6" fmla="*/ 87783 h 3177102"/>
              <a:gd name="connsiteX7" fmla="*/ 3160167 w 3650285"/>
              <a:gd name="connsiteY7" fmla="*/ 80467 h 3177102"/>
              <a:gd name="connsiteX8" fmla="*/ 3006547 w 3650285"/>
              <a:gd name="connsiteY8" fmla="*/ 87783 h 3177102"/>
              <a:gd name="connsiteX9" fmla="*/ 2962656 w 3650285"/>
              <a:gd name="connsiteY9" fmla="*/ 102413 h 3177102"/>
              <a:gd name="connsiteX10" fmla="*/ 2728570 w 3650285"/>
              <a:gd name="connsiteY10" fmla="*/ 87783 h 3177102"/>
              <a:gd name="connsiteX11" fmla="*/ 2706624 w 3650285"/>
              <a:gd name="connsiteY11" fmla="*/ 80467 h 3177102"/>
              <a:gd name="connsiteX12" fmla="*/ 2670048 w 3650285"/>
              <a:gd name="connsiteY12" fmla="*/ 87783 h 3177102"/>
              <a:gd name="connsiteX13" fmla="*/ 2648103 w 3650285"/>
              <a:gd name="connsiteY13" fmla="*/ 95098 h 3177102"/>
              <a:gd name="connsiteX14" fmla="*/ 2428647 w 3650285"/>
              <a:gd name="connsiteY14" fmla="*/ 87783 h 3177102"/>
              <a:gd name="connsiteX15" fmla="*/ 2384755 w 3650285"/>
              <a:gd name="connsiteY15" fmla="*/ 73152 h 3177102"/>
              <a:gd name="connsiteX16" fmla="*/ 2362810 w 3650285"/>
              <a:gd name="connsiteY16" fmla="*/ 65837 h 3177102"/>
              <a:gd name="connsiteX17" fmla="*/ 2311603 w 3650285"/>
              <a:gd name="connsiteY17" fmla="*/ 73152 h 3177102"/>
              <a:gd name="connsiteX18" fmla="*/ 2245767 w 3650285"/>
              <a:gd name="connsiteY18" fmla="*/ 80467 h 3177102"/>
              <a:gd name="connsiteX19" fmla="*/ 2150669 w 3650285"/>
              <a:gd name="connsiteY19" fmla="*/ 117043 h 3177102"/>
              <a:gd name="connsiteX20" fmla="*/ 2114093 w 3650285"/>
              <a:gd name="connsiteY20" fmla="*/ 146304 h 3177102"/>
              <a:gd name="connsiteX21" fmla="*/ 2070202 w 3650285"/>
              <a:gd name="connsiteY21" fmla="*/ 138989 h 3177102"/>
              <a:gd name="connsiteX22" fmla="*/ 2055571 w 3650285"/>
              <a:gd name="connsiteY22" fmla="*/ 117043 h 3177102"/>
              <a:gd name="connsiteX23" fmla="*/ 2048256 w 3650285"/>
              <a:gd name="connsiteY23" fmla="*/ 95098 h 3177102"/>
              <a:gd name="connsiteX24" fmla="*/ 2033626 w 3650285"/>
              <a:gd name="connsiteY24" fmla="*/ 80467 h 3177102"/>
              <a:gd name="connsiteX25" fmla="*/ 2018995 w 3650285"/>
              <a:gd name="connsiteY25" fmla="*/ 58522 h 3177102"/>
              <a:gd name="connsiteX26" fmla="*/ 1982419 w 3650285"/>
              <a:gd name="connsiteY26" fmla="*/ 29261 h 3177102"/>
              <a:gd name="connsiteX27" fmla="*/ 1967789 w 3650285"/>
              <a:gd name="connsiteY27" fmla="*/ 7315 h 3177102"/>
              <a:gd name="connsiteX28" fmla="*/ 1945843 w 3650285"/>
              <a:gd name="connsiteY28" fmla="*/ 0 h 3177102"/>
              <a:gd name="connsiteX29" fmla="*/ 1784909 w 3650285"/>
              <a:gd name="connsiteY29" fmla="*/ 7315 h 3177102"/>
              <a:gd name="connsiteX30" fmla="*/ 1726387 w 3650285"/>
              <a:gd name="connsiteY30" fmla="*/ 58522 h 3177102"/>
              <a:gd name="connsiteX31" fmla="*/ 1689811 w 3650285"/>
              <a:gd name="connsiteY31" fmla="*/ 95098 h 3177102"/>
              <a:gd name="connsiteX32" fmla="*/ 1675181 w 3650285"/>
              <a:gd name="connsiteY32" fmla="*/ 117043 h 3177102"/>
              <a:gd name="connsiteX33" fmla="*/ 1645920 w 3650285"/>
              <a:gd name="connsiteY33" fmla="*/ 146304 h 3177102"/>
              <a:gd name="connsiteX34" fmla="*/ 1631290 w 3650285"/>
              <a:gd name="connsiteY34" fmla="*/ 160935 h 3177102"/>
              <a:gd name="connsiteX35" fmla="*/ 1616659 w 3650285"/>
              <a:gd name="connsiteY35" fmla="*/ 182880 h 3177102"/>
              <a:gd name="connsiteX36" fmla="*/ 1580083 w 3650285"/>
              <a:gd name="connsiteY36" fmla="*/ 219456 h 3177102"/>
              <a:gd name="connsiteX37" fmla="*/ 1528877 w 3650285"/>
              <a:gd name="connsiteY37" fmla="*/ 277978 h 3177102"/>
              <a:gd name="connsiteX38" fmla="*/ 1521562 w 3650285"/>
              <a:gd name="connsiteY38" fmla="*/ 299923 h 3177102"/>
              <a:gd name="connsiteX39" fmla="*/ 1455725 w 3650285"/>
              <a:gd name="connsiteY39" fmla="*/ 336499 h 3177102"/>
              <a:gd name="connsiteX40" fmla="*/ 1382573 w 3650285"/>
              <a:gd name="connsiteY40" fmla="*/ 329184 h 3177102"/>
              <a:gd name="connsiteX41" fmla="*/ 1345997 w 3650285"/>
              <a:gd name="connsiteY41" fmla="*/ 299923 h 3177102"/>
              <a:gd name="connsiteX42" fmla="*/ 1324051 w 3650285"/>
              <a:gd name="connsiteY42" fmla="*/ 285293 h 3177102"/>
              <a:gd name="connsiteX43" fmla="*/ 1316736 w 3650285"/>
              <a:gd name="connsiteY43" fmla="*/ 263347 h 3177102"/>
              <a:gd name="connsiteX44" fmla="*/ 1294791 w 3650285"/>
              <a:gd name="connsiteY44" fmla="*/ 256032 h 3177102"/>
              <a:gd name="connsiteX45" fmla="*/ 1280160 w 3650285"/>
              <a:gd name="connsiteY45" fmla="*/ 241402 h 3177102"/>
              <a:gd name="connsiteX46" fmla="*/ 1258215 w 3650285"/>
              <a:gd name="connsiteY46" fmla="*/ 226771 h 3177102"/>
              <a:gd name="connsiteX47" fmla="*/ 1228954 w 3650285"/>
              <a:gd name="connsiteY47" fmla="*/ 190195 h 3177102"/>
              <a:gd name="connsiteX48" fmla="*/ 1207008 w 3650285"/>
              <a:gd name="connsiteY48" fmla="*/ 175565 h 3177102"/>
              <a:gd name="connsiteX49" fmla="*/ 1170432 w 3650285"/>
              <a:gd name="connsiteY49" fmla="*/ 138989 h 3177102"/>
              <a:gd name="connsiteX50" fmla="*/ 1163117 w 3650285"/>
              <a:gd name="connsiteY50" fmla="*/ 117043 h 3177102"/>
              <a:gd name="connsiteX51" fmla="*/ 1141171 w 3650285"/>
              <a:gd name="connsiteY51" fmla="*/ 109728 h 3177102"/>
              <a:gd name="connsiteX52" fmla="*/ 1082650 w 3650285"/>
              <a:gd name="connsiteY52" fmla="*/ 95098 h 3177102"/>
              <a:gd name="connsiteX53" fmla="*/ 1053389 w 3650285"/>
              <a:gd name="connsiteY53" fmla="*/ 95098 h 3177102"/>
              <a:gd name="connsiteX54" fmla="*/ 1031443 w 3650285"/>
              <a:gd name="connsiteY54" fmla="*/ 87783 h 3177102"/>
              <a:gd name="connsiteX55" fmla="*/ 936346 w 3650285"/>
              <a:gd name="connsiteY55" fmla="*/ 95098 h 3177102"/>
              <a:gd name="connsiteX56" fmla="*/ 892455 w 3650285"/>
              <a:gd name="connsiteY56" fmla="*/ 109728 h 3177102"/>
              <a:gd name="connsiteX57" fmla="*/ 855879 w 3650285"/>
              <a:gd name="connsiteY57" fmla="*/ 117043 h 3177102"/>
              <a:gd name="connsiteX58" fmla="*/ 826618 w 3650285"/>
              <a:gd name="connsiteY58" fmla="*/ 153619 h 3177102"/>
              <a:gd name="connsiteX59" fmla="*/ 782727 w 3650285"/>
              <a:gd name="connsiteY59" fmla="*/ 197511 h 3177102"/>
              <a:gd name="connsiteX60" fmla="*/ 768096 w 3650285"/>
              <a:gd name="connsiteY60" fmla="*/ 212141 h 3177102"/>
              <a:gd name="connsiteX61" fmla="*/ 746151 w 3650285"/>
              <a:gd name="connsiteY61" fmla="*/ 219456 h 3177102"/>
              <a:gd name="connsiteX62" fmla="*/ 680314 w 3650285"/>
              <a:gd name="connsiteY62" fmla="*/ 248717 h 3177102"/>
              <a:gd name="connsiteX63" fmla="*/ 658368 w 3650285"/>
              <a:gd name="connsiteY63" fmla="*/ 256032 h 3177102"/>
              <a:gd name="connsiteX64" fmla="*/ 643738 w 3650285"/>
              <a:gd name="connsiteY64" fmla="*/ 270663 h 3177102"/>
              <a:gd name="connsiteX65" fmla="*/ 592531 w 3650285"/>
              <a:gd name="connsiteY65" fmla="*/ 285293 h 3177102"/>
              <a:gd name="connsiteX66" fmla="*/ 541325 w 3650285"/>
              <a:gd name="connsiteY66" fmla="*/ 314554 h 3177102"/>
              <a:gd name="connsiteX67" fmla="*/ 468173 w 3650285"/>
              <a:gd name="connsiteY67" fmla="*/ 329184 h 3177102"/>
              <a:gd name="connsiteX68" fmla="*/ 373075 w 3650285"/>
              <a:gd name="connsiteY68" fmla="*/ 321869 h 3177102"/>
              <a:gd name="connsiteX69" fmla="*/ 321869 w 3650285"/>
              <a:gd name="connsiteY69" fmla="*/ 299923 h 3177102"/>
              <a:gd name="connsiteX70" fmla="*/ 299923 w 3650285"/>
              <a:gd name="connsiteY70" fmla="*/ 292608 h 3177102"/>
              <a:gd name="connsiteX71" fmla="*/ 277978 w 3650285"/>
              <a:gd name="connsiteY71" fmla="*/ 277978 h 3177102"/>
              <a:gd name="connsiteX72" fmla="*/ 234087 w 3650285"/>
              <a:gd name="connsiteY72" fmla="*/ 263347 h 3177102"/>
              <a:gd name="connsiteX73" fmla="*/ 175565 w 3650285"/>
              <a:gd name="connsiteY73" fmla="*/ 248717 h 3177102"/>
              <a:gd name="connsiteX74" fmla="*/ 124359 w 3650285"/>
              <a:gd name="connsiteY74" fmla="*/ 234087 h 3177102"/>
              <a:gd name="connsiteX75" fmla="*/ 65837 w 3650285"/>
              <a:gd name="connsiteY75" fmla="*/ 241402 h 3177102"/>
              <a:gd name="connsiteX76" fmla="*/ 51207 w 3650285"/>
              <a:gd name="connsiteY76" fmla="*/ 263347 h 3177102"/>
              <a:gd name="connsiteX77" fmla="*/ 29261 w 3650285"/>
              <a:gd name="connsiteY77" fmla="*/ 285293 h 3177102"/>
              <a:gd name="connsiteX78" fmla="*/ 14631 w 3650285"/>
              <a:gd name="connsiteY78" fmla="*/ 307239 h 3177102"/>
              <a:gd name="connsiteX79" fmla="*/ 0 w 3650285"/>
              <a:gd name="connsiteY79" fmla="*/ 351130 h 3177102"/>
              <a:gd name="connsiteX80" fmla="*/ 14631 w 3650285"/>
              <a:gd name="connsiteY80" fmla="*/ 409651 h 3177102"/>
              <a:gd name="connsiteX81" fmla="*/ 29261 w 3650285"/>
              <a:gd name="connsiteY81" fmla="*/ 431597 h 3177102"/>
              <a:gd name="connsiteX82" fmla="*/ 51207 w 3650285"/>
              <a:gd name="connsiteY82" fmla="*/ 453543 h 3177102"/>
              <a:gd name="connsiteX83" fmla="*/ 124359 w 3650285"/>
              <a:gd name="connsiteY83" fmla="*/ 475488 h 3177102"/>
              <a:gd name="connsiteX84" fmla="*/ 168250 w 3650285"/>
              <a:gd name="connsiteY84" fmla="*/ 504749 h 3177102"/>
              <a:gd name="connsiteX85" fmla="*/ 197511 w 3650285"/>
              <a:gd name="connsiteY85" fmla="*/ 548640 h 3177102"/>
              <a:gd name="connsiteX86" fmla="*/ 234087 w 3650285"/>
              <a:gd name="connsiteY86" fmla="*/ 614477 h 3177102"/>
              <a:gd name="connsiteX87" fmla="*/ 248717 w 3650285"/>
              <a:gd name="connsiteY87" fmla="*/ 636423 h 3177102"/>
              <a:gd name="connsiteX88" fmla="*/ 285293 w 3650285"/>
              <a:gd name="connsiteY88" fmla="*/ 672999 h 3177102"/>
              <a:gd name="connsiteX89" fmla="*/ 277978 w 3650285"/>
              <a:gd name="connsiteY89" fmla="*/ 775411 h 3177102"/>
              <a:gd name="connsiteX90" fmla="*/ 299923 w 3650285"/>
              <a:gd name="connsiteY90" fmla="*/ 782727 h 3177102"/>
              <a:gd name="connsiteX91" fmla="*/ 314554 w 3650285"/>
              <a:gd name="connsiteY91" fmla="*/ 804672 h 3177102"/>
              <a:gd name="connsiteX92" fmla="*/ 307239 w 3650285"/>
              <a:gd name="connsiteY92" fmla="*/ 885139 h 3177102"/>
              <a:gd name="connsiteX93" fmla="*/ 277978 w 3650285"/>
              <a:gd name="connsiteY93" fmla="*/ 950976 h 3177102"/>
              <a:gd name="connsiteX94" fmla="*/ 256032 w 3650285"/>
              <a:gd name="connsiteY94" fmla="*/ 1002183 h 3177102"/>
              <a:gd name="connsiteX95" fmla="*/ 248717 w 3650285"/>
              <a:gd name="connsiteY95" fmla="*/ 1060704 h 3177102"/>
              <a:gd name="connsiteX96" fmla="*/ 234087 w 3650285"/>
              <a:gd name="connsiteY96" fmla="*/ 1104595 h 3177102"/>
              <a:gd name="connsiteX97" fmla="*/ 248717 w 3650285"/>
              <a:gd name="connsiteY97" fmla="*/ 1155802 h 3177102"/>
              <a:gd name="connsiteX98" fmla="*/ 270663 w 3650285"/>
              <a:gd name="connsiteY98" fmla="*/ 1185063 h 3177102"/>
              <a:gd name="connsiteX99" fmla="*/ 292608 w 3650285"/>
              <a:gd name="connsiteY99" fmla="*/ 1199693 h 3177102"/>
              <a:gd name="connsiteX100" fmla="*/ 307239 w 3650285"/>
              <a:gd name="connsiteY100" fmla="*/ 1221639 h 3177102"/>
              <a:gd name="connsiteX101" fmla="*/ 329184 w 3650285"/>
              <a:gd name="connsiteY101" fmla="*/ 1236269 h 3177102"/>
              <a:gd name="connsiteX102" fmla="*/ 343815 w 3650285"/>
              <a:gd name="connsiteY102" fmla="*/ 1250899 h 3177102"/>
              <a:gd name="connsiteX103" fmla="*/ 358445 w 3650285"/>
              <a:gd name="connsiteY103" fmla="*/ 1302106 h 3177102"/>
              <a:gd name="connsiteX104" fmla="*/ 365760 w 3650285"/>
              <a:gd name="connsiteY104" fmla="*/ 1324051 h 3177102"/>
              <a:gd name="connsiteX105" fmla="*/ 387706 w 3650285"/>
              <a:gd name="connsiteY105" fmla="*/ 1338682 h 3177102"/>
              <a:gd name="connsiteX106" fmla="*/ 402336 w 3650285"/>
              <a:gd name="connsiteY106" fmla="*/ 1477671 h 3177102"/>
              <a:gd name="connsiteX107" fmla="*/ 409651 w 3650285"/>
              <a:gd name="connsiteY107" fmla="*/ 1499616 h 3177102"/>
              <a:gd name="connsiteX108" fmla="*/ 416967 w 3650285"/>
              <a:gd name="connsiteY108" fmla="*/ 1543507 h 3177102"/>
              <a:gd name="connsiteX109" fmla="*/ 431597 w 3650285"/>
              <a:gd name="connsiteY109" fmla="*/ 1711757 h 3177102"/>
              <a:gd name="connsiteX110" fmla="*/ 460858 w 3650285"/>
              <a:gd name="connsiteY110" fmla="*/ 1748333 h 3177102"/>
              <a:gd name="connsiteX111" fmla="*/ 490119 w 3650285"/>
              <a:gd name="connsiteY111" fmla="*/ 1792224 h 3177102"/>
              <a:gd name="connsiteX112" fmla="*/ 526695 w 3650285"/>
              <a:gd name="connsiteY112" fmla="*/ 1858061 h 3177102"/>
              <a:gd name="connsiteX113" fmla="*/ 548640 w 3650285"/>
              <a:gd name="connsiteY113" fmla="*/ 1901952 h 3177102"/>
              <a:gd name="connsiteX114" fmla="*/ 585216 w 3650285"/>
              <a:gd name="connsiteY114" fmla="*/ 1931213 h 3177102"/>
              <a:gd name="connsiteX115" fmla="*/ 621792 w 3650285"/>
              <a:gd name="connsiteY115" fmla="*/ 1967789 h 3177102"/>
              <a:gd name="connsiteX116" fmla="*/ 672999 w 3650285"/>
              <a:gd name="connsiteY116" fmla="*/ 2004365 h 3177102"/>
              <a:gd name="connsiteX117" fmla="*/ 955476 w 3650285"/>
              <a:gd name="connsiteY117" fmla="*/ 2403908 h 3177102"/>
              <a:gd name="connsiteX118" fmla="*/ 1101014 w 3650285"/>
              <a:gd name="connsiteY118" fmla="*/ 2618539 h 3177102"/>
              <a:gd name="connsiteX119" fmla="*/ 1353179 w 3650285"/>
              <a:gd name="connsiteY119" fmla="*/ 2974413 h 3177102"/>
              <a:gd name="connsiteX120" fmla="*/ 1431716 w 3650285"/>
              <a:gd name="connsiteY120" fmla="*/ 3092220 h 3177102"/>
              <a:gd name="connsiteX121" fmla="*/ 1621956 w 3650285"/>
              <a:gd name="connsiteY121" fmla="*/ 3152524 h 3177102"/>
              <a:gd name="connsiteX122" fmla="*/ 2245139 w 3650285"/>
              <a:gd name="connsiteY122" fmla="*/ 3170757 h 3177102"/>
              <a:gd name="connsiteX123" fmla="*/ 2778071 w 3650285"/>
              <a:gd name="connsiteY123" fmla="*/ 3166881 h 3177102"/>
              <a:gd name="connsiteX124" fmla="*/ 3245690 w 3650285"/>
              <a:gd name="connsiteY124" fmla="*/ 3131122 h 3177102"/>
              <a:gd name="connsiteX125" fmla="*/ 3614892 w 3650285"/>
              <a:gd name="connsiteY125" fmla="*/ 2974705 h 3177102"/>
              <a:gd name="connsiteX126" fmla="*/ 3635655 w 3650285"/>
              <a:gd name="connsiteY126" fmla="*/ 2070202 h 3177102"/>
              <a:gd name="connsiteX127" fmla="*/ 3642970 w 3650285"/>
              <a:gd name="connsiteY127" fmla="*/ 1389888 h 3177102"/>
              <a:gd name="connsiteX128" fmla="*/ 3650285 w 3650285"/>
              <a:gd name="connsiteY128" fmla="*/ 936346 h 3177102"/>
              <a:gd name="connsiteX129" fmla="*/ 3628339 w 3650285"/>
              <a:gd name="connsiteY129" fmla="*/ 226771 h 3177102"/>
              <a:gd name="connsiteX0" fmla="*/ 3628339 w 3650285"/>
              <a:gd name="connsiteY0" fmla="*/ 226771 h 3177102"/>
              <a:gd name="connsiteX1" fmla="*/ 3591763 w 3650285"/>
              <a:gd name="connsiteY1" fmla="*/ 204826 h 3177102"/>
              <a:gd name="connsiteX2" fmla="*/ 3547872 w 3650285"/>
              <a:gd name="connsiteY2" fmla="*/ 190195 h 3177102"/>
              <a:gd name="connsiteX3" fmla="*/ 3511296 w 3650285"/>
              <a:gd name="connsiteY3" fmla="*/ 153619 h 3177102"/>
              <a:gd name="connsiteX4" fmla="*/ 3467405 w 3650285"/>
              <a:gd name="connsiteY4" fmla="*/ 124359 h 3177102"/>
              <a:gd name="connsiteX5" fmla="*/ 3372307 w 3650285"/>
              <a:gd name="connsiteY5" fmla="*/ 102413 h 3177102"/>
              <a:gd name="connsiteX6" fmla="*/ 3321101 w 3650285"/>
              <a:gd name="connsiteY6" fmla="*/ 87783 h 3177102"/>
              <a:gd name="connsiteX7" fmla="*/ 3160167 w 3650285"/>
              <a:gd name="connsiteY7" fmla="*/ 80467 h 3177102"/>
              <a:gd name="connsiteX8" fmla="*/ 3006547 w 3650285"/>
              <a:gd name="connsiteY8" fmla="*/ 87783 h 3177102"/>
              <a:gd name="connsiteX9" fmla="*/ 2962656 w 3650285"/>
              <a:gd name="connsiteY9" fmla="*/ 102413 h 3177102"/>
              <a:gd name="connsiteX10" fmla="*/ 2728570 w 3650285"/>
              <a:gd name="connsiteY10" fmla="*/ 87783 h 3177102"/>
              <a:gd name="connsiteX11" fmla="*/ 2706624 w 3650285"/>
              <a:gd name="connsiteY11" fmla="*/ 80467 h 3177102"/>
              <a:gd name="connsiteX12" fmla="*/ 2670048 w 3650285"/>
              <a:gd name="connsiteY12" fmla="*/ 87783 h 3177102"/>
              <a:gd name="connsiteX13" fmla="*/ 2648103 w 3650285"/>
              <a:gd name="connsiteY13" fmla="*/ 95098 h 3177102"/>
              <a:gd name="connsiteX14" fmla="*/ 2428647 w 3650285"/>
              <a:gd name="connsiteY14" fmla="*/ 87783 h 3177102"/>
              <a:gd name="connsiteX15" fmla="*/ 2384755 w 3650285"/>
              <a:gd name="connsiteY15" fmla="*/ 73152 h 3177102"/>
              <a:gd name="connsiteX16" fmla="*/ 2362810 w 3650285"/>
              <a:gd name="connsiteY16" fmla="*/ 65837 h 3177102"/>
              <a:gd name="connsiteX17" fmla="*/ 2311603 w 3650285"/>
              <a:gd name="connsiteY17" fmla="*/ 73152 h 3177102"/>
              <a:gd name="connsiteX18" fmla="*/ 2245767 w 3650285"/>
              <a:gd name="connsiteY18" fmla="*/ 80467 h 3177102"/>
              <a:gd name="connsiteX19" fmla="*/ 2150669 w 3650285"/>
              <a:gd name="connsiteY19" fmla="*/ 117043 h 3177102"/>
              <a:gd name="connsiteX20" fmla="*/ 2114093 w 3650285"/>
              <a:gd name="connsiteY20" fmla="*/ 146304 h 3177102"/>
              <a:gd name="connsiteX21" fmla="*/ 2070202 w 3650285"/>
              <a:gd name="connsiteY21" fmla="*/ 138989 h 3177102"/>
              <a:gd name="connsiteX22" fmla="*/ 2055571 w 3650285"/>
              <a:gd name="connsiteY22" fmla="*/ 117043 h 3177102"/>
              <a:gd name="connsiteX23" fmla="*/ 2048256 w 3650285"/>
              <a:gd name="connsiteY23" fmla="*/ 95098 h 3177102"/>
              <a:gd name="connsiteX24" fmla="*/ 2033626 w 3650285"/>
              <a:gd name="connsiteY24" fmla="*/ 80467 h 3177102"/>
              <a:gd name="connsiteX25" fmla="*/ 2018995 w 3650285"/>
              <a:gd name="connsiteY25" fmla="*/ 58522 h 3177102"/>
              <a:gd name="connsiteX26" fmla="*/ 1982419 w 3650285"/>
              <a:gd name="connsiteY26" fmla="*/ 29261 h 3177102"/>
              <a:gd name="connsiteX27" fmla="*/ 1967789 w 3650285"/>
              <a:gd name="connsiteY27" fmla="*/ 7315 h 3177102"/>
              <a:gd name="connsiteX28" fmla="*/ 1945843 w 3650285"/>
              <a:gd name="connsiteY28" fmla="*/ 0 h 3177102"/>
              <a:gd name="connsiteX29" fmla="*/ 1784909 w 3650285"/>
              <a:gd name="connsiteY29" fmla="*/ 7315 h 3177102"/>
              <a:gd name="connsiteX30" fmla="*/ 1726387 w 3650285"/>
              <a:gd name="connsiteY30" fmla="*/ 58522 h 3177102"/>
              <a:gd name="connsiteX31" fmla="*/ 1689811 w 3650285"/>
              <a:gd name="connsiteY31" fmla="*/ 95098 h 3177102"/>
              <a:gd name="connsiteX32" fmla="*/ 1675181 w 3650285"/>
              <a:gd name="connsiteY32" fmla="*/ 117043 h 3177102"/>
              <a:gd name="connsiteX33" fmla="*/ 1645920 w 3650285"/>
              <a:gd name="connsiteY33" fmla="*/ 146304 h 3177102"/>
              <a:gd name="connsiteX34" fmla="*/ 1631290 w 3650285"/>
              <a:gd name="connsiteY34" fmla="*/ 160935 h 3177102"/>
              <a:gd name="connsiteX35" fmla="*/ 1616659 w 3650285"/>
              <a:gd name="connsiteY35" fmla="*/ 182880 h 3177102"/>
              <a:gd name="connsiteX36" fmla="*/ 1580083 w 3650285"/>
              <a:gd name="connsiteY36" fmla="*/ 219456 h 3177102"/>
              <a:gd name="connsiteX37" fmla="*/ 1528877 w 3650285"/>
              <a:gd name="connsiteY37" fmla="*/ 277978 h 3177102"/>
              <a:gd name="connsiteX38" fmla="*/ 1521562 w 3650285"/>
              <a:gd name="connsiteY38" fmla="*/ 299923 h 3177102"/>
              <a:gd name="connsiteX39" fmla="*/ 1455725 w 3650285"/>
              <a:gd name="connsiteY39" fmla="*/ 336499 h 3177102"/>
              <a:gd name="connsiteX40" fmla="*/ 1382573 w 3650285"/>
              <a:gd name="connsiteY40" fmla="*/ 329184 h 3177102"/>
              <a:gd name="connsiteX41" fmla="*/ 1345997 w 3650285"/>
              <a:gd name="connsiteY41" fmla="*/ 299923 h 3177102"/>
              <a:gd name="connsiteX42" fmla="*/ 1324051 w 3650285"/>
              <a:gd name="connsiteY42" fmla="*/ 285293 h 3177102"/>
              <a:gd name="connsiteX43" fmla="*/ 1316736 w 3650285"/>
              <a:gd name="connsiteY43" fmla="*/ 263347 h 3177102"/>
              <a:gd name="connsiteX44" fmla="*/ 1294791 w 3650285"/>
              <a:gd name="connsiteY44" fmla="*/ 256032 h 3177102"/>
              <a:gd name="connsiteX45" fmla="*/ 1280160 w 3650285"/>
              <a:gd name="connsiteY45" fmla="*/ 241402 h 3177102"/>
              <a:gd name="connsiteX46" fmla="*/ 1258215 w 3650285"/>
              <a:gd name="connsiteY46" fmla="*/ 226771 h 3177102"/>
              <a:gd name="connsiteX47" fmla="*/ 1228954 w 3650285"/>
              <a:gd name="connsiteY47" fmla="*/ 190195 h 3177102"/>
              <a:gd name="connsiteX48" fmla="*/ 1207008 w 3650285"/>
              <a:gd name="connsiteY48" fmla="*/ 175565 h 3177102"/>
              <a:gd name="connsiteX49" fmla="*/ 1170432 w 3650285"/>
              <a:gd name="connsiteY49" fmla="*/ 138989 h 3177102"/>
              <a:gd name="connsiteX50" fmla="*/ 1163117 w 3650285"/>
              <a:gd name="connsiteY50" fmla="*/ 117043 h 3177102"/>
              <a:gd name="connsiteX51" fmla="*/ 1141171 w 3650285"/>
              <a:gd name="connsiteY51" fmla="*/ 109728 h 3177102"/>
              <a:gd name="connsiteX52" fmla="*/ 1082650 w 3650285"/>
              <a:gd name="connsiteY52" fmla="*/ 95098 h 3177102"/>
              <a:gd name="connsiteX53" fmla="*/ 1053389 w 3650285"/>
              <a:gd name="connsiteY53" fmla="*/ 95098 h 3177102"/>
              <a:gd name="connsiteX54" fmla="*/ 1031443 w 3650285"/>
              <a:gd name="connsiteY54" fmla="*/ 87783 h 3177102"/>
              <a:gd name="connsiteX55" fmla="*/ 936346 w 3650285"/>
              <a:gd name="connsiteY55" fmla="*/ 95098 h 3177102"/>
              <a:gd name="connsiteX56" fmla="*/ 892455 w 3650285"/>
              <a:gd name="connsiteY56" fmla="*/ 109728 h 3177102"/>
              <a:gd name="connsiteX57" fmla="*/ 855879 w 3650285"/>
              <a:gd name="connsiteY57" fmla="*/ 117043 h 3177102"/>
              <a:gd name="connsiteX58" fmla="*/ 826618 w 3650285"/>
              <a:gd name="connsiteY58" fmla="*/ 153619 h 3177102"/>
              <a:gd name="connsiteX59" fmla="*/ 782727 w 3650285"/>
              <a:gd name="connsiteY59" fmla="*/ 197511 h 3177102"/>
              <a:gd name="connsiteX60" fmla="*/ 768096 w 3650285"/>
              <a:gd name="connsiteY60" fmla="*/ 212141 h 3177102"/>
              <a:gd name="connsiteX61" fmla="*/ 746151 w 3650285"/>
              <a:gd name="connsiteY61" fmla="*/ 219456 h 3177102"/>
              <a:gd name="connsiteX62" fmla="*/ 680314 w 3650285"/>
              <a:gd name="connsiteY62" fmla="*/ 248717 h 3177102"/>
              <a:gd name="connsiteX63" fmla="*/ 658368 w 3650285"/>
              <a:gd name="connsiteY63" fmla="*/ 256032 h 3177102"/>
              <a:gd name="connsiteX64" fmla="*/ 643738 w 3650285"/>
              <a:gd name="connsiteY64" fmla="*/ 270663 h 3177102"/>
              <a:gd name="connsiteX65" fmla="*/ 592531 w 3650285"/>
              <a:gd name="connsiteY65" fmla="*/ 285293 h 3177102"/>
              <a:gd name="connsiteX66" fmla="*/ 541325 w 3650285"/>
              <a:gd name="connsiteY66" fmla="*/ 314554 h 3177102"/>
              <a:gd name="connsiteX67" fmla="*/ 468173 w 3650285"/>
              <a:gd name="connsiteY67" fmla="*/ 329184 h 3177102"/>
              <a:gd name="connsiteX68" fmla="*/ 373075 w 3650285"/>
              <a:gd name="connsiteY68" fmla="*/ 321869 h 3177102"/>
              <a:gd name="connsiteX69" fmla="*/ 321869 w 3650285"/>
              <a:gd name="connsiteY69" fmla="*/ 299923 h 3177102"/>
              <a:gd name="connsiteX70" fmla="*/ 299923 w 3650285"/>
              <a:gd name="connsiteY70" fmla="*/ 292608 h 3177102"/>
              <a:gd name="connsiteX71" fmla="*/ 277978 w 3650285"/>
              <a:gd name="connsiteY71" fmla="*/ 277978 h 3177102"/>
              <a:gd name="connsiteX72" fmla="*/ 234087 w 3650285"/>
              <a:gd name="connsiteY72" fmla="*/ 263347 h 3177102"/>
              <a:gd name="connsiteX73" fmla="*/ 175565 w 3650285"/>
              <a:gd name="connsiteY73" fmla="*/ 248717 h 3177102"/>
              <a:gd name="connsiteX74" fmla="*/ 124359 w 3650285"/>
              <a:gd name="connsiteY74" fmla="*/ 234087 h 3177102"/>
              <a:gd name="connsiteX75" fmla="*/ 65837 w 3650285"/>
              <a:gd name="connsiteY75" fmla="*/ 241402 h 3177102"/>
              <a:gd name="connsiteX76" fmla="*/ 51207 w 3650285"/>
              <a:gd name="connsiteY76" fmla="*/ 263347 h 3177102"/>
              <a:gd name="connsiteX77" fmla="*/ 29261 w 3650285"/>
              <a:gd name="connsiteY77" fmla="*/ 285293 h 3177102"/>
              <a:gd name="connsiteX78" fmla="*/ 14631 w 3650285"/>
              <a:gd name="connsiteY78" fmla="*/ 307239 h 3177102"/>
              <a:gd name="connsiteX79" fmla="*/ 0 w 3650285"/>
              <a:gd name="connsiteY79" fmla="*/ 351130 h 3177102"/>
              <a:gd name="connsiteX80" fmla="*/ 14631 w 3650285"/>
              <a:gd name="connsiteY80" fmla="*/ 409651 h 3177102"/>
              <a:gd name="connsiteX81" fmla="*/ 29261 w 3650285"/>
              <a:gd name="connsiteY81" fmla="*/ 431597 h 3177102"/>
              <a:gd name="connsiteX82" fmla="*/ 51207 w 3650285"/>
              <a:gd name="connsiteY82" fmla="*/ 453543 h 3177102"/>
              <a:gd name="connsiteX83" fmla="*/ 124359 w 3650285"/>
              <a:gd name="connsiteY83" fmla="*/ 475488 h 3177102"/>
              <a:gd name="connsiteX84" fmla="*/ 168250 w 3650285"/>
              <a:gd name="connsiteY84" fmla="*/ 504749 h 3177102"/>
              <a:gd name="connsiteX85" fmla="*/ 197511 w 3650285"/>
              <a:gd name="connsiteY85" fmla="*/ 548640 h 3177102"/>
              <a:gd name="connsiteX86" fmla="*/ 234087 w 3650285"/>
              <a:gd name="connsiteY86" fmla="*/ 614477 h 3177102"/>
              <a:gd name="connsiteX87" fmla="*/ 248717 w 3650285"/>
              <a:gd name="connsiteY87" fmla="*/ 636423 h 3177102"/>
              <a:gd name="connsiteX88" fmla="*/ 285293 w 3650285"/>
              <a:gd name="connsiteY88" fmla="*/ 672999 h 3177102"/>
              <a:gd name="connsiteX89" fmla="*/ 277978 w 3650285"/>
              <a:gd name="connsiteY89" fmla="*/ 775411 h 3177102"/>
              <a:gd name="connsiteX90" fmla="*/ 299923 w 3650285"/>
              <a:gd name="connsiteY90" fmla="*/ 782727 h 3177102"/>
              <a:gd name="connsiteX91" fmla="*/ 314554 w 3650285"/>
              <a:gd name="connsiteY91" fmla="*/ 804672 h 3177102"/>
              <a:gd name="connsiteX92" fmla="*/ 307239 w 3650285"/>
              <a:gd name="connsiteY92" fmla="*/ 885139 h 3177102"/>
              <a:gd name="connsiteX93" fmla="*/ 277978 w 3650285"/>
              <a:gd name="connsiteY93" fmla="*/ 950976 h 3177102"/>
              <a:gd name="connsiteX94" fmla="*/ 256032 w 3650285"/>
              <a:gd name="connsiteY94" fmla="*/ 1002183 h 3177102"/>
              <a:gd name="connsiteX95" fmla="*/ 248717 w 3650285"/>
              <a:gd name="connsiteY95" fmla="*/ 1060704 h 3177102"/>
              <a:gd name="connsiteX96" fmla="*/ 234087 w 3650285"/>
              <a:gd name="connsiteY96" fmla="*/ 1104595 h 3177102"/>
              <a:gd name="connsiteX97" fmla="*/ 248717 w 3650285"/>
              <a:gd name="connsiteY97" fmla="*/ 1155802 h 3177102"/>
              <a:gd name="connsiteX98" fmla="*/ 270663 w 3650285"/>
              <a:gd name="connsiteY98" fmla="*/ 1185063 h 3177102"/>
              <a:gd name="connsiteX99" fmla="*/ 292608 w 3650285"/>
              <a:gd name="connsiteY99" fmla="*/ 1199693 h 3177102"/>
              <a:gd name="connsiteX100" fmla="*/ 307239 w 3650285"/>
              <a:gd name="connsiteY100" fmla="*/ 1221639 h 3177102"/>
              <a:gd name="connsiteX101" fmla="*/ 329184 w 3650285"/>
              <a:gd name="connsiteY101" fmla="*/ 1236269 h 3177102"/>
              <a:gd name="connsiteX102" fmla="*/ 343815 w 3650285"/>
              <a:gd name="connsiteY102" fmla="*/ 1250899 h 3177102"/>
              <a:gd name="connsiteX103" fmla="*/ 358445 w 3650285"/>
              <a:gd name="connsiteY103" fmla="*/ 1302106 h 3177102"/>
              <a:gd name="connsiteX104" fmla="*/ 365760 w 3650285"/>
              <a:gd name="connsiteY104" fmla="*/ 1324051 h 3177102"/>
              <a:gd name="connsiteX105" fmla="*/ 387706 w 3650285"/>
              <a:gd name="connsiteY105" fmla="*/ 1338682 h 3177102"/>
              <a:gd name="connsiteX106" fmla="*/ 402336 w 3650285"/>
              <a:gd name="connsiteY106" fmla="*/ 1477671 h 3177102"/>
              <a:gd name="connsiteX107" fmla="*/ 409651 w 3650285"/>
              <a:gd name="connsiteY107" fmla="*/ 1499616 h 3177102"/>
              <a:gd name="connsiteX108" fmla="*/ 416967 w 3650285"/>
              <a:gd name="connsiteY108" fmla="*/ 1543507 h 3177102"/>
              <a:gd name="connsiteX109" fmla="*/ 431597 w 3650285"/>
              <a:gd name="connsiteY109" fmla="*/ 1711757 h 3177102"/>
              <a:gd name="connsiteX110" fmla="*/ 460858 w 3650285"/>
              <a:gd name="connsiteY110" fmla="*/ 1748333 h 3177102"/>
              <a:gd name="connsiteX111" fmla="*/ 490119 w 3650285"/>
              <a:gd name="connsiteY111" fmla="*/ 1792224 h 3177102"/>
              <a:gd name="connsiteX112" fmla="*/ 526695 w 3650285"/>
              <a:gd name="connsiteY112" fmla="*/ 1858061 h 3177102"/>
              <a:gd name="connsiteX113" fmla="*/ 548640 w 3650285"/>
              <a:gd name="connsiteY113" fmla="*/ 1901952 h 3177102"/>
              <a:gd name="connsiteX114" fmla="*/ 585216 w 3650285"/>
              <a:gd name="connsiteY114" fmla="*/ 1931213 h 3177102"/>
              <a:gd name="connsiteX115" fmla="*/ 621792 w 3650285"/>
              <a:gd name="connsiteY115" fmla="*/ 1967789 h 3177102"/>
              <a:gd name="connsiteX116" fmla="*/ 672999 w 3650285"/>
              <a:gd name="connsiteY116" fmla="*/ 2004365 h 3177102"/>
              <a:gd name="connsiteX117" fmla="*/ 955476 w 3650285"/>
              <a:gd name="connsiteY117" fmla="*/ 2403908 h 3177102"/>
              <a:gd name="connsiteX118" fmla="*/ 1101014 w 3650285"/>
              <a:gd name="connsiteY118" fmla="*/ 2618539 h 3177102"/>
              <a:gd name="connsiteX119" fmla="*/ 1353179 w 3650285"/>
              <a:gd name="connsiteY119" fmla="*/ 2974413 h 3177102"/>
              <a:gd name="connsiteX120" fmla="*/ 1431716 w 3650285"/>
              <a:gd name="connsiteY120" fmla="*/ 3092220 h 3177102"/>
              <a:gd name="connsiteX121" fmla="*/ 1621956 w 3650285"/>
              <a:gd name="connsiteY121" fmla="*/ 3152524 h 3177102"/>
              <a:gd name="connsiteX122" fmla="*/ 2245139 w 3650285"/>
              <a:gd name="connsiteY122" fmla="*/ 3170757 h 3177102"/>
              <a:gd name="connsiteX123" fmla="*/ 2778071 w 3650285"/>
              <a:gd name="connsiteY123" fmla="*/ 3166881 h 3177102"/>
              <a:gd name="connsiteX124" fmla="*/ 3290568 w 3650285"/>
              <a:gd name="connsiteY124" fmla="*/ 3153561 h 3177102"/>
              <a:gd name="connsiteX125" fmla="*/ 3614892 w 3650285"/>
              <a:gd name="connsiteY125" fmla="*/ 2974705 h 3177102"/>
              <a:gd name="connsiteX126" fmla="*/ 3635655 w 3650285"/>
              <a:gd name="connsiteY126" fmla="*/ 2070202 h 3177102"/>
              <a:gd name="connsiteX127" fmla="*/ 3642970 w 3650285"/>
              <a:gd name="connsiteY127" fmla="*/ 1389888 h 3177102"/>
              <a:gd name="connsiteX128" fmla="*/ 3650285 w 3650285"/>
              <a:gd name="connsiteY128" fmla="*/ 936346 h 3177102"/>
              <a:gd name="connsiteX129" fmla="*/ 3628339 w 3650285"/>
              <a:gd name="connsiteY129" fmla="*/ 226771 h 3177102"/>
              <a:gd name="connsiteX0" fmla="*/ 3628339 w 3650285"/>
              <a:gd name="connsiteY0" fmla="*/ 226771 h 3215582"/>
              <a:gd name="connsiteX1" fmla="*/ 3591763 w 3650285"/>
              <a:gd name="connsiteY1" fmla="*/ 204826 h 3215582"/>
              <a:gd name="connsiteX2" fmla="*/ 3547872 w 3650285"/>
              <a:gd name="connsiteY2" fmla="*/ 190195 h 3215582"/>
              <a:gd name="connsiteX3" fmla="*/ 3511296 w 3650285"/>
              <a:gd name="connsiteY3" fmla="*/ 153619 h 3215582"/>
              <a:gd name="connsiteX4" fmla="*/ 3467405 w 3650285"/>
              <a:gd name="connsiteY4" fmla="*/ 124359 h 3215582"/>
              <a:gd name="connsiteX5" fmla="*/ 3372307 w 3650285"/>
              <a:gd name="connsiteY5" fmla="*/ 102413 h 3215582"/>
              <a:gd name="connsiteX6" fmla="*/ 3321101 w 3650285"/>
              <a:gd name="connsiteY6" fmla="*/ 87783 h 3215582"/>
              <a:gd name="connsiteX7" fmla="*/ 3160167 w 3650285"/>
              <a:gd name="connsiteY7" fmla="*/ 80467 h 3215582"/>
              <a:gd name="connsiteX8" fmla="*/ 3006547 w 3650285"/>
              <a:gd name="connsiteY8" fmla="*/ 87783 h 3215582"/>
              <a:gd name="connsiteX9" fmla="*/ 2962656 w 3650285"/>
              <a:gd name="connsiteY9" fmla="*/ 102413 h 3215582"/>
              <a:gd name="connsiteX10" fmla="*/ 2728570 w 3650285"/>
              <a:gd name="connsiteY10" fmla="*/ 87783 h 3215582"/>
              <a:gd name="connsiteX11" fmla="*/ 2706624 w 3650285"/>
              <a:gd name="connsiteY11" fmla="*/ 80467 h 3215582"/>
              <a:gd name="connsiteX12" fmla="*/ 2670048 w 3650285"/>
              <a:gd name="connsiteY12" fmla="*/ 87783 h 3215582"/>
              <a:gd name="connsiteX13" fmla="*/ 2648103 w 3650285"/>
              <a:gd name="connsiteY13" fmla="*/ 95098 h 3215582"/>
              <a:gd name="connsiteX14" fmla="*/ 2428647 w 3650285"/>
              <a:gd name="connsiteY14" fmla="*/ 87783 h 3215582"/>
              <a:gd name="connsiteX15" fmla="*/ 2384755 w 3650285"/>
              <a:gd name="connsiteY15" fmla="*/ 73152 h 3215582"/>
              <a:gd name="connsiteX16" fmla="*/ 2362810 w 3650285"/>
              <a:gd name="connsiteY16" fmla="*/ 65837 h 3215582"/>
              <a:gd name="connsiteX17" fmla="*/ 2311603 w 3650285"/>
              <a:gd name="connsiteY17" fmla="*/ 73152 h 3215582"/>
              <a:gd name="connsiteX18" fmla="*/ 2245767 w 3650285"/>
              <a:gd name="connsiteY18" fmla="*/ 80467 h 3215582"/>
              <a:gd name="connsiteX19" fmla="*/ 2150669 w 3650285"/>
              <a:gd name="connsiteY19" fmla="*/ 117043 h 3215582"/>
              <a:gd name="connsiteX20" fmla="*/ 2114093 w 3650285"/>
              <a:gd name="connsiteY20" fmla="*/ 146304 h 3215582"/>
              <a:gd name="connsiteX21" fmla="*/ 2070202 w 3650285"/>
              <a:gd name="connsiteY21" fmla="*/ 138989 h 3215582"/>
              <a:gd name="connsiteX22" fmla="*/ 2055571 w 3650285"/>
              <a:gd name="connsiteY22" fmla="*/ 117043 h 3215582"/>
              <a:gd name="connsiteX23" fmla="*/ 2048256 w 3650285"/>
              <a:gd name="connsiteY23" fmla="*/ 95098 h 3215582"/>
              <a:gd name="connsiteX24" fmla="*/ 2033626 w 3650285"/>
              <a:gd name="connsiteY24" fmla="*/ 80467 h 3215582"/>
              <a:gd name="connsiteX25" fmla="*/ 2018995 w 3650285"/>
              <a:gd name="connsiteY25" fmla="*/ 58522 h 3215582"/>
              <a:gd name="connsiteX26" fmla="*/ 1982419 w 3650285"/>
              <a:gd name="connsiteY26" fmla="*/ 29261 h 3215582"/>
              <a:gd name="connsiteX27" fmla="*/ 1967789 w 3650285"/>
              <a:gd name="connsiteY27" fmla="*/ 7315 h 3215582"/>
              <a:gd name="connsiteX28" fmla="*/ 1945843 w 3650285"/>
              <a:gd name="connsiteY28" fmla="*/ 0 h 3215582"/>
              <a:gd name="connsiteX29" fmla="*/ 1784909 w 3650285"/>
              <a:gd name="connsiteY29" fmla="*/ 7315 h 3215582"/>
              <a:gd name="connsiteX30" fmla="*/ 1726387 w 3650285"/>
              <a:gd name="connsiteY30" fmla="*/ 58522 h 3215582"/>
              <a:gd name="connsiteX31" fmla="*/ 1689811 w 3650285"/>
              <a:gd name="connsiteY31" fmla="*/ 95098 h 3215582"/>
              <a:gd name="connsiteX32" fmla="*/ 1675181 w 3650285"/>
              <a:gd name="connsiteY32" fmla="*/ 117043 h 3215582"/>
              <a:gd name="connsiteX33" fmla="*/ 1645920 w 3650285"/>
              <a:gd name="connsiteY33" fmla="*/ 146304 h 3215582"/>
              <a:gd name="connsiteX34" fmla="*/ 1631290 w 3650285"/>
              <a:gd name="connsiteY34" fmla="*/ 160935 h 3215582"/>
              <a:gd name="connsiteX35" fmla="*/ 1616659 w 3650285"/>
              <a:gd name="connsiteY35" fmla="*/ 182880 h 3215582"/>
              <a:gd name="connsiteX36" fmla="*/ 1580083 w 3650285"/>
              <a:gd name="connsiteY36" fmla="*/ 219456 h 3215582"/>
              <a:gd name="connsiteX37" fmla="*/ 1528877 w 3650285"/>
              <a:gd name="connsiteY37" fmla="*/ 277978 h 3215582"/>
              <a:gd name="connsiteX38" fmla="*/ 1521562 w 3650285"/>
              <a:gd name="connsiteY38" fmla="*/ 299923 h 3215582"/>
              <a:gd name="connsiteX39" fmla="*/ 1455725 w 3650285"/>
              <a:gd name="connsiteY39" fmla="*/ 336499 h 3215582"/>
              <a:gd name="connsiteX40" fmla="*/ 1382573 w 3650285"/>
              <a:gd name="connsiteY40" fmla="*/ 329184 h 3215582"/>
              <a:gd name="connsiteX41" fmla="*/ 1345997 w 3650285"/>
              <a:gd name="connsiteY41" fmla="*/ 299923 h 3215582"/>
              <a:gd name="connsiteX42" fmla="*/ 1324051 w 3650285"/>
              <a:gd name="connsiteY42" fmla="*/ 285293 h 3215582"/>
              <a:gd name="connsiteX43" fmla="*/ 1316736 w 3650285"/>
              <a:gd name="connsiteY43" fmla="*/ 263347 h 3215582"/>
              <a:gd name="connsiteX44" fmla="*/ 1294791 w 3650285"/>
              <a:gd name="connsiteY44" fmla="*/ 256032 h 3215582"/>
              <a:gd name="connsiteX45" fmla="*/ 1280160 w 3650285"/>
              <a:gd name="connsiteY45" fmla="*/ 241402 h 3215582"/>
              <a:gd name="connsiteX46" fmla="*/ 1258215 w 3650285"/>
              <a:gd name="connsiteY46" fmla="*/ 226771 h 3215582"/>
              <a:gd name="connsiteX47" fmla="*/ 1228954 w 3650285"/>
              <a:gd name="connsiteY47" fmla="*/ 190195 h 3215582"/>
              <a:gd name="connsiteX48" fmla="*/ 1207008 w 3650285"/>
              <a:gd name="connsiteY48" fmla="*/ 175565 h 3215582"/>
              <a:gd name="connsiteX49" fmla="*/ 1170432 w 3650285"/>
              <a:gd name="connsiteY49" fmla="*/ 138989 h 3215582"/>
              <a:gd name="connsiteX50" fmla="*/ 1163117 w 3650285"/>
              <a:gd name="connsiteY50" fmla="*/ 117043 h 3215582"/>
              <a:gd name="connsiteX51" fmla="*/ 1141171 w 3650285"/>
              <a:gd name="connsiteY51" fmla="*/ 109728 h 3215582"/>
              <a:gd name="connsiteX52" fmla="*/ 1082650 w 3650285"/>
              <a:gd name="connsiteY52" fmla="*/ 95098 h 3215582"/>
              <a:gd name="connsiteX53" fmla="*/ 1053389 w 3650285"/>
              <a:gd name="connsiteY53" fmla="*/ 95098 h 3215582"/>
              <a:gd name="connsiteX54" fmla="*/ 1031443 w 3650285"/>
              <a:gd name="connsiteY54" fmla="*/ 87783 h 3215582"/>
              <a:gd name="connsiteX55" fmla="*/ 936346 w 3650285"/>
              <a:gd name="connsiteY55" fmla="*/ 95098 h 3215582"/>
              <a:gd name="connsiteX56" fmla="*/ 892455 w 3650285"/>
              <a:gd name="connsiteY56" fmla="*/ 109728 h 3215582"/>
              <a:gd name="connsiteX57" fmla="*/ 855879 w 3650285"/>
              <a:gd name="connsiteY57" fmla="*/ 117043 h 3215582"/>
              <a:gd name="connsiteX58" fmla="*/ 826618 w 3650285"/>
              <a:gd name="connsiteY58" fmla="*/ 153619 h 3215582"/>
              <a:gd name="connsiteX59" fmla="*/ 782727 w 3650285"/>
              <a:gd name="connsiteY59" fmla="*/ 197511 h 3215582"/>
              <a:gd name="connsiteX60" fmla="*/ 768096 w 3650285"/>
              <a:gd name="connsiteY60" fmla="*/ 212141 h 3215582"/>
              <a:gd name="connsiteX61" fmla="*/ 746151 w 3650285"/>
              <a:gd name="connsiteY61" fmla="*/ 219456 h 3215582"/>
              <a:gd name="connsiteX62" fmla="*/ 680314 w 3650285"/>
              <a:gd name="connsiteY62" fmla="*/ 248717 h 3215582"/>
              <a:gd name="connsiteX63" fmla="*/ 658368 w 3650285"/>
              <a:gd name="connsiteY63" fmla="*/ 256032 h 3215582"/>
              <a:gd name="connsiteX64" fmla="*/ 643738 w 3650285"/>
              <a:gd name="connsiteY64" fmla="*/ 270663 h 3215582"/>
              <a:gd name="connsiteX65" fmla="*/ 592531 w 3650285"/>
              <a:gd name="connsiteY65" fmla="*/ 285293 h 3215582"/>
              <a:gd name="connsiteX66" fmla="*/ 541325 w 3650285"/>
              <a:gd name="connsiteY66" fmla="*/ 314554 h 3215582"/>
              <a:gd name="connsiteX67" fmla="*/ 468173 w 3650285"/>
              <a:gd name="connsiteY67" fmla="*/ 329184 h 3215582"/>
              <a:gd name="connsiteX68" fmla="*/ 373075 w 3650285"/>
              <a:gd name="connsiteY68" fmla="*/ 321869 h 3215582"/>
              <a:gd name="connsiteX69" fmla="*/ 321869 w 3650285"/>
              <a:gd name="connsiteY69" fmla="*/ 299923 h 3215582"/>
              <a:gd name="connsiteX70" fmla="*/ 299923 w 3650285"/>
              <a:gd name="connsiteY70" fmla="*/ 292608 h 3215582"/>
              <a:gd name="connsiteX71" fmla="*/ 277978 w 3650285"/>
              <a:gd name="connsiteY71" fmla="*/ 277978 h 3215582"/>
              <a:gd name="connsiteX72" fmla="*/ 234087 w 3650285"/>
              <a:gd name="connsiteY72" fmla="*/ 263347 h 3215582"/>
              <a:gd name="connsiteX73" fmla="*/ 175565 w 3650285"/>
              <a:gd name="connsiteY73" fmla="*/ 248717 h 3215582"/>
              <a:gd name="connsiteX74" fmla="*/ 124359 w 3650285"/>
              <a:gd name="connsiteY74" fmla="*/ 234087 h 3215582"/>
              <a:gd name="connsiteX75" fmla="*/ 65837 w 3650285"/>
              <a:gd name="connsiteY75" fmla="*/ 241402 h 3215582"/>
              <a:gd name="connsiteX76" fmla="*/ 51207 w 3650285"/>
              <a:gd name="connsiteY76" fmla="*/ 263347 h 3215582"/>
              <a:gd name="connsiteX77" fmla="*/ 29261 w 3650285"/>
              <a:gd name="connsiteY77" fmla="*/ 285293 h 3215582"/>
              <a:gd name="connsiteX78" fmla="*/ 14631 w 3650285"/>
              <a:gd name="connsiteY78" fmla="*/ 307239 h 3215582"/>
              <a:gd name="connsiteX79" fmla="*/ 0 w 3650285"/>
              <a:gd name="connsiteY79" fmla="*/ 351130 h 3215582"/>
              <a:gd name="connsiteX80" fmla="*/ 14631 w 3650285"/>
              <a:gd name="connsiteY80" fmla="*/ 409651 h 3215582"/>
              <a:gd name="connsiteX81" fmla="*/ 29261 w 3650285"/>
              <a:gd name="connsiteY81" fmla="*/ 431597 h 3215582"/>
              <a:gd name="connsiteX82" fmla="*/ 51207 w 3650285"/>
              <a:gd name="connsiteY82" fmla="*/ 453543 h 3215582"/>
              <a:gd name="connsiteX83" fmla="*/ 124359 w 3650285"/>
              <a:gd name="connsiteY83" fmla="*/ 475488 h 3215582"/>
              <a:gd name="connsiteX84" fmla="*/ 168250 w 3650285"/>
              <a:gd name="connsiteY84" fmla="*/ 504749 h 3215582"/>
              <a:gd name="connsiteX85" fmla="*/ 197511 w 3650285"/>
              <a:gd name="connsiteY85" fmla="*/ 548640 h 3215582"/>
              <a:gd name="connsiteX86" fmla="*/ 234087 w 3650285"/>
              <a:gd name="connsiteY86" fmla="*/ 614477 h 3215582"/>
              <a:gd name="connsiteX87" fmla="*/ 248717 w 3650285"/>
              <a:gd name="connsiteY87" fmla="*/ 636423 h 3215582"/>
              <a:gd name="connsiteX88" fmla="*/ 285293 w 3650285"/>
              <a:gd name="connsiteY88" fmla="*/ 672999 h 3215582"/>
              <a:gd name="connsiteX89" fmla="*/ 277978 w 3650285"/>
              <a:gd name="connsiteY89" fmla="*/ 775411 h 3215582"/>
              <a:gd name="connsiteX90" fmla="*/ 299923 w 3650285"/>
              <a:gd name="connsiteY90" fmla="*/ 782727 h 3215582"/>
              <a:gd name="connsiteX91" fmla="*/ 314554 w 3650285"/>
              <a:gd name="connsiteY91" fmla="*/ 804672 h 3215582"/>
              <a:gd name="connsiteX92" fmla="*/ 307239 w 3650285"/>
              <a:gd name="connsiteY92" fmla="*/ 885139 h 3215582"/>
              <a:gd name="connsiteX93" fmla="*/ 277978 w 3650285"/>
              <a:gd name="connsiteY93" fmla="*/ 950976 h 3215582"/>
              <a:gd name="connsiteX94" fmla="*/ 256032 w 3650285"/>
              <a:gd name="connsiteY94" fmla="*/ 1002183 h 3215582"/>
              <a:gd name="connsiteX95" fmla="*/ 248717 w 3650285"/>
              <a:gd name="connsiteY95" fmla="*/ 1060704 h 3215582"/>
              <a:gd name="connsiteX96" fmla="*/ 234087 w 3650285"/>
              <a:gd name="connsiteY96" fmla="*/ 1104595 h 3215582"/>
              <a:gd name="connsiteX97" fmla="*/ 248717 w 3650285"/>
              <a:gd name="connsiteY97" fmla="*/ 1155802 h 3215582"/>
              <a:gd name="connsiteX98" fmla="*/ 270663 w 3650285"/>
              <a:gd name="connsiteY98" fmla="*/ 1185063 h 3215582"/>
              <a:gd name="connsiteX99" fmla="*/ 292608 w 3650285"/>
              <a:gd name="connsiteY99" fmla="*/ 1199693 h 3215582"/>
              <a:gd name="connsiteX100" fmla="*/ 307239 w 3650285"/>
              <a:gd name="connsiteY100" fmla="*/ 1221639 h 3215582"/>
              <a:gd name="connsiteX101" fmla="*/ 329184 w 3650285"/>
              <a:gd name="connsiteY101" fmla="*/ 1236269 h 3215582"/>
              <a:gd name="connsiteX102" fmla="*/ 343815 w 3650285"/>
              <a:gd name="connsiteY102" fmla="*/ 1250899 h 3215582"/>
              <a:gd name="connsiteX103" fmla="*/ 358445 w 3650285"/>
              <a:gd name="connsiteY103" fmla="*/ 1302106 h 3215582"/>
              <a:gd name="connsiteX104" fmla="*/ 365760 w 3650285"/>
              <a:gd name="connsiteY104" fmla="*/ 1324051 h 3215582"/>
              <a:gd name="connsiteX105" fmla="*/ 387706 w 3650285"/>
              <a:gd name="connsiteY105" fmla="*/ 1338682 h 3215582"/>
              <a:gd name="connsiteX106" fmla="*/ 402336 w 3650285"/>
              <a:gd name="connsiteY106" fmla="*/ 1477671 h 3215582"/>
              <a:gd name="connsiteX107" fmla="*/ 409651 w 3650285"/>
              <a:gd name="connsiteY107" fmla="*/ 1499616 h 3215582"/>
              <a:gd name="connsiteX108" fmla="*/ 416967 w 3650285"/>
              <a:gd name="connsiteY108" fmla="*/ 1543507 h 3215582"/>
              <a:gd name="connsiteX109" fmla="*/ 431597 w 3650285"/>
              <a:gd name="connsiteY109" fmla="*/ 1711757 h 3215582"/>
              <a:gd name="connsiteX110" fmla="*/ 460858 w 3650285"/>
              <a:gd name="connsiteY110" fmla="*/ 1748333 h 3215582"/>
              <a:gd name="connsiteX111" fmla="*/ 490119 w 3650285"/>
              <a:gd name="connsiteY111" fmla="*/ 1792224 h 3215582"/>
              <a:gd name="connsiteX112" fmla="*/ 526695 w 3650285"/>
              <a:gd name="connsiteY112" fmla="*/ 1858061 h 3215582"/>
              <a:gd name="connsiteX113" fmla="*/ 548640 w 3650285"/>
              <a:gd name="connsiteY113" fmla="*/ 1901952 h 3215582"/>
              <a:gd name="connsiteX114" fmla="*/ 585216 w 3650285"/>
              <a:gd name="connsiteY114" fmla="*/ 1931213 h 3215582"/>
              <a:gd name="connsiteX115" fmla="*/ 621792 w 3650285"/>
              <a:gd name="connsiteY115" fmla="*/ 1967789 h 3215582"/>
              <a:gd name="connsiteX116" fmla="*/ 672999 w 3650285"/>
              <a:gd name="connsiteY116" fmla="*/ 2004365 h 3215582"/>
              <a:gd name="connsiteX117" fmla="*/ 955476 w 3650285"/>
              <a:gd name="connsiteY117" fmla="*/ 2403908 h 3215582"/>
              <a:gd name="connsiteX118" fmla="*/ 1101014 w 3650285"/>
              <a:gd name="connsiteY118" fmla="*/ 2618539 h 3215582"/>
              <a:gd name="connsiteX119" fmla="*/ 1353179 w 3650285"/>
              <a:gd name="connsiteY119" fmla="*/ 2974413 h 3215582"/>
              <a:gd name="connsiteX120" fmla="*/ 1431716 w 3650285"/>
              <a:gd name="connsiteY120" fmla="*/ 3092220 h 3215582"/>
              <a:gd name="connsiteX121" fmla="*/ 1621956 w 3650285"/>
              <a:gd name="connsiteY121" fmla="*/ 3152524 h 3215582"/>
              <a:gd name="connsiteX122" fmla="*/ 2245139 w 3650285"/>
              <a:gd name="connsiteY122" fmla="*/ 3170757 h 3215582"/>
              <a:gd name="connsiteX123" fmla="*/ 2778071 w 3650285"/>
              <a:gd name="connsiteY123" fmla="*/ 3166881 h 3215582"/>
              <a:gd name="connsiteX124" fmla="*/ 3290568 w 3650285"/>
              <a:gd name="connsiteY124" fmla="*/ 3153561 h 3215582"/>
              <a:gd name="connsiteX125" fmla="*/ 3614892 w 3650285"/>
              <a:gd name="connsiteY125" fmla="*/ 2974705 h 3215582"/>
              <a:gd name="connsiteX126" fmla="*/ 3635655 w 3650285"/>
              <a:gd name="connsiteY126" fmla="*/ 2070202 h 3215582"/>
              <a:gd name="connsiteX127" fmla="*/ 3642970 w 3650285"/>
              <a:gd name="connsiteY127" fmla="*/ 1389888 h 3215582"/>
              <a:gd name="connsiteX128" fmla="*/ 3650285 w 3650285"/>
              <a:gd name="connsiteY128" fmla="*/ 936346 h 3215582"/>
              <a:gd name="connsiteX129" fmla="*/ 3628339 w 3650285"/>
              <a:gd name="connsiteY129" fmla="*/ 226771 h 3215582"/>
              <a:gd name="connsiteX0" fmla="*/ 3628339 w 3650285"/>
              <a:gd name="connsiteY0" fmla="*/ 226771 h 3173580"/>
              <a:gd name="connsiteX1" fmla="*/ 3591763 w 3650285"/>
              <a:gd name="connsiteY1" fmla="*/ 204826 h 3173580"/>
              <a:gd name="connsiteX2" fmla="*/ 3547872 w 3650285"/>
              <a:gd name="connsiteY2" fmla="*/ 190195 h 3173580"/>
              <a:gd name="connsiteX3" fmla="*/ 3511296 w 3650285"/>
              <a:gd name="connsiteY3" fmla="*/ 153619 h 3173580"/>
              <a:gd name="connsiteX4" fmla="*/ 3467405 w 3650285"/>
              <a:gd name="connsiteY4" fmla="*/ 124359 h 3173580"/>
              <a:gd name="connsiteX5" fmla="*/ 3372307 w 3650285"/>
              <a:gd name="connsiteY5" fmla="*/ 102413 h 3173580"/>
              <a:gd name="connsiteX6" fmla="*/ 3321101 w 3650285"/>
              <a:gd name="connsiteY6" fmla="*/ 87783 h 3173580"/>
              <a:gd name="connsiteX7" fmla="*/ 3160167 w 3650285"/>
              <a:gd name="connsiteY7" fmla="*/ 80467 h 3173580"/>
              <a:gd name="connsiteX8" fmla="*/ 3006547 w 3650285"/>
              <a:gd name="connsiteY8" fmla="*/ 87783 h 3173580"/>
              <a:gd name="connsiteX9" fmla="*/ 2962656 w 3650285"/>
              <a:gd name="connsiteY9" fmla="*/ 102413 h 3173580"/>
              <a:gd name="connsiteX10" fmla="*/ 2728570 w 3650285"/>
              <a:gd name="connsiteY10" fmla="*/ 87783 h 3173580"/>
              <a:gd name="connsiteX11" fmla="*/ 2706624 w 3650285"/>
              <a:gd name="connsiteY11" fmla="*/ 80467 h 3173580"/>
              <a:gd name="connsiteX12" fmla="*/ 2670048 w 3650285"/>
              <a:gd name="connsiteY12" fmla="*/ 87783 h 3173580"/>
              <a:gd name="connsiteX13" fmla="*/ 2648103 w 3650285"/>
              <a:gd name="connsiteY13" fmla="*/ 95098 h 3173580"/>
              <a:gd name="connsiteX14" fmla="*/ 2428647 w 3650285"/>
              <a:gd name="connsiteY14" fmla="*/ 87783 h 3173580"/>
              <a:gd name="connsiteX15" fmla="*/ 2384755 w 3650285"/>
              <a:gd name="connsiteY15" fmla="*/ 73152 h 3173580"/>
              <a:gd name="connsiteX16" fmla="*/ 2362810 w 3650285"/>
              <a:gd name="connsiteY16" fmla="*/ 65837 h 3173580"/>
              <a:gd name="connsiteX17" fmla="*/ 2311603 w 3650285"/>
              <a:gd name="connsiteY17" fmla="*/ 73152 h 3173580"/>
              <a:gd name="connsiteX18" fmla="*/ 2245767 w 3650285"/>
              <a:gd name="connsiteY18" fmla="*/ 80467 h 3173580"/>
              <a:gd name="connsiteX19" fmla="*/ 2150669 w 3650285"/>
              <a:gd name="connsiteY19" fmla="*/ 117043 h 3173580"/>
              <a:gd name="connsiteX20" fmla="*/ 2114093 w 3650285"/>
              <a:gd name="connsiteY20" fmla="*/ 146304 h 3173580"/>
              <a:gd name="connsiteX21" fmla="*/ 2070202 w 3650285"/>
              <a:gd name="connsiteY21" fmla="*/ 138989 h 3173580"/>
              <a:gd name="connsiteX22" fmla="*/ 2055571 w 3650285"/>
              <a:gd name="connsiteY22" fmla="*/ 117043 h 3173580"/>
              <a:gd name="connsiteX23" fmla="*/ 2048256 w 3650285"/>
              <a:gd name="connsiteY23" fmla="*/ 95098 h 3173580"/>
              <a:gd name="connsiteX24" fmla="*/ 2033626 w 3650285"/>
              <a:gd name="connsiteY24" fmla="*/ 80467 h 3173580"/>
              <a:gd name="connsiteX25" fmla="*/ 2018995 w 3650285"/>
              <a:gd name="connsiteY25" fmla="*/ 58522 h 3173580"/>
              <a:gd name="connsiteX26" fmla="*/ 1982419 w 3650285"/>
              <a:gd name="connsiteY26" fmla="*/ 29261 h 3173580"/>
              <a:gd name="connsiteX27" fmla="*/ 1967789 w 3650285"/>
              <a:gd name="connsiteY27" fmla="*/ 7315 h 3173580"/>
              <a:gd name="connsiteX28" fmla="*/ 1945843 w 3650285"/>
              <a:gd name="connsiteY28" fmla="*/ 0 h 3173580"/>
              <a:gd name="connsiteX29" fmla="*/ 1784909 w 3650285"/>
              <a:gd name="connsiteY29" fmla="*/ 7315 h 3173580"/>
              <a:gd name="connsiteX30" fmla="*/ 1726387 w 3650285"/>
              <a:gd name="connsiteY30" fmla="*/ 58522 h 3173580"/>
              <a:gd name="connsiteX31" fmla="*/ 1689811 w 3650285"/>
              <a:gd name="connsiteY31" fmla="*/ 95098 h 3173580"/>
              <a:gd name="connsiteX32" fmla="*/ 1675181 w 3650285"/>
              <a:gd name="connsiteY32" fmla="*/ 117043 h 3173580"/>
              <a:gd name="connsiteX33" fmla="*/ 1645920 w 3650285"/>
              <a:gd name="connsiteY33" fmla="*/ 146304 h 3173580"/>
              <a:gd name="connsiteX34" fmla="*/ 1631290 w 3650285"/>
              <a:gd name="connsiteY34" fmla="*/ 160935 h 3173580"/>
              <a:gd name="connsiteX35" fmla="*/ 1616659 w 3650285"/>
              <a:gd name="connsiteY35" fmla="*/ 182880 h 3173580"/>
              <a:gd name="connsiteX36" fmla="*/ 1580083 w 3650285"/>
              <a:gd name="connsiteY36" fmla="*/ 219456 h 3173580"/>
              <a:gd name="connsiteX37" fmla="*/ 1528877 w 3650285"/>
              <a:gd name="connsiteY37" fmla="*/ 277978 h 3173580"/>
              <a:gd name="connsiteX38" fmla="*/ 1521562 w 3650285"/>
              <a:gd name="connsiteY38" fmla="*/ 299923 h 3173580"/>
              <a:gd name="connsiteX39" fmla="*/ 1455725 w 3650285"/>
              <a:gd name="connsiteY39" fmla="*/ 336499 h 3173580"/>
              <a:gd name="connsiteX40" fmla="*/ 1382573 w 3650285"/>
              <a:gd name="connsiteY40" fmla="*/ 329184 h 3173580"/>
              <a:gd name="connsiteX41" fmla="*/ 1345997 w 3650285"/>
              <a:gd name="connsiteY41" fmla="*/ 299923 h 3173580"/>
              <a:gd name="connsiteX42" fmla="*/ 1324051 w 3650285"/>
              <a:gd name="connsiteY42" fmla="*/ 285293 h 3173580"/>
              <a:gd name="connsiteX43" fmla="*/ 1316736 w 3650285"/>
              <a:gd name="connsiteY43" fmla="*/ 263347 h 3173580"/>
              <a:gd name="connsiteX44" fmla="*/ 1294791 w 3650285"/>
              <a:gd name="connsiteY44" fmla="*/ 256032 h 3173580"/>
              <a:gd name="connsiteX45" fmla="*/ 1280160 w 3650285"/>
              <a:gd name="connsiteY45" fmla="*/ 241402 h 3173580"/>
              <a:gd name="connsiteX46" fmla="*/ 1258215 w 3650285"/>
              <a:gd name="connsiteY46" fmla="*/ 226771 h 3173580"/>
              <a:gd name="connsiteX47" fmla="*/ 1228954 w 3650285"/>
              <a:gd name="connsiteY47" fmla="*/ 190195 h 3173580"/>
              <a:gd name="connsiteX48" fmla="*/ 1207008 w 3650285"/>
              <a:gd name="connsiteY48" fmla="*/ 175565 h 3173580"/>
              <a:gd name="connsiteX49" fmla="*/ 1170432 w 3650285"/>
              <a:gd name="connsiteY49" fmla="*/ 138989 h 3173580"/>
              <a:gd name="connsiteX50" fmla="*/ 1163117 w 3650285"/>
              <a:gd name="connsiteY50" fmla="*/ 117043 h 3173580"/>
              <a:gd name="connsiteX51" fmla="*/ 1141171 w 3650285"/>
              <a:gd name="connsiteY51" fmla="*/ 109728 h 3173580"/>
              <a:gd name="connsiteX52" fmla="*/ 1082650 w 3650285"/>
              <a:gd name="connsiteY52" fmla="*/ 95098 h 3173580"/>
              <a:gd name="connsiteX53" fmla="*/ 1053389 w 3650285"/>
              <a:gd name="connsiteY53" fmla="*/ 95098 h 3173580"/>
              <a:gd name="connsiteX54" fmla="*/ 1031443 w 3650285"/>
              <a:gd name="connsiteY54" fmla="*/ 87783 h 3173580"/>
              <a:gd name="connsiteX55" fmla="*/ 936346 w 3650285"/>
              <a:gd name="connsiteY55" fmla="*/ 95098 h 3173580"/>
              <a:gd name="connsiteX56" fmla="*/ 892455 w 3650285"/>
              <a:gd name="connsiteY56" fmla="*/ 109728 h 3173580"/>
              <a:gd name="connsiteX57" fmla="*/ 855879 w 3650285"/>
              <a:gd name="connsiteY57" fmla="*/ 117043 h 3173580"/>
              <a:gd name="connsiteX58" fmla="*/ 826618 w 3650285"/>
              <a:gd name="connsiteY58" fmla="*/ 153619 h 3173580"/>
              <a:gd name="connsiteX59" fmla="*/ 782727 w 3650285"/>
              <a:gd name="connsiteY59" fmla="*/ 197511 h 3173580"/>
              <a:gd name="connsiteX60" fmla="*/ 768096 w 3650285"/>
              <a:gd name="connsiteY60" fmla="*/ 212141 h 3173580"/>
              <a:gd name="connsiteX61" fmla="*/ 746151 w 3650285"/>
              <a:gd name="connsiteY61" fmla="*/ 219456 h 3173580"/>
              <a:gd name="connsiteX62" fmla="*/ 680314 w 3650285"/>
              <a:gd name="connsiteY62" fmla="*/ 248717 h 3173580"/>
              <a:gd name="connsiteX63" fmla="*/ 658368 w 3650285"/>
              <a:gd name="connsiteY63" fmla="*/ 256032 h 3173580"/>
              <a:gd name="connsiteX64" fmla="*/ 643738 w 3650285"/>
              <a:gd name="connsiteY64" fmla="*/ 270663 h 3173580"/>
              <a:gd name="connsiteX65" fmla="*/ 592531 w 3650285"/>
              <a:gd name="connsiteY65" fmla="*/ 285293 h 3173580"/>
              <a:gd name="connsiteX66" fmla="*/ 541325 w 3650285"/>
              <a:gd name="connsiteY66" fmla="*/ 314554 h 3173580"/>
              <a:gd name="connsiteX67" fmla="*/ 468173 w 3650285"/>
              <a:gd name="connsiteY67" fmla="*/ 329184 h 3173580"/>
              <a:gd name="connsiteX68" fmla="*/ 373075 w 3650285"/>
              <a:gd name="connsiteY68" fmla="*/ 321869 h 3173580"/>
              <a:gd name="connsiteX69" fmla="*/ 321869 w 3650285"/>
              <a:gd name="connsiteY69" fmla="*/ 299923 h 3173580"/>
              <a:gd name="connsiteX70" fmla="*/ 299923 w 3650285"/>
              <a:gd name="connsiteY70" fmla="*/ 292608 h 3173580"/>
              <a:gd name="connsiteX71" fmla="*/ 277978 w 3650285"/>
              <a:gd name="connsiteY71" fmla="*/ 277978 h 3173580"/>
              <a:gd name="connsiteX72" fmla="*/ 234087 w 3650285"/>
              <a:gd name="connsiteY72" fmla="*/ 263347 h 3173580"/>
              <a:gd name="connsiteX73" fmla="*/ 175565 w 3650285"/>
              <a:gd name="connsiteY73" fmla="*/ 248717 h 3173580"/>
              <a:gd name="connsiteX74" fmla="*/ 124359 w 3650285"/>
              <a:gd name="connsiteY74" fmla="*/ 234087 h 3173580"/>
              <a:gd name="connsiteX75" fmla="*/ 65837 w 3650285"/>
              <a:gd name="connsiteY75" fmla="*/ 241402 h 3173580"/>
              <a:gd name="connsiteX76" fmla="*/ 51207 w 3650285"/>
              <a:gd name="connsiteY76" fmla="*/ 263347 h 3173580"/>
              <a:gd name="connsiteX77" fmla="*/ 29261 w 3650285"/>
              <a:gd name="connsiteY77" fmla="*/ 285293 h 3173580"/>
              <a:gd name="connsiteX78" fmla="*/ 14631 w 3650285"/>
              <a:gd name="connsiteY78" fmla="*/ 307239 h 3173580"/>
              <a:gd name="connsiteX79" fmla="*/ 0 w 3650285"/>
              <a:gd name="connsiteY79" fmla="*/ 351130 h 3173580"/>
              <a:gd name="connsiteX80" fmla="*/ 14631 w 3650285"/>
              <a:gd name="connsiteY80" fmla="*/ 409651 h 3173580"/>
              <a:gd name="connsiteX81" fmla="*/ 29261 w 3650285"/>
              <a:gd name="connsiteY81" fmla="*/ 431597 h 3173580"/>
              <a:gd name="connsiteX82" fmla="*/ 51207 w 3650285"/>
              <a:gd name="connsiteY82" fmla="*/ 453543 h 3173580"/>
              <a:gd name="connsiteX83" fmla="*/ 124359 w 3650285"/>
              <a:gd name="connsiteY83" fmla="*/ 475488 h 3173580"/>
              <a:gd name="connsiteX84" fmla="*/ 168250 w 3650285"/>
              <a:gd name="connsiteY84" fmla="*/ 504749 h 3173580"/>
              <a:gd name="connsiteX85" fmla="*/ 197511 w 3650285"/>
              <a:gd name="connsiteY85" fmla="*/ 548640 h 3173580"/>
              <a:gd name="connsiteX86" fmla="*/ 234087 w 3650285"/>
              <a:gd name="connsiteY86" fmla="*/ 614477 h 3173580"/>
              <a:gd name="connsiteX87" fmla="*/ 248717 w 3650285"/>
              <a:gd name="connsiteY87" fmla="*/ 636423 h 3173580"/>
              <a:gd name="connsiteX88" fmla="*/ 285293 w 3650285"/>
              <a:gd name="connsiteY88" fmla="*/ 672999 h 3173580"/>
              <a:gd name="connsiteX89" fmla="*/ 277978 w 3650285"/>
              <a:gd name="connsiteY89" fmla="*/ 775411 h 3173580"/>
              <a:gd name="connsiteX90" fmla="*/ 299923 w 3650285"/>
              <a:gd name="connsiteY90" fmla="*/ 782727 h 3173580"/>
              <a:gd name="connsiteX91" fmla="*/ 314554 w 3650285"/>
              <a:gd name="connsiteY91" fmla="*/ 804672 h 3173580"/>
              <a:gd name="connsiteX92" fmla="*/ 307239 w 3650285"/>
              <a:gd name="connsiteY92" fmla="*/ 885139 h 3173580"/>
              <a:gd name="connsiteX93" fmla="*/ 277978 w 3650285"/>
              <a:gd name="connsiteY93" fmla="*/ 950976 h 3173580"/>
              <a:gd name="connsiteX94" fmla="*/ 256032 w 3650285"/>
              <a:gd name="connsiteY94" fmla="*/ 1002183 h 3173580"/>
              <a:gd name="connsiteX95" fmla="*/ 248717 w 3650285"/>
              <a:gd name="connsiteY95" fmla="*/ 1060704 h 3173580"/>
              <a:gd name="connsiteX96" fmla="*/ 234087 w 3650285"/>
              <a:gd name="connsiteY96" fmla="*/ 1104595 h 3173580"/>
              <a:gd name="connsiteX97" fmla="*/ 248717 w 3650285"/>
              <a:gd name="connsiteY97" fmla="*/ 1155802 h 3173580"/>
              <a:gd name="connsiteX98" fmla="*/ 270663 w 3650285"/>
              <a:gd name="connsiteY98" fmla="*/ 1185063 h 3173580"/>
              <a:gd name="connsiteX99" fmla="*/ 292608 w 3650285"/>
              <a:gd name="connsiteY99" fmla="*/ 1199693 h 3173580"/>
              <a:gd name="connsiteX100" fmla="*/ 307239 w 3650285"/>
              <a:gd name="connsiteY100" fmla="*/ 1221639 h 3173580"/>
              <a:gd name="connsiteX101" fmla="*/ 329184 w 3650285"/>
              <a:gd name="connsiteY101" fmla="*/ 1236269 h 3173580"/>
              <a:gd name="connsiteX102" fmla="*/ 343815 w 3650285"/>
              <a:gd name="connsiteY102" fmla="*/ 1250899 h 3173580"/>
              <a:gd name="connsiteX103" fmla="*/ 358445 w 3650285"/>
              <a:gd name="connsiteY103" fmla="*/ 1302106 h 3173580"/>
              <a:gd name="connsiteX104" fmla="*/ 365760 w 3650285"/>
              <a:gd name="connsiteY104" fmla="*/ 1324051 h 3173580"/>
              <a:gd name="connsiteX105" fmla="*/ 387706 w 3650285"/>
              <a:gd name="connsiteY105" fmla="*/ 1338682 h 3173580"/>
              <a:gd name="connsiteX106" fmla="*/ 402336 w 3650285"/>
              <a:gd name="connsiteY106" fmla="*/ 1477671 h 3173580"/>
              <a:gd name="connsiteX107" fmla="*/ 409651 w 3650285"/>
              <a:gd name="connsiteY107" fmla="*/ 1499616 h 3173580"/>
              <a:gd name="connsiteX108" fmla="*/ 416967 w 3650285"/>
              <a:gd name="connsiteY108" fmla="*/ 1543507 h 3173580"/>
              <a:gd name="connsiteX109" fmla="*/ 431597 w 3650285"/>
              <a:gd name="connsiteY109" fmla="*/ 1711757 h 3173580"/>
              <a:gd name="connsiteX110" fmla="*/ 460858 w 3650285"/>
              <a:gd name="connsiteY110" fmla="*/ 1748333 h 3173580"/>
              <a:gd name="connsiteX111" fmla="*/ 490119 w 3650285"/>
              <a:gd name="connsiteY111" fmla="*/ 1792224 h 3173580"/>
              <a:gd name="connsiteX112" fmla="*/ 526695 w 3650285"/>
              <a:gd name="connsiteY112" fmla="*/ 1858061 h 3173580"/>
              <a:gd name="connsiteX113" fmla="*/ 548640 w 3650285"/>
              <a:gd name="connsiteY113" fmla="*/ 1901952 h 3173580"/>
              <a:gd name="connsiteX114" fmla="*/ 585216 w 3650285"/>
              <a:gd name="connsiteY114" fmla="*/ 1931213 h 3173580"/>
              <a:gd name="connsiteX115" fmla="*/ 621792 w 3650285"/>
              <a:gd name="connsiteY115" fmla="*/ 1967789 h 3173580"/>
              <a:gd name="connsiteX116" fmla="*/ 672999 w 3650285"/>
              <a:gd name="connsiteY116" fmla="*/ 2004365 h 3173580"/>
              <a:gd name="connsiteX117" fmla="*/ 955476 w 3650285"/>
              <a:gd name="connsiteY117" fmla="*/ 2403908 h 3173580"/>
              <a:gd name="connsiteX118" fmla="*/ 1101014 w 3650285"/>
              <a:gd name="connsiteY118" fmla="*/ 2618539 h 3173580"/>
              <a:gd name="connsiteX119" fmla="*/ 1353179 w 3650285"/>
              <a:gd name="connsiteY119" fmla="*/ 2974413 h 3173580"/>
              <a:gd name="connsiteX120" fmla="*/ 1431716 w 3650285"/>
              <a:gd name="connsiteY120" fmla="*/ 3092220 h 3173580"/>
              <a:gd name="connsiteX121" fmla="*/ 1621956 w 3650285"/>
              <a:gd name="connsiteY121" fmla="*/ 3152524 h 3173580"/>
              <a:gd name="connsiteX122" fmla="*/ 2245139 w 3650285"/>
              <a:gd name="connsiteY122" fmla="*/ 3170757 h 3173580"/>
              <a:gd name="connsiteX123" fmla="*/ 2778071 w 3650285"/>
              <a:gd name="connsiteY123" fmla="*/ 3166881 h 3173580"/>
              <a:gd name="connsiteX124" fmla="*/ 3170759 w 3650285"/>
              <a:gd name="connsiteY124" fmla="*/ 3170757 h 3173580"/>
              <a:gd name="connsiteX125" fmla="*/ 3290568 w 3650285"/>
              <a:gd name="connsiteY125" fmla="*/ 3153561 h 3173580"/>
              <a:gd name="connsiteX126" fmla="*/ 3614892 w 3650285"/>
              <a:gd name="connsiteY126" fmla="*/ 2974705 h 3173580"/>
              <a:gd name="connsiteX127" fmla="*/ 3635655 w 3650285"/>
              <a:gd name="connsiteY127" fmla="*/ 2070202 h 3173580"/>
              <a:gd name="connsiteX128" fmla="*/ 3642970 w 3650285"/>
              <a:gd name="connsiteY128" fmla="*/ 1389888 h 3173580"/>
              <a:gd name="connsiteX129" fmla="*/ 3650285 w 3650285"/>
              <a:gd name="connsiteY129" fmla="*/ 936346 h 3173580"/>
              <a:gd name="connsiteX130" fmla="*/ 3628339 w 3650285"/>
              <a:gd name="connsiteY130" fmla="*/ 226771 h 3173580"/>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285293 w 3650285"/>
              <a:gd name="connsiteY88" fmla="*/ 672999 h 3172471"/>
              <a:gd name="connsiteX89" fmla="*/ 277978 w 3650285"/>
              <a:gd name="connsiteY89" fmla="*/ 775411 h 3172471"/>
              <a:gd name="connsiteX90" fmla="*/ 299923 w 3650285"/>
              <a:gd name="connsiteY90" fmla="*/ 782727 h 3172471"/>
              <a:gd name="connsiteX91" fmla="*/ 314554 w 3650285"/>
              <a:gd name="connsiteY91" fmla="*/ 804672 h 3172471"/>
              <a:gd name="connsiteX92" fmla="*/ 307239 w 3650285"/>
              <a:gd name="connsiteY92" fmla="*/ 885139 h 3172471"/>
              <a:gd name="connsiteX93" fmla="*/ 277978 w 3650285"/>
              <a:gd name="connsiteY93" fmla="*/ 950976 h 3172471"/>
              <a:gd name="connsiteX94" fmla="*/ 256032 w 3650285"/>
              <a:gd name="connsiteY94" fmla="*/ 1002183 h 3172471"/>
              <a:gd name="connsiteX95" fmla="*/ 248717 w 3650285"/>
              <a:gd name="connsiteY95" fmla="*/ 1060704 h 3172471"/>
              <a:gd name="connsiteX96" fmla="*/ 234087 w 3650285"/>
              <a:gd name="connsiteY96" fmla="*/ 1104595 h 3172471"/>
              <a:gd name="connsiteX97" fmla="*/ 248717 w 3650285"/>
              <a:gd name="connsiteY97" fmla="*/ 1155802 h 3172471"/>
              <a:gd name="connsiteX98" fmla="*/ 270663 w 3650285"/>
              <a:gd name="connsiteY98" fmla="*/ 1185063 h 3172471"/>
              <a:gd name="connsiteX99" fmla="*/ 292608 w 3650285"/>
              <a:gd name="connsiteY99" fmla="*/ 1199693 h 3172471"/>
              <a:gd name="connsiteX100" fmla="*/ 307239 w 3650285"/>
              <a:gd name="connsiteY100" fmla="*/ 1221639 h 3172471"/>
              <a:gd name="connsiteX101" fmla="*/ 329184 w 3650285"/>
              <a:gd name="connsiteY101" fmla="*/ 1236269 h 3172471"/>
              <a:gd name="connsiteX102" fmla="*/ 343815 w 3650285"/>
              <a:gd name="connsiteY102" fmla="*/ 1250899 h 3172471"/>
              <a:gd name="connsiteX103" fmla="*/ 358445 w 3650285"/>
              <a:gd name="connsiteY103" fmla="*/ 1302106 h 3172471"/>
              <a:gd name="connsiteX104" fmla="*/ 365760 w 3650285"/>
              <a:gd name="connsiteY104" fmla="*/ 1324051 h 3172471"/>
              <a:gd name="connsiteX105" fmla="*/ 387706 w 3650285"/>
              <a:gd name="connsiteY105" fmla="*/ 1338682 h 3172471"/>
              <a:gd name="connsiteX106" fmla="*/ 402336 w 3650285"/>
              <a:gd name="connsiteY106" fmla="*/ 1477671 h 3172471"/>
              <a:gd name="connsiteX107" fmla="*/ 409651 w 3650285"/>
              <a:gd name="connsiteY107" fmla="*/ 1499616 h 3172471"/>
              <a:gd name="connsiteX108" fmla="*/ 416967 w 3650285"/>
              <a:gd name="connsiteY108" fmla="*/ 1543507 h 3172471"/>
              <a:gd name="connsiteX109" fmla="*/ 431597 w 3650285"/>
              <a:gd name="connsiteY109" fmla="*/ 1711757 h 3172471"/>
              <a:gd name="connsiteX110" fmla="*/ 460858 w 3650285"/>
              <a:gd name="connsiteY110" fmla="*/ 1748333 h 3172471"/>
              <a:gd name="connsiteX111" fmla="*/ 490119 w 3650285"/>
              <a:gd name="connsiteY111" fmla="*/ 1792224 h 3172471"/>
              <a:gd name="connsiteX112" fmla="*/ 526695 w 3650285"/>
              <a:gd name="connsiteY112" fmla="*/ 1858061 h 3172471"/>
              <a:gd name="connsiteX113" fmla="*/ 548640 w 3650285"/>
              <a:gd name="connsiteY113" fmla="*/ 1901952 h 3172471"/>
              <a:gd name="connsiteX114" fmla="*/ 585216 w 3650285"/>
              <a:gd name="connsiteY114" fmla="*/ 1931213 h 3172471"/>
              <a:gd name="connsiteX115" fmla="*/ 621792 w 3650285"/>
              <a:gd name="connsiteY115" fmla="*/ 1967789 h 3172471"/>
              <a:gd name="connsiteX116" fmla="*/ 672999 w 3650285"/>
              <a:gd name="connsiteY116" fmla="*/ 2004365 h 3172471"/>
              <a:gd name="connsiteX117" fmla="*/ 955476 w 3650285"/>
              <a:gd name="connsiteY117" fmla="*/ 2403908 h 3172471"/>
              <a:gd name="connsiteX118" fmla="*/ 1101014 w 3650285"/>
              <a:gd name="connsiteY118" fmla="*/ 2618539 h 3172471"/>
              <a:gd name="connsiteX119" fmla="*/ 1353179 w 3650285"/>
              <a:gd name="connsiteY119" fmla="*/ 2974413 h 3172471"/>
              <a:gd name="connsiteX120" fmla="*/ 1431716 w 3650285"/>
              <a:gd name="connsiteY120" fmla="*/ 3092220 h 3172471"/>
              <a:gd name="connsiteX121" fmla="*/ 1621956 w 3650285"/>
              <a:gd name="connsiteY121" fmla="*/ 3152524 h 3172471"/>
              <a:gd name="connsiteX122" fmla="*/ 2245139 w 3650285"/>
              <a:gd name="connsiteY122" fmla="*/ 3170757 h 3172471"/>
              <a:gd name="connsiteX123" fmla="*/ 2778071 w 3650285"/>
              <a:gd name="connsiteY123" fmla="*/ 3166881 h 3172471"/>
              <a:gd name="connsiteX124" fmla="*/ 3170759 w 3650285"/>
              <a:gd name="connsiteY124" fmla="*/ 3170757 h 3172471"/>
              <a:gd name="connsiteX125" fmla="*/ 3290568 w 3650285"/>
              <a:gd name="connsiteY125" fmla="*/ 3153561 h 3172471"/>
              <a:gd name="connsiteX126" fmla="*/ 3367102 w 3650285"/>
              <a:gd name="connsiteY126" fmla="*/ 3041731 h 3172471"/>
              <a:gd name="connsiteX127" fmla="*/ 3614892 w 3650285"/>
              <a:gd name="connsiteY127" fmla="*/ 2974705 h 3172471"/>
              <a:gd name="connsiteX128" fmla="*/ 3635655 w 3650285"/>
              <a:gd name="connsiteY128" fmla="*/ 2070202 h 3172471"/>
              <a:gd name="connsiteX129" fmla="*/ 3642970 w 3650285"/>
              <a:gd name="connsiteY129" fmla="*/ 1389888 h 3172471"/>
              <a:gd name="connsiteX130" fmla="*/ 3650285 w 3650285"/>
              <a:gd name="connsiteY130" fmla="*/ 936346 h 3172471"/>
              <a:gd name="connsiteX131" fmla="*/ 3628339 w 3650285"/>
              <a:gd name="connsiteY131"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285293 w 3650285"/>
              <a:gd name="connsiteY88" fmla="*/ 672999 h 3172471"/>
              <a:gd name="connsiteX89" fmla="*/ 277978 w 3650285"/>
              <a:gd name="connsiteY89" fmla="*/ 775411 h 3172471"/>
              <a:gd name="connsiteX90" fmla="*/ 299923 w 3650285"/>
              <a:gd name="connsiteY90" fmla="*/ 782727 h 3172471"/>
              <a:gd name="connsiteX91" fmla="*/ 314554 w 3650285"/>
              <a:gd name="connsiteY91" fmla="*/ 804672 h 3172471"/>
              <a:gd name="connsiteX92" fmla="*/ 307239 w 3650285"/>
              <a:gd name="connsiteY92" fmla="*/ 885139 h 3172471"/>
              <a:gd name="connsiteX93" fmla="*/ 277978 w 3650285"/>
              <a:gd name="connsiteY93" fmla="*/ 950976 h 3172471"/>
              <a:gd name="connsiteX94" fmla="*/ 256032 w 3650285"/>
              <a:gd name="connsiteY94" fmla="*/ 1002183 h 3172471"/>
              <a:gd name="connsiteX95" fmla="*/ 248717 w 3650285"/>
              <a:gd name="connsiteY95" fmla="*/ 1060704 h 3172471"/>
              <a:gd name="connsiteX96" fmla="*/ 234087 w 3650285"/>
              <a:gd name="connsiteY96" fmla="*/ 1104595 h 3172471"/>
              <a:gd name="connsiteX97" fmla="*/ 248717 w 3650285"/>
              <a:gd name="connsiteY97" fmla="*/ 1155802 h 3172471"/>
              <a:gd name="connsiteX98" fmla="*/ 270663 w 3650285"/>
              <a:gd name="connsiteY98" fmla="*/ 1185063 h 3172471"/>
              <a:gd name="connsiteX99" fmla="*/ 292608 w 3650285"/>
              <a:gd name="connsiteY99" fmla="*/ 1199693 h 3172471"/>
              <a:gd name="connsiteX100" fmla="*/ 307239 w 3650285"/>
              <a:gd name="connsiteY100" fmla="*/ 1221639 h 3172471"/>
              <a:gd name="connsiteX101" fmla="*/ 329184 w 3650285"/>
              <a:gd name="connsiteY101" fmla="*/ 1236269 h 3172471"/>
              <a:gd name="connsiteX102" fmla="*/ 343815 w 3650285"/>
              <a:gd name="connsiteY102" fmla="*/ 1250899 h 3172471"/>
              <a:gd name="connsiteX103" fmla="*/ 358445 w 3650285"/>
              <a:gd name="connsiteY103" fmla="*/ 1302106 h 3172471"/>
              <a:gd name="connsiteX104" fmla="*/ 365760 w 3650285"/>
              <a:gd name="connsiteY104" fmla="*/ 1324051 h 3172471"/>
              <a:gd name="connsiteX105" fmla="*/ 387706 w 3650285"/>
              <a:gd name="connsiteY105" fmla="*/ 1338682 h 3172471"/>
              <a:gd name="connsiteX106" fmla="*/ 402336 w 3650285"/>
              <a:gd name="connsiteY106" fmla="*/ 1477671 h 3172471"/>
              <a:gd name="connsiteX107" fmla="*/ 409651 w 3650285"/>
              <a:gd name="connsiteY107" fmla="*/ 1499616 h 3172471"/>
              <a:gd name="connsiteX108" fmla="*/ 416967 w 3650285"/>
              <a:gd name="connsiteY108" fmla="*/ 1543507 h 3172471"/>
              <a:gd name="connsiteX109" fmla="*/ 431597 w 3650285"/>
              <a:gd name="connsiteY109" fmla="*/ 1711757 h 3172471"/>
              <a:gd name="connsiteX110" fmla="*/ 460858 w 3650285"/>
              <a:gd name="connsiteY110" fmla="*/ 1748333 h 3172471"/>
              <a:gd name="connsiteX111" fmla="*/ 490119 w 3650285"/>
              <a:gd name="connsiteY111" fmla="*/ 1792224 h 3172471"/>
              <a:gd name="connsiteX112" fmla="*/ 526695 w 3650285"/>
              <a:gd name="connsiteY112" fmla="*/ 1858061 h 3172471"/>
              <a:gd name="connsiteX113" fmla="*/ 548640 w 3650285"/>
              <a:gd name="connsiteY113" fmla="*/ 1901952 h 3172471"/>
              <a:gd name="connsiteX114" fmla="*/ 585216 w 3650285"/>
              <a:gd name="connsiteY114" fmla="*/ 1931213 h 3172471"/>
              <a:gd name="connsiteX115" fmla="*/ 621792 w 3650285"/>
              <a:gd name="connsiteY115" fmla="*/ 1967789 h 3172471"/>
              <a:gd name="connsiteX116" fmla="*/ 672999 w 3650285"/>
              <a:gd name="connsiteY116" fmla="*/ 2004365 h 3172471"/>
              <a:gd name="connsiteX117" fmla="*/ 955476 w 3650285"/>
              <a:gd name="connsiteY117" fmla="*/ 2403908 h 3172471"/>
              <a:gd name="connsiteX118" fmla="*/ 1101014 w 3650285"/>
              <a:gd name="connsiteY118" fmla="*/ 2618539 h 3172471"/>
              <a:gd name="connsiteX119" fmla="*/ 1353179 w 3650285"/>
              <a:gd name="connsiteY119" fmla="*/ 2974413 h 3172471"/>
              <a:gd name="connsiteX120" fmla="*/ 1431716 w 3650285"/>
              <a:gd name="connsiteY120" fmla="*/ 3092220 h 3172471"/>
              <a:gd name="connsiteX121" fmla="*/ 1621956 w 3650285"/>
              <a:gd name="connsiteY121" fmla="*/ 3152524 h 3172471"/>
              <a:gd name="connsiteX122" fmla="*/ 2245139 w 3650285"/>
              <a:gd name="connsiteY122" fmla="*/ 3170757 h 3172471"/>
              <a:gd name="connsiteX123" fmla="*/ 2778071 w 3650285"/>
              <a:gd name="connsiteY123" fmla="*/ 3166881 h 3172471"/>
              <a:gd name="connsiteX124" fmla="*/ 3170759 w 3650285"/>
              <a:gd name="connsiteY124" fmla="*/ 3170757 h 3172471"/>
              <a:gd name="connsiteX125" fmla="*/ 3290568 w 3650285"/>
              <a:gd name="connsiteY125" fmla="*/ 3153561 h 3172471"/>
              <a:gd name="connsiteX126" fmla="*/ 3367102 w 3650285"/>
              <a:gd name="connsiteY126" fmla="*/ 3041731 h 3172471"/>
              <a:gd name="connsiteX127" fmla="*/ 3541007 w 3650285"/>
              <a:gd name="connsiteY127" fmla="*/ 3030513 h 3172471"/>
              <a:gd name="connsiteX128" fmla="*/ 3614892 w 3650285"/>
              <a:gd name="connsiteY128" fmla="*/ 2974705 h 3172471"/>
              <a:gd name="connsiteX129" fmla="*/ 3635655 w 3650285"/>
              <a:gd name="connsiteY129" fmla="*/ 2070202 h 3172471"/>
              <a:gd name="connsiteX130" fmla="*/ 3642970 w 3650285"/>
              <a:gd name="connsiteY130" fmla="*/ 1389888 h 3172471"/>
              <a:gd name="connsiteX131" fmla="*/ 3650285 w 3650285"/>
              <a:gd name="connsiteY131" fmla="*/ 936346 h 3172471"/>
              <a:gd name="connsiteX132" fmla="*/ 3628339 w 3650285"/>
              <a:gd name="connsiteY132"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285293 w 3650285"/>
              <a:gd name="connsiteY88" fmla="*/ 672999 h 3172471"/>
              <a:gd name="connsiteX89" fmla="*/ 277978 w 3650285"/>
              <a:gd name="connsiteY89" fmla="*/ 775411 h 3172471"/>
              <a:gd name="connsiteX90" fmla="*/ 299923 w 3650285"/>
              <a:gd name="connsiteY90" fmla="*/ 782727 h 3172471"/>
              <a:gd name="connsiteX91" fmla="*/ 314554 w 3650285"/>
              <a:gd name="connsiteY91" fmla="*/ 804672 h 3172471"/>
              <a:gd name="connsiteX92" fmla="*/ 307239 w 3650285"/>
              <a:gd name="connsiteY92" fmla="*/ 885139 h 3172471"/>
              <a:gd name="connsiteX93" fmla="*/ 277978 w 3650285"/>
              <a:gd name="connsiteY93" fmla="*/ 950976 h 3172471"/>
              <a:gd name="connsiteX94" fmla="*/ 256032 w 3650285"/>
              <a:gd name="connsiteY94" fmla="*/ 1002183 h 3172471"/>
              <a:gd name="connsiteX95" fmla="*/ 248717 w 3650285"/>
              <a:gd name="connsiteY95" fmla="*/ 1060704 h 3172471"/>
              <a:gd name="connsiteX96" fmla="*/ 234087 w 3650285"/>
              <a:gd name="connsiteY96" fmla="*/ 1104595 h 3172471"/>
              <a:gd name="connsiteX97" fmla="*/ 248717 w 3650285"/>
              <a:gd name="connsiteY97" fmla="*/ 1155802 h 3172471"/>
              <a:gd name="connsiteX98" fmla="*/ 270663 w 3650285"/>
              <a:gd name="connsiteY98" fmla="*/ 1185063 h 3172471"/>
              <a:gd name="connsiteX99" fmla="*/ 292608 w 3650285"/>
              <a:gd name="connsiteY99" fmla="*/ 1199693 h 3172471"/>
              <a:gd name="connsiteX100" fmla="*/ 307239 w 3650285"/>
              <a:gd name="connsiteY100" fmla="*/ 1221639 h 3172471"/>
              <a:gd name="connsiteX101" fmla="*/ 329184 w 3650285"/>
              <a:gd name="connsiteY101" fmla="*/ 1236269 h 3172471"/>
              <a:gd name="connsiteX102" fmla="*/ 343815 w 3650285"/>
              <a:gd name="connsiteY102" fmla="*/ 1250899 h 3172471"/>
              <a:gd name="connsiteX103" fmla="*/ 358445 w 3650285"/>
              <a:gd name="connsiteY103" fmla="*/ 1302106 h 3172471"/>
              <a:gd name="connsiteX104" fmla="*/ 365760 w 3650285"/>
              <a:gd name="connsiteY104" fmla="*/ 1324051 h 3172471"/>
              <a:gd name="connsiteX105" fmla="*/ 387706 w 3650285"/>
              <a:gd name="connsiteY105" fmla="*/ 1338682 h 3172471"/>
              <a:gd name="connsiteX106" fmla="*/ 402336 w 3650285"/>
              <a:gd name="connsiteY106" fmla="*/ 1477671 h 3172471"/>
              <a:gd name="connsiteX107" fmla="*/ 409651 w 3650285"/>
              <a:gd name="connsiteY107" fmla="*/ 1499616 h 3172471"/>
              <a:gd name="connsiteX108" fmla="*/ 416967 w 3650285"/>
              <a:gd name="connsiteY108" fmla="*/ 1543507 h 3172471"/>
              <a:gd name="connsiteX109" fmla="*/ 431597 w 3650285"/>
              <a:gd name="connsiteY109" fmla="*/ 1711757 h 3172471"/>
              <a:gd name="connsiteX110" fmla="*/ 460858 w 3650285"/>
              <a:gd name="connsiteY110" fmla="*/ 1748333 h 3172471"/>
              <a:gd name="connsiteX111" fmla="*/ 490119 w 3650285"/>
              <a:gd name="connsiteY111" fmla="*/ 1792224 h 3172471"/>
              <a:gd name="connsiteX112" fmla="*/ 526695 w 3650285"/>
              <a:gd name="connsiteY112" fmla="*/ 1858061 h 3172471"/>
              <a:gd name="connsiteX113" fmla="*/ 548640 w 3650285"/>
              <a:gd name="connsiteY113" fmla="*/ 1901952 h 3172471"/>
              <a:gd name="connsiteX114" fmla="*/ 585216 w 3650285"/>
              <a:gd name="connsiteY114" fmla="*/ 1931213 h 3172471"/>
              <a:gd name="connsiteX115" fmla="*/ 621792 w 3650285"/>
              <a:gd name="connsiteY115" fmla="*/ 1967789 h 3172471"/>
              <a:gd name="connsiteX116" fmla="*/ 672999 w 3650285"/>
              <a:gd name="connsiteY116" fmla="*/ 2004365 h 3172471"/>
              <a:gd name="connsiteX117" fmla="*/ 955476 w 3650285"/>
              <a:gd name="connsiteY117" fmla="*/ 2403908 h 3172471"/>
              <a:gd name="connsiteX118" fmla="*/ 1101014 w 3650285"/>
              <a:gd name="connsiteY118" fmla="*/ 2618539 h 3172471"/>
              <a:gd name="connsiteX119" fmla="*/ 1353179 w 3650285"/>
              <a:gd name="connsiteY119" fmla="*/ 2974413 h 3172471"/>
              <a:gd name="connsiteX120" fmla="*/ 1431716 w 3650285"/>
              <a:gd name="connsiteY120" fmla="*/ 3092220 h 3172471"/>
              <a:gd name="connsiteX121" fmla="*/ 1621956 w 3650285"/>
              <a:gd name="connsiteY121" fmla="*/ 3152524 h 3172471"/>
              <a:gd name="connsiteX122" fmla="*/ 2245139 w 3650285"/>
              <a:gd name="connsiteY122" fmla="*/ 3170757 h 3172471"/>
              <a:gd name="connsiteX123" fmla="*/ 2778071 w 3650285"/>
              <a:gd name="connsiteY123" fmla="*/ 3166881 h 3172471"/>
              <a:gd name="connsiteX124" fmla="*/ 3170759 w 3650285"/>
              <a:gd name="connsiteY124" fmla="*/ 3170757 h 3172471"/>
              <a:gd name="connsiteX125" fmla="*/ 3290568 w 3650285"/>
              <a:gd name="connsiteY125" fmla="*/ 3153561 h 3172471"/>
              <a:gd name="connsiteX126" fmla="*/ 3367102 w 3650285"/>
              <a:gd name="connsiteY126" fmla="*/ 3041731 h 3172471"/>
              <a:gd name="connsiteX127" fmla="*/ 3541007 w 3650285"/>
              <a:gd name="connsiteY127" fmla="*/ 3030513 h 3172471"/>
              <a:gd name="connsiteX128" fmla="*/ 3585885 w 3650285"/>
              <a:gd name="connsiteY128" fmla="*/ 3013683 h 3172471"/>
              <a:gd name="connsiteX129" fmla="*/ 3614892 w 3650285"/>
              <a:gd name="connsiteY129" fmla="*/ 2974705 h 3172471"/>
              <a:gd name="connsiteX130" fmla="*/ 3635655 w 3650285"/>
              <a:gd name="connsiteY130" fmla="*/ 2070202 h 3172471"/>
              <a:gd name="connsiteX131" fmla="*/ 3642970 w 3650285"/>
              <a:gd name="connsiteY131" fmla="*/ 1389888 h 3172471"/>
              <a:gd name="connsiteX132" fmla="*/ 3650285 w 3650285"/>
              <a:gd name="connsiteY132" fmla="*/ 936346 h 3172471"/>
              <a:gd name="connsiteX133" fmla="*/ 3628339 w 3650285"/>
              <a:gd name="connsiteY133"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285293 w 3650285"/>
              <a:gd name="connsiteY88" fmla="*/ 672999 h 3172471"/>
              <a:gd name="connsiteX89" fmla="*/ 277978 w 3650285"/>
              <a:gd name="connsiteY89" fmla="*/ 775411 h 3172471"/>
              <a:gd name="connsiteX90" fmla="*/ 299923 w 3650285"/>
              <a:gd name="connsiteY90" fmla="*/ 782727 h 3172471"/>
              <a:gd name="connsiteX91" fmla="*/ 314554 w 3650285"/>
              <a:gd name="connsiteY91" fmla="*/ 804672 h 3172471"/>
              <a:gd name="connsiteX92" fmla="*/ 307239 w 3650285"/>
              <a:gd name="connsiteY92" fmla="*/ 885139 h 3172471"/>
              <a:gd name="connsiteX93" fmla="*/ 277978 w 3650285"/>
              <a:gd name="connsiteY93" fmla="*/ 950976 h 3172471"/>
              <a:gd name="connsiteX94" fmla="*/ 256032 w 3650285"/>
              <a:gd name="connsiteY94" fmla="*/ 1002183 h 3172471"/>
              <a:gd name="connsiteX95" fmla="*/ 248717 w 3650285"/>
              <a:gd name="connsiteY95" fmla="*/ 1060704 h 3172471"/>
              <a:gd name="connsiteX96" fmla="*/ 234087 w 3650285"/>
              <a:gd name="connsiteY96" fmla="*/ 1104595 h 3172471"/>
              <a:gd name="connsiteX97" fmla="*/ 248717 w 3650285"/>
              <a:gd name="connsiteY97" fmla="*/ 1155802 h 3172471"/>
              <a:gd name="connsiteX98" fmla="*/ 270663 w 3650285"/>
              <a:gd name="connsiteY98" fmla="*/ 1185063 h 3172471"/>
              <a:gd name="connsiteX99" fmla="*/ 292608 w 3650285"/>
              <a:gd name="connsiteY99" fmla="*/ 1199693 h 3172471"/>
              <a:gd name="connsiteX100" fmla="*/ 307239 w 3650285"/>
              <a:gd name="connsiteY100" fmla="*/ 1221639 h 3172471"/>
              <a:gd name="connsiteX101" fmla="*/ 329184 w 3650285"/>
              <a:gd name="connsiteY101" fmla="*/ 1236269 h 3172471"/>
              <a:gd name="connsiteX102" fmla="*/ 343815 w 3650285"/>
              <a:gd name="connsiteY102" fmla="*/ 1250899 h 3172471"/>
              <a:gd name="connsiteX103" fmla="*/ 358445 w 3650285"/>
              <a:gd name="connsiteY103" fmla="*/ 1302106 h 3172471"/>
              <a:gd name="connsiteX104" fmla="*/ 365760 w 3650285"/>
              <a:gd name="connsiteY104" fmla="*/ 1324051 h 3172471"/>
              <a:gd name="connsiteX105" fmla="*/ 387706 w 3650285"/>
              <a:gd name="connsiteY105" fmla="*/ 1338682 h 3172471"/>
              <a:gd name="connsiteX106" fmla="*/ 402336 w 3650285"/>
              <a:gd name="connsiteY106" fmla="*/ 1477671 h 3172471"/>
              <a:gd name="connsiteX107" fmla="*/ 409651 w 3650285"/>
              <a:gd name="connsiteY107" fmla="*/ 1499616 h 3172471"/>
              <a:gd name="connsiteX108" fmla="*/ 416967 w 3650285"/>
              <a:gd name="connsiteY108" fmla="*/ 1543507 h 3172471"/>
              <a:gd name="connsiteX109" fmla="*/ 431597 w 3650285"/>
              <a:gd name="connsiteY109" fmla="*/ 1711757 h 3172471"/>
              <a:gd name="connsiteX110" fmla="*/ 460858 w 3650285"/>
              <a:gd name="connsiteY110" fmla="*/ 1748333 h 3172471"/>
              <a:gd name="connsiteX111" fmla="*/ 490119 w 3650285"/>
              <a:gd name="connsiteY111" fmla="*/ 1792224 h 3172471"/>
              <a:gd name="connsiteX112" fmla="*/ 526695 w 3650285"/>
              <a:gd name="connsiteY112" fmla="*/ 1858061 h 3172471"/>
              <a:gd name="connsiteX113" fmla="*/ 548640 w 3650285"/>
              <a:gd name="connsiteY113" fmla="*/ 1901952 h 3172471"/>
              <a:gd name="connsiteX114" fmla="*/ 585216 w 3650285"/>
              <a:gd name="connsiteY114" fmla="*/ 1931213 h 3172471"/>
              <a:gd name="connsiteX115" fmla="*/ 621792 w 3650285"/>
              <a:gd name="connsiteY115" fmla="*/ 1967789 h 3172471"/>
              <a:gd name="connsiteX116" fmla="*/ 672999 w 3650285"/>
              <a:gd name="connsiteY116" fmla="*/ 2004365 h 3172471"/>
              <a:gd name="connsiteX117" fmla="*/ 955476 w 3650285"/>
              <a:gd name="connsiteY117" fmla="*/ 2403908 h 3172471"/>
              <a:gd name="connsiteX118" fmla="*/ 1101014 w 3650285"/>
              <a:gd name="connsiteY118" fmla="*/ 2618539 h 3172471"/>
              <a:gd name="connsiteX119" fmla="*/ 1353179 w 3650285"/>
              <a:gd name="connsiteY119" fmla="*/ 2974413 h 3172471"/>
              <a:gd name="connsiteX120" fmla="*/ 1431716 w 3650285"/>
              <a:gd name="connsiteY120" fmla="*/ 3092220 h 3172471"/>
              <a:gd name="connsiteX121" fmla="*/ 1621956 w 3650285"/>
              <a:gd name="connsiteY121" fmla="*/ 3152524 h 3172471"/>
              <a:gd name="connsiteX122" fmla="*/ 2245139 w 3650285"/>
              <a:gd name="connsiteY122" fmla="*/ 3170757 h 3172471"/>
              <a:gd name="connsiteX123" fmla="*/ 2778071 w 3650285"/>
              <a:gd name="connsiteY123" fmla="*/ 3166881 h 3172471"/>
              <a:gd name="connsiteX124" fmla="*/ 3170759 w 3650285"/>
              <a:gd name="connsiteY124" fmla="*/ 3170757 h 3172471"/>
              <a:gd name="connsiteX125" fmla="*/ 3290568 w 3650285"/>
              <a:gd name="connsiteY125" fmla="*/ 3153561 h 3172471"/>
              <a:gd name="connsiteX126" fmla="*/ 3367102 w 3650285"/>
              <a:gd name="connsiteY126" fmla="*/ 3041731 h 3172471"/>
              <a:gd name="connsiteX127" fmla="*/ 3541007 w 3650285"/>
              <a:gd name="connsiteY127" fmla="*/ 3030513 h 3172471"/>
              <a:gd name="connsiteX128" fmla="*/ 3585885 w 3650285"/>
              <a:gd name="connsiteY128" fmla="*/ 3013683 h 3172471"/>
              <a:gd name="connsiteX129" fmla="*/ 3614892 w 3650285"/>
              <a:gd name="connsiteY129" fmla="*/ 2974705 h 3172471"/>
              <a:gd name="connsiteX130" fmla="*/ 3635655 w 3650285"/>
              <a:gd name="connsiteY130" fmla="*/ 2070202 h 3172471"/>
              <a:gd name="connsiteX131" fmla="*/ 3642970 w 3650285"/>
              <a:gd name="connsiteY131" fmla="*/ 1389888 h 3172471"/>
              <a:gd name="connsiteX132" fmla="*/ 3650285 w 3650285"/>
              <a:gd name="connsiteY132" fmla="*/ 936346 h 3172471"/>
              <a:gd name="connsiteX133" fmla="*/ 3628339 w 3650285"/>
              <a:gd name="connsiteY133"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285293 w 3650285"/>
              <a:gd name="connsiteY88" fmla="*/ 672999 h 3172471"/>
              <a:gd name="connsiteX89" fmla="*/ 277978 w 3650285"/>
              <a:gd name="connsiteY89" fmla="*/ 775411 h 3172471"/>
              <a:gd name="connsiteX90" fmla="*/ 299923 w 3650285"/>
              <a:gd name="connsiteY90" fmla="*/ 782727 h 3172471"/>
              <a:gd name="connsiteX91" fmla="*/ 314554 w 3650285"/>
              <a:gd name="connsiteY91" fmla="*/ 804672 h 3172471"/>
              <a:gd name="connsiteX92" fmla="*/ 307239 w 3650285"/>
              <a:gd name="connsiteY92" fmla="*/ 885139 h 3172471"/>
              <a:gd name="connsiteX93" fmla="*/ 277978 w 3650285"/>
              <a:gd name="connsiteY93" fmla="*/ 950976 h 3172471"/>
              <a:gd name="connsiteX94" fmla="*/ 256032 w 3650285"/>
              <a:gd name="connsiteY94" fmla="*/ 1002183 h 3172471"/>
              <a:gd name="connsiteX95" fmla="*/ 248717 w 3650285"/>
              <a:gd name="connsiteY95" fmla="*/ 1060704 h 3172471"/>
              <a:gd name="connsiteX96" fmla="*/ 234087 w 3650285"/>
              <a:gd name="connsiteY96" fmla="*/ 1104595 h 3172471"/>
              <a:gd name="connsiteX97" fmla="*/ 248717 w 3650285"/>
              <a:gd name="connsiteY97" fmla="*/ 1155802 h 3172471"/>
              <a:gd name="connsiteX98" fmla="*/ 270663 w 3650285"/>
              <a:gd name="connsiteY98" fmla="*/ 1185063 h 3172471"/>
              <a:gd name="connsiteX99" fmla="*/ 292608 w 3650285"/>
              <a:gd name="connsiteY99" fmla="*/ 1199693 h 3172471"/>
              <a:gd name="connsiteX100" fmla="*/ 307239 w 3650285"/>
              <a:gd name="connsiteY100" fmla="*/ 1221639 h 3172471"/>
              <a:gd name="connsiteX101" fmla="*/ 329184 w 3650285"/>
              <a:gd name="connsiteY101" fmla="*/ 1236269 h 3172471"/>
              <a:gd name="connsiteX102" fmla="*/ 343815 w 3650285"/>
              <a:gd name="connsiteY102" fmla="*/ 1250899 h 3172471"/>
              <a:gd name="connsiteX103" fmla="*/ 358445 w 3650285"/>
              <a:gd name="connsiteY103" fmla="*/ 1302106 h 3172471"/>
              <a:gd name="connsiteX104" fmla="*/ 365760 w 3650285"/>
              <a:gd name="connsiteY104" fmla="*/ 1324051 h 3172471"/>
              <a:gd name="connsiteX105" fmla="*/ 387706 w 3650285"/>
              <a:gd name="connsiteY105" fmla="*/ 1338682 h 3172471"/>
              <a:gd name="connsiteX106" fmla="*/ 402336 w 3650285"/>
              <a:gd name="connsiteY106" fmla="*/ 1477671 h 3172471"/>
              <a:gd name="connsiteX107" fmla="*/ 409651 w 3650285"/>
              <a:gd name="connsiteY107" fmla="*/ 1499616 h 3172471"/>
              <a:gd name="connsiteX108" fmla="*/ 416967 w 3650285"/>
              <a:gd name="connsiteY108" fmla="*/ 1543507 h 3172471"/>
              <a:gd name="connsiteX109" fmla="*/ 431597 w 3650285"/>
              <a:gd name="connsiteY109" fmla="*/ 1711757 h 3172471"/>
              <a:gd name="connsiteX110" fmla="*/ 460858 w 3650285"/>
              <a:gd name="connsiteY110" fmla="*/ 1748333 h 3172471"/>
              <a:gd name="connsiteX111" fmla="*/ 490119 w 3650285"/>
              <a:gd name="connsiteY111" fmla="*/ 1792224 h 3172471"/>
              <a:gd name="connsiteX112" fmla="*/ 526695 w 3650285"/>
              <a:gd name="connsiteY112" fmla="*/ 1858061 h 3172471"/>
              <a:gd name="connsiteX113" fmla="*/ 548640 w 3650285"/>
              <a:gd name="connsiteY113" fmla="*/ 1901952 h 3172471"/>
              <a:gd name="connsiteX114" fmla="*/ 585216 w 3650285"/>
              <a:gd name="connsiteY114" fmla="*/ 1931213 h 3172471"/>
              <a:gd name="connsiteX115" fmla="*/ 621792 w 3650285"/>
              <a:gd name="connsiteY115" fmla="*/ 1967789 h 3172471"/>
              <a:gd name="connsiteX116" fmla="*/ 672999 w 3650285"/>
              <a:gd name="connsiteY116" fmla="*/ 2004365 h 3172471"/>
              <a:gd name="connsiteX117" fmla="*/ 955476 w 3650285"/>
              <a:gd name="connsiteY117" fmla="*/ 2403908 h 3172471"/>
              <a:gd name="connsiteX118" fmla="*/ 1101014 w 3650285"/>
              <a:gd name="connsiteY118" fmla="*/ 2618539 h 3172471"/>
              <a:gd name="connsiteX119" fmla="*/ 1353179 w 3650285"/>
              <a:gd name="connsiteY119" fmla="*/ 2974413 h 3172471"/>
              <a:gd name="connsiteX120" fmla="*/ 1431716 w 3650285"/>
              <a:gd name="connsiteY120" fmla="*/ 3092220 h 3172471"/>
              <a:gd name="connsiteX121" fmla="*/ 1621956 w 3650285"/>
              <a:gd name="connsiteY121" fmla="*/ 3152524 h 3172471"/>
              <a:gd name="connsiteX122" fmla="*/ 2245139 w 3650285"/>
              <a:gd name="connsiteY122" fmla="*/ 3170757 h 3172471"/>
              <a:gd name="connsiteX123" fmla="*/ 2778071 w 3650285"/>
              <a:gd name="connsiteY123" fmla="*/ 3166881 h 3172471"/>
              <a:gd name="connsiteX124" fmla="*/ 3170759 w 3650285"/>
              <a:gd name="connsiteY124" fmla="*/ 3170757 h 3172471"/>
              <a:gd name="connsiteX125" fmla="*/ 3290568 w 3650285"/>
              <a:gd name="connsiteY125" fmla="*/ 3153561 h 3172471"/>
              <a:gd name="connsiteX126" fmla="*/ 3367102 w 3650285"/>
              <a:gd name="connsiteY126" fmla="*/ 3041731 h 3172471"/>
              <a:gd name="connsiteX127" fmla="*/ 3541007 w 3650285"/>
              <a:gd name="connsiteY127" fmla="*/ 3030513 h 3172471"/>
              <a:gd name="connsiteX128" fmla="*/ 3585885 w 3650285"/>
              <a:gd name="connsiteY128" fmla="*/ 3013683 h 3172471"/>
              <a:gd name="connsiteX129" fmla="*/ 3614892 w 3650285"/>
              <a:gd name="connsiteY129" fmla="*/ 2974705 h 3172471"/>
              <a:gd name="connsiteX130" fmla="*/ 3635655 w 3650285"/>
              <a:gd name="connsiteY130" fmla="*/ 2070202 h 3172471"/>
              <a:gd name="connsiteX131" fmla="*/ 3642970 w 3650285"/>
              <a:gd name="connsiteY131" fmla="*/ 1389888 h 3172471"/>
              <a:gd name="connsiteX132" fmla="*/ 3650285 w 3650285"/>
              <a:gd name="connsiteY132" fmla="*/ 936346 h 3172471"/>
              <a:gd name="connsiteX133" fmla="*/ 3628339 w 3650285"/>
              <a:gd name="connsiteY133"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285293 w 3650285"/>
              <a:gd name="connsiteY88" fmla="*/ 672999 h 3172471"/>
              <a:gd name="connsiteX89" fmla="*/ 277978 w 3650285"/>
              <a:gd name="connsiteY89" fmla="*/ 775411 h 3172471"/>
              <a:gd name="connsiteX90" fmla="*/ 299923 w 3650285"/>
              <a:gd name="connsiteY90" fmla="*/ 782727 h 3172471"/>
              <a:gd name="connsiteX91" fmla="*/ 314554 w 3650285"/>
              <a:gd name="connsiteY91" fmla="*/ 804672 h 3172471"/>
              <a:gd name="connsiteX92" fmla="*/ 307239 w 3650285"/>
              <a:gd name="connsiteY92" fmla="*/ 885139 h 3172471"/>
              <a:gd name="connsiteX93" fmla="*/ 277978 w 3650285"/>
              <a:gd name="connsiteY93" fmla="*/ 950976 h 3172471"/>
              <a:gd name="connsiteX94" fmla="*/ 256032 w 3650285"/>
              <a:gd name="connsiteY94" fmla="*/ 1002183 h 3172471"/>
              <a:gd name="connsiteX95" fmla="*/ 248717 w 3650285"/>
              <a:gd name="connsiteY95" fmla="*/ 1060704 h 3172471"/>
              <a:gd name="connsiteX96" fmla="*/ 234087 w 3650285"/>
              <a:gd name="connsiteY96" fmla="*/ 1104595 h 3172471"/>
              <a:gd name="connsiteX97" fmla="*/ 248717 w 3650285"/>
              <a:gd name="connsiteY97" fmla="*/ 1155802 h 3172471"/>
              <a:gd name="connsiteX98" fmla="*/ 270663 w 3650285"/>
              <a:gd name="connsiteY98" fmla="*/ 1185063 h 3172471"/>
              <a:gd name="connsiteX99" fmla="*/ 292608 w 3650285"/>
              <a:gd name="connsiteY99" fmla="*/ 1199693 h 3172471"/>
              <a:gd name="connsiteX100" fmla="*/ 307239 w 3650285"/>
              <a:gd name="connsiteY100" fmla="*/ 1221639 h 3172471"/>
              <a:gd name="connsiteX101" fmla="*/ 329184 w 3650285"/>
              <a:gd name="connsiteY101" fmla="*/ 1236269 h 3172471"/>
              <a:gd name="connsiteX102" fmla="*/ 343815 w 3650285"/>
              <a:gd name="connsiteY102" fmla="*/ 1250899 h 3172471"/>
              <a:gd name="connsiteX103" fmla="*/ 358445 w 3650285"/>
              <a:gd name="connsiteY103" fmla="*/ 1302106 h 3172471"/>
              <a:gd name="connsiteX104" fmla="*/ 365760 w 3650285"/>
              <a:gd name="connsiteY104" fmla="*/ 1324051 h 3172471"/>
              <a:gd name="connsiteX105" fmla="*/ 387706 w 3650285"/>
              <a:gd name="connsiteY105" fmla="*/ 1338682 h 3172471"/>
              <a:gd name="connsiteX106" fmla="*/ 402336 w 3650285"/>
              <a:gd name="connsiteY106" fmla="*/ 1477671 h 3172471"/>
              <a:gd name="connsiteX107" fmla="*/ 409651 w 3650285"/>
              <a:gd name="connsiteY107" fmla="*/ 1499616 h 3172471"/>
              <a:gd name="connsiteX108" fmla="*/ 416967 w 3650285"/>
              <a:gd name="connsiteY108" fmla="*/ 1543507 h 3172471"/>
              <a:gd name="connsiteX109" fmla="*/ 431597 w 3650285"/>
              <a:gd name="connsiteY109" fmla="*/ 1711757 h 3172471"/>
              <a:gd name="connsiteX110" fmla="*/ 460858 w 3650285"/>
              <a:gd name="connsiteY110" fmla="*/ 1748333 h 3172471"/>
              <a:gd name="connsiteX111" fmla="*/ 490119 w 3650285"/>
              <a:gd name="connsiteY111" fmla="*/ 1792224 h 3172471"/>
              <a:gd name="connsiteX112" fmla="*/ 526695 w 3650285"/>
              <a:gd name="connsiteY112" fmla="*/ 1858061 h 3172471"/>
              <a:gd name="connsiteX113" fmla="*/ 548640 w 3650285"/>
              <a:gd name="connsiteY113" fmla="*/ 1901952 h 3172471"/>
              <a:gd name="connsiteX114" fmla="*/ 585216 w 3650285"/>
              <a:gd name="connsiteY114" fmla="*/ 1931213 h 3172471"/>
              <a:gd name="connsiteX115" fmla="*/ 621792 w 3650285"/>
              <a:gd name="connsiteY115" fmla="*/ 1967789 h 3172471"/>
              <a:gd name="connsiteX116" fmla="*/ 672999 w 3650285"/>
              <a:gd name="connsiteY116" fmla="*/ 2004365 h 3172471"/>
              <a:gd name="connsiteX117" fmla="*/ 955476 w 3650285"/>
              <a:gd name="connsiteY117" fmla="*/ 2403908 h 3172471"/>
              <a:gd name="connsiteX118" fmla="*/ 1101014 w 3650285"/>
              <a:gd name="connsiteY118" fmla="*/ 2618539 h 3172471"/>
              <a:gd name="connsiteX119" fmla="*/ 1353179 w 3650285"/>
              <a:gd name="connsiteY119" fmla="*/ 2974413 h 3172471"/>
              <a:gd name="connsiteX120" fmla="*/ 1431716 w 3650285"/>
              <a:gd name="connsiteY120" fmla="*/ 3092220 h 3172471"/>
              <a:gd name="connsiteX121" fmla="*/ 1621956 w 3650285"/>
              <a:gd name="connsiteY121" fmla="*/ 3152524 h 3172471"/>
              <a:gd name="connsiteX122" fmla="*/ 2245139 w 3650285"/>
              <a:gd name="connsiteY122" fmla="*/ 3170757 h 3172471"/>
              <a:gd name="connsiteX123" fmla="*/ 2778071 w 3650285"/>
              <a:gd name="connsiteY123" fmla="*/ 3166881 h 3172471"/>
              <a:gd name="connsiteX124" fmla="*/ 3170759 w 3650285"/>
              <a:gd name="connsiteY124" fmla="*/ 3170757 h 3172471"/>
              <a:gd name="connsiteX125" fmla="*/ 3290568 w 3650285"/>
              <a:gd name="connsiteY125" fmla="*/ 3153561 h 3172471"/>
              <a:gd name="connsiteX126" fmla="*/ 3367102 w 3650285"/>
              <a:gd name="connsiteY126" fmla="*/ 3041731 h 3172471"/>
              <a:gd name="connsiteX127" fmla="*/ 3541007 w 3650285"/>
              <a:gd name="connsiteY127" fmla="*/ 3030513 h 3172471"/>
              <a:gd name="connsiteX128" fmla="*/ 3585885 w 3650285"/>
              <a:gd name="connsiteY128" fmla="*/ 3013683 h 3172471"/>
              <a:gd name="connsiteX129" fmla="*/ 3635655 w 3650285"/>
              <a:gd name="connsiteY129" fmla="*/ 2070202 h 3172471"/>
              <a:gd name="connsiteX130" fmla="*/ 3642970 w 3650285"/>
              <a:gd name="connsiteY130" fmla="*/ 1389888 h 3172471"/>
              <a:gd name="connsiteX131" fmla="*/ 3650285 w 3650285"/>
              <a:gd name="connsiteY131" fmla="*/ 936346 h 3172471"/>
              <a:gd name="connsiteX132" fmla="*/ 3628339 w 3650285"/>
              <a:gd name="connsiteY132"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285293 w 3650285"/>
              <a:gd name="connsiteY88" fmla="*/ 672999 h 3172471"/>
              <a:gd name="connsiteX89" fmla="*/ 277978 w 3650285"/>
              <a:gd name="connsiteY89" fmla="*/ 775411 h 3172471"/>
              <a:gd name="connsiteX90" fmla="*/ 299923 w 3650285"/>
              <a:gd name="connsiteY90" fmla="*/ 782727 h 3172471"/>
              <a:gd name="connsiteX91" fmla="*/ 314554 w 3650285"/>
              <a:gd name="connsiteY91" fmla="*/ 804672 h 3172471"/>
              <a:gd name="connsiteX92" fmla="*/ 307239 w 3650285"/>
              <a:gd name="connsiteY92" fmla="*/ 885139 h 3172471"/>
              <a:gd name="connsiteX93" fmla="*/ 277978 w 3650285"/>
              <a:gd name="connsiteY93" fmla="*/ 950976 h 3172471"/>
              <a:gd name="connsiteX94" fmla="*/ 256032 w 3650285"/>
              <a:gd name="connsiteY94" fmla="*/ 1002183 h 3172471"/>
              <a:gd name="connsiteX95" fmla="*/ 248717 w 3650285"/>
              <a:gd name="connsiteY95" fmla="*/ 1060704 h 3172471"/>
              <a:gd name="connsiteX96" fmla="*/ 234087 w 3650285"/>
              <a:gd name="connsiteY96" fmla="*/ 1104595 h 3172471"/>
              <a:gd name="connsiteX97" fmla="*/ 248717 w 3650285"/>
              <a:gd name="connsiteY97" fmla="*/ 1155802 h 3172471"/>
              <a:gd name="connsiteX98" fmla="*/ 270663 w 3650285"/>
              <a:gd name="connsiteY98" fmla="*/ 1185063 h 3172471"/>
              <a:gd name="connsiteX99" fmla="*/ 292608 w 3650285"/>
              <a:gd name="connsiteY99" fmla="*/ 1199693 h 3172471"/>
              <a:gd name="connsiteX100" fmla="*/ 307239 w 3650285"/>
              <a:gd name="connsiteY100" fmla="*/ 1221639 h 3172471"/>
              <a:gd name="connsiteX101" fmla="*/ 329184 w 3650285"/>
              <a:gd name="connsiteY101" fmla="*/ 1236269 h 3172471"/>
              <a:gd name="connsiteX102" fmla="*/ 343815 w 3650285"/>
              <a:gd name="connsiteY102" fmla="*/ 1250899 h 3172471"/>
              <a:gd name="connsiteX103" fmla="*/ 358445 w 3650285"/>
              <a:gd name="connsiteY103" fmla="*/ 1302106 h 3172471"/>
              <a:gd name="connsiteX104" fmla="*/ 365760 w 3650285"/>
              <a:gd name="connsiteY104" fmla="*/ 1324051 h 3172471"/>
              <a:gd name="connsiteX105" fmla="*/ 387706 w 3650285"/>
              <a:gd name="connsiteY105" fmla="*/ 1338682 h 3172471"/>
              <a:gd name="connsiteX106" fmla="*/ 402336 w 3650285"/>
              <a:gd name="connsiteY106" fmla="*/ 1477671 h 3172471"/>
              <a:gd name="connsiteX107" fmla="*/ 409651 w 3650285"/>
              <a:gd name="connsiteY107" fmla="*/ 1499616 h 3172471"/>
              <a:gd name="connsiteX108" fmla="*/ 416967 w 3650285"/>
              <a:gd name="connsiteY108" fmla="*/ 1543507 h 3172471"/>
              <a:gd name="connsiteX109" fmla="*/ 431597 w 3650285"/>
              <a:gd name="connsiteY109" fmla="*/ 1711757 h 3172471"/>
              <a:gd name="connsiteX110" fmla="*/ 460858 w 3650285"/>
              <a:gd name="connsiteY110" fmla="*/ 1748333 h 3172471"/>
              <a:gd name="connsiteX111" fmla="*/ 490119 w 3650285"/>
              <a:gd name="connsiteY111" fmla="*/ 1792224 h 3172471"/>
              <a:gd name="connsiteX112" fmla="*/ 526695 w 3650285"/>
              <a:gd name="connsiteY112" fmla="*/ 1858061 h 3172471"/>
              <a:gd name="connsiteX113" fmla="*/ 548640 w 3650285"/>
              <a:gd name="connsiteY113" fmla="*/ 1901952 h 3172471"/>
              <a:gd name="connsiteX114" fmla="*/ 585216 w 3650285"/>
              <a:gd name="connsiteY114" fmla="*/ 1931213 h 3172471"/>
              <a:gd name="connsiteX115" fmla="*/ 621792 w 3650285"/>
              <a:gd name="connsiteY115" fmla="*/ 1967789 h 3172471"/>
              <a:gd name="connsiteX116" fmla="*/ 672999 w 3650285"/>
              <a:gd name="connsiteY116" fmla="*/ 2004365 h 3172471"/>
              <a:gd name="connsiteX117" fmla="*/ 955476 w 3650285"/>
              <a:gd name="connsiteY117" fmla="*/ 2403908 h 3172471"/>
              <a:gd name="connsiteX118" fmla="*/ 1101014 w 3650285"/>
              <a:gd name="connsiteY118" fmla="*/ 2618539 h 3172471"/>
              <a:gd name="connsiteX119" fmla="*/ 1353179 w 3650285"/>
              <a:gd name="connsiteY119" fmla="*/ 2974413 h 3172471"/>
              <a:gd name="connsiteX120" fmla="*/ 1431716 w 3650285"/>
              <a:gd name="connsiteY120" fmla="*/ 3092220 h 3172471"/>
              <a:gd name="connsiteX121" fmla="*/ 1621956 w 3650285"/>
              <a:gd name="connsiteY121" fmla="*/ 3152524 h 3172471"/>
              <a:gd name="connsiteX122" fmla="*/ 2245139 w 3650285"/>
              <a:gd name="connsiteY122" fmla="*/ 3170757 h 3172471"/>
              <a:gd name="connsiteX123" fmla="*/ 2778071 w 3650285"/>
              <a:gd name="connsiteY123" fmla="*/ 3166881 h 3172471"/>
              <a:gd name="connsiteX124" fmla="*/ 3170759 w 3650285"/>
              <a:gd name="connsiteY124" fmla="*/ 3170757 h 3172471"/>
              <a:gd name="connsiteX125" fmla="*/ 3290568 w 3650285"/>
              <a:gd name="connsiteY125" fmla="*/ 3153561 h 3172471"/>
              <a:gd name="connsiteX126" fmla="*/ 3367102 w 3650285"/>
              <a:gd name="connsiteY126" fmla="*/ 3041731 h 3172471"/>
              <a:gd name="connsiteX127" fmla="*/ 3541007 w 3650285"/>
              <a:gd name="connsiteY127" fmla="*/ 3030513 h 3172471"/>
              <a:gd name="connsiteX128" fmla="*/ 3635655 w 3650285"/>
              <a:gd name="connsiteY128" fmla="*/ 2070202 h 3172471"/>
              <a:gd name="connsiteX129" fmla="*/ 3642970 w 3650285"/>
              <a:gd name="connsiteY129" fmla="*/ 1389888 h 3172471"/>
              <a:gd name="connsiteX130" fmla="*/ 3650285 w 3650285"/>
              <a:gd name="connsiteY130" fmla="*/ 936346 h 3172471"/>
              <a:gd name="connsiteX131" fmla="*/ 3628339 w 3650285"/>
              <a:gd name="connsiteY131"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285293 w 3650285"/>
              <a:gd name="connsiteY88" fmla="*/ 672999 h 3172471"/>
              <a:gd name="connsiteX89" fmla="*/ 277978 w 3650285"/>
              <a:gd name="connsiteY89" fmla="*/ 775411 h 3172471"/>
              <a:gd name="connsiteX90" fmla="*/ 299923 w 3650285"/>
              <a:gd name="connsiteY90" fmla="*/ 782727 h 3172471"/>
              <a:gd name="connsiteX91" fmla="*/ 314554 w 3650285"/>
              <a:gd name="connsiteY91" fmla="*/ 804672 h 3172471"/>
              <a:gd name="connsiteX92" fmla="*/ 307239 w 3650285"/>
              <a:gd name="connsiteY92" fmla="*/ 885139 h 3172471"/>
              <a:gd name="connsiteX93" fmla="*/ 277978 w 3650285"/>
              <a:gd name="connsiteY93" fmla="*/ 950976 h 3172471"/>
              <a:gd name="connsiteX94" fmla="*/ 256032 w 3650285"/>
              <a:gd name="connsiteY94" fmla="*/ 1002183 h 3172471"/>
              <a:gd name="connsiteX95" fmla="*/ 248717 w 3650285"/>
              <a:gd name="connsiteY95" fmla="*/ 1060704 h 3172471"/>
              <a:gd name="connsiteX96" fmla="*/ 234087 w 3650285"/>
              <a:gd name="connsiteY96" fmla="*/ 1104595 h 3172471"/>
              <a:gd name="connsiteX97" fmla="*/ 248717 w 3650285"/>
              <a:gd name="connsiteY97" fmla="*/ 1155802 h 3172471"/>
              <a:gd name="connsiteX98" fmla="*/ 270663 w 3650285"/>
              <a:gd name="connsiteY98" fmla="*/ 1185063 h 3172471"/>
              <a:gd name="connsiteX99" fmla="*/ 292608 w 3650285"/>
              <a:gd name="connsiteY99" fmla="*/ 1199693 h 3172471"/>
              <a:gd name="connsiteX100" fmla="*/ 307239 w 3650285"/>
              <a:gd name="connsiteY100" fmla="*/ 1221639 h 3172471"/>
              <a:gd name="connsiteX101" fmla="*/ 329184 w 3650285"/>
              <a:gd name="connsiteY101" fmla="*/ 1236269 h 3172471"/>
              <a:gd name="connsiteX102" fmla="*/ 343815 w 3650285"/>
              <a:gd name="connsiteY102" fmla="*/ 1250899 h 3172471"/>
              <a:gd name="connsiteX103" fmla="*/ 358445 w 3650285"/>
              <a:gd name="connsiteY103" fmla="*/ 1302106 h 3172471"/>
              <a:gd name="connsiteX104" fmla="*/ 365760 w 3650285"/>
              <a:gd name="connsiteY104" fmla="*/ 1324051 h 3172471"/>
              <a:gd name="connsiteX105" fmla="*/ 387706 w 3650285"/>
              <a:gd name="connsiteY105" fmla="*/ 1338682 h 3172471"/>
              <a:gd name="connsiteX106" fmla="*/ 402336 w 3650285"/>
              <a:gd name="connsiteY106" fmla="*/ 1477671 h 3172471"/>
              <a:gd name="connsiteX107" fmla="*/ 409651 w 3650285"/>
              <a:gd name="connsiteY107" fmla="*/ 1499616 h 3172471"/>
              <a:gd name="connsiteX108" fmla="*/ 416967 w 3650285"/>
              <a:gd name="connsiteY108" fmla="*/ 1543507 h 3172471"/>
              <a:gd name="connsiteX109" fmla="*/ 431597 w 3650285"/>
              <a:gd name="connsiteY109" fmla="*/ 1711757 h 3172471"/>
              <a:gd name="connsiteX110" fmla="*/ 460858 w 3650285"/>
              <a:gd name="connsiteY110" fmla="*/ 1748333 h 3172471"/>
              <a:gd name="connsiteX111" fmla="*/ 490119 w 3650285"/>
              <a:gd name="connsiteY111" fmla="*/ 1792224 h 3172471"/>
              <a:gd name="connsiteX112" fmla="*/ 526695 w 3650285"/>
              <a:gd name="connsiteY112" fmla="*/ 1858061 h 3172471"/>
              <a:gd name="connsiteX113" fmla="*/ 548640 w 3650285"/>
              <a:gd name="connsiteY113" fmla="*/ 1901952 h 3172471"/>
              <a:gd name="connsiteX114" fmla="*/ 585216 w 3650285"/>
              <a:gd name="connsiteY114" fmla="*/ 1931213 h 3172471"/>
              <a:gd name="connsiteX115" fmla="*/ 621792 w 3650285"/>
              <a:gd name="connsiteY115" fmla="*/ 1967789 h 3172471"/>
              <a:gd name="connsiteX116" fmla="*/ 672999 w 3650285"/>
              <a:gd name="connsiteY116" fmla="*/ 2004365 h 3172471"/>
              <a:gd name="connsiteX117" fmla="*/ 955476 w 3650285"/>
              <a:gd name="connsiteY117" fmla="*/ 2403908 h 3172471"/>
              <a:gd name="connsiteX118" fmla="*/ 1101014 w 3650285"/>
              <a:gd name="connsiteY118" fmla="*/ 2618539 h 3172471"/>
              <a:gd name="connsiteX119" fmla="*/ 1353179 w 3650285"/>
              <a:gd name="connsiteY119" fmla="*/ 2974413 h 3172471"/>
              <a:gd name="connsiteX120" fmla="*/ 1431716 w 3650285"/>
              <a:gd name="connsiteY120" fmla="*/ 3092220 h 3172471"/>
              <a:gd name="connsiteX121" fmla="*/ 1621956 w 3650285"/>
              <a:gd name="connsiteY121" fmla="*/ 3152524 h 3172471"/>
              <a:gd name="connsiteX122" fmla="*/ 2245139 w 3650285"/>
              <a:gd name="connsiteY122" fmla="*/ 3170757 h 3172471"/>
              <a:gd name="connsiteX123" fmla="*/ 2778071 w 3650285"/>
              <a:gd name="connsiteY123" fmla="*/ 3166881 h 3172471"/>
              <a:gd name="connsiteX124" fmla="*/ 3170759 w 3650285"/>
              <a:gd name="connsiteY124" fmla="*/ 3170757 h 3172471"/>
              <a:gd name="connsiteX125" fmla="*/ 3290568 w 3650285"/>
              <a:gd name="connsiteY125" fmla="*/ 3153561 h 3172471"/>
              <a:gd name="connsiteX126" fmla="*/ 3367102 w 3650285"/>
              <a:gd name="connsiteY126" fmla="*/ 3041731 h 3172471"/>
              <a:gd name="connsiteX127" fmla="*/ 3613935 w 3650285"/>
              <a:gd name="connsiteY127" fmla="*/ 2991244 h 3172471"/>
              <a:gd name="connsiteX128" fmla="*/ 3635655 w 3650285"/>
              <a:gd name="connsiteY128" fmla="*/ 2070202 h 3172471"/>
              <a:gd name="connsiteX129" fmla="*/ 3642970 w 3650285"/>
              <a:gd name="connsiteY129" fmla="*/ 1389888 h 3172471"/>
              <a:gd name="connsiteX130" fmla="*/ 3650285 w 3650285"/>
              <a:gd name="connsiteY130" fmla="*/ 936346 h 3172471"/>
              <a:gd name="connsiteX131" fmla="*/ 3628339 w 3650285"/>
              <a:gd name="connsiteY131"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285293 w 3650285"/>
              <a:gd name="connsiteY88" fmla="*/ 672999 h 3172471"/>
              <a:gd name="connsiteX89" fmla="*/ 277978 w 3650285"/>
              <a:gd name="connsiteY89" fmla="*/ 775411 h 3172471"/>
              <a:gd name="connsiteX90" fmla="*/ 299923 w 3650285"/>
              <a:gd name="connsiteY90" fmla="*/ 782727 h 3172471"/>
              <a:gd name="connsiteX91" fmla="*/ 314554 w 3650285"/>
              <a:gd name="connsiteY91" fmla="*/ 804672 h 3172471"/>
              <a:gd name="connsiteX92" fmla="*/ 307239 w 3650285"/>
              <a:gd name="connsiteY92" fmla="*/ 885139 h 3172471"/>
              <a:gd name="connsiteX93" fmla="*/ 277978 w 3650285"/>
              <a:gd name="connsiteY93" fmla="*/ 950976 h 3172471"/>
              <a:gd name="connsiteX94" fmla="*/ 256032 w 3650285"/>
              <a:gd name="connsiteY94" fmla="*/ 1002183 h 3172471"/>
              <a:gd name="connsiteX95" fmla="*/ 248717 w 3650285"/>
              <a:gd name="connsiteY95" fmla="*/ 1060704 h 3172471"/>
              <a:gd name="connsiteX96" fmla="*/ 234087 w 3650285"/>
              <a:gd name="connsiteY96" fmla="*/ 1104595 h 3172471"/>
              <a:gd name="connsiteX97" fmla="*/ 248717 w 3650285"/>
              <a:gd name="connsiteY97" fmla="*/ 1155802 h 3172471"/>
              <a:gd name="connsiteX98" fmla="*/ 270663 w 3650285"/>
              <a:gd name="connsiteY98" fmla="*/ 1185063 h 3172471"/>
              <a:gd name="connsiteX99" fmla="*/ 292608 w 3650285"/>
              <a:gd name="connsiteY99" fmla="*/ 1199693 h 3172471"/>
              <a:gd name="connsiteX100" fmla="*/ 307239 w 3650285"/>
              <a:gd name="connsiteY100" fmla="*/ 1221639 h 3172471"/>
              <a:gd name="connsiteX101" fmla="*/ 329184 w 3650285"/>
              <a:gd name="connsiteY101" fmla="*/ 1236269 h 3172471"/>
              <a:gd name="connsiteX102" fmla="*/ 343815 w 3650285"/>
              <a:gd name="connsiteY102" fmla="*/ 1250899 h 3172471"/>
              <a:gd name="connsiteX103" fmla="*/ 358445 w 3650285"/>
              <a:gd name="connsiteY103" fmla="*/ 1302106 h 3172471"/>
              <a:gd name="connsiteX104" fmla="*/ 365760 w 3650285"/>
              <a:gd name="connsiteY104" fmla="*/ 1324051 h 3172471"/>
              <a:gd name="connsiteX105" fmla="*/ 387706 w 3650285"/>
              <a:gd name="connsiteY105" fmla="*/ 1338682 h 3172471"/>
              <a:gd name="connsiteX106" fmla="*/ 402336 w 3650285"/>
              <a:gd name="connsiteY106" fmla="*/ 1477671 h 3172471"/>
              <a:gd name="connsiteX107" fmla="*/ 409651 w 3650285"/>
              <a:gd name="connsiteY107" fmla="*/ 1499616 h 3172471"/>
              <a:gd name="connsiteX108" fmla="*/ 416967 w 3650285"/>
              <a:gd name="connsiteY108" fmla="*/ 1543507 h 3172471"/>
              <a:gd name="connsiteX109" fmla="*/ 431597 w 3650285"/>
              <a:gd name="connsiteY109" fmla="*/ 1711757 h 3172471"/>
              <a:gd name="connsiteX110" fmla="*/ 460858 w 3650285"/>
              <a:gd name="connsiteY110" fmla="*/ 1748333 h 3172471"/>
              <a:gd name="connsiteX111" fmla="*/ 490119 w 3650285"/>
              <a:gd name="connsiteY111" fmla="*/ 1792224 h 3172471"/>
              <a:gd name="connsiteX112" fmla="*/ 526695 w 3650285"/>
              <a:gd name="connsiteY112" fmla="*/ 1858061 h 3172471"/>
              <a:gd name="connsiteX113" fmla="*/ 548640 w 3650285"/>
              <a:gd name="connsiteY113" fmla="*/ 1901952 h 3172471"/>
              <a:gd name="connsiteX114" fmla="*/ 585216 w 3650285"/>
              <a:gd name="connsiteY114" fmla="*/ 1931213 h 3172471"/>
              <a:gd name="connsiteX115" fmla="*/ 621792 w 3650285"/>
              <a:gd name="connsiteY115" fmla="*/ 1967789 h 3172471"/>
              <a:gd name="connsiteX116" fmla="*/ 672999 w 3650285"/>
              <a:gd name="connsiteY116" fmla="*/ 2004365 h 3172471"/>
              <a:gd name="connsiteX117" fmla="*/ 955476 w 3650285"/>
              <a:gd name="connsiteY117" fmla="*/ 2403908 h 3172471"/>
              <a:gd name="connsiteX118" fmla="*/ 1101014 w 3650285"/>
              <a:gd name="connsiteY118" fmla="*/ 2618539 h 3172471"/>
              <a:gd name="connsiteX119" fmla="*/ 1353179 w 3650285"/>
              <a:gd name="connsiteY119" fmla="*/ 2974413 h 3172471"/>
              <a:gd name="connsiteX120" fmla="*/ 1431716 w 3650285"/>
              <a:gd name="connsiteY120" fmla="*/ 3092220 h 3172471"/>
              <a:gd name="connsiteX121" fmla="*/ 1621956 w 3650285"/>
              <a:gd name="connsiteY121" fmla="*/ 3152524 h 3172471"/>
              <a:gd name="connsiteX122" fmla="*/ 2245139 w 3650285"/>
              <a:gd name="connsiteY122" fmla="*/ 3170757 h 3172471"/>
              <a:gd name="connsiteX123" fmla="*/ 2778071 w 3650285"/>
              <a:gd name="connsiteY123" fmla="*/ 3166881 h 3172471"/>
              <a:gd name="connsiteX124" fmla="*/ 3170759 w 3650285"/>
              <a:gd name="connsiteY124" fmla="*/ 3170757 h 3172471"/>
              <a:gd name="connsiteX125" fmla="*/ 3290568 w 3650285"/>
              <a:gd name="connsiteY125" fmla="*/ 3153561 h 3172471"/>
              <a:gd name="connsiteX126" fmla="*/ 3367102 w 3650285"/>
              <a:gd name="connsiteY126" fmla="*/ 3041731 h 3172471"/>
              <a:gd name="connsiteX127" fmla="*/ 3613935 w 3650285"/>
              <a:gd name="connsiteY127" fmla="*/ 2991244 h 3172471"/>
              <a:gd name="connsiteX128" fmla="*/ 3613934 w 3650285"/>
              <a:gd name="connsiteY128" fmla="*/ 2822949 h 3172471"/>
              <a:gd name="connsiteX129" fmla="*/ 3635655 w 3650285"/>
              <a:gd name="connsiteY129" fmla="*/ 2070202 h 3172471"/>
              <a:gd name="connsiteX130" fmla="*/ 3642970 w 3650285"/>
              <a:gd name="connsiteY130" fmla="*/ 1389888 h 3172471"/>
              <a:gd name="connsiteX131" fmla="*/ 3650285 w 3650285"/>
              <a:gd name="connsiteY131" fmla="*/ 936346 h 3172471"/>
              <a:gd name="connsiteX132" fmla="*/ 3628339 w 3650285"/>
              <a:gd name="connsiteY132"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285293 w 3650285"/>
              <a:gd name="connsiteY88" fmla="*/ 672999 h 3172471"/>
              <a:gd name="connsiteX89" fmla="*/ 36756 w 3650285"/>
              <a:gd name="connsiteY89" fmla="*/ 966144 h 3172471"/>
              <a:gd name="connsiteX90" fmla="*/ 299923 w 3650285"/>
              <a:gd name="connsiteY90" fmla="*/ 782727 h 3172471"/>
              <a:gd name="connsiteX91" fmla="*/ 314554 w 3650285"/>
              <a:gd name="connsiteY91" fmla="*/ 804672 h 3172471"/>
              <a:gd name="connsiteX92" fmla="*/ 307239 w 3650285"/>
              <a:gd name="connsiteY92" fmla="*/ 885139 h 3172471"/>
              <a:gd name="connsiteX93" fmla="*/ 277978 w 3650285"/>
              <a:gd name="connsiteY93" fmla="*/ 950976 h 3172471"/>
              <a:gd name="connsiteX94" fmla="*/ 256032 w 3650285"/>
              <a:gd name="connsiteY94" fmla="*/ 1002183 h 3172471"/>
              <a:gd name="connsiteX95" fmla="*/ 248717 w 3650285"/>
              <a:gd name="connsiteY95" fmla="*/ 1060704 h 3172471"/>
              <a:gd name="connsiteX96" fmla="*/ 234087 w 3650285"/>
              <a:gd name="connsiteY96" fmla="*/ 1104595 h 3172471"/>
              <a:gd name="connsiteX97" fmla="*/ 248717 w 3650285"/>
              <a:gd name="connsiteY97" fmla="*/ 1155802 h 3172471"/>
              <a:gd name="connsiteX98" fmla="*/ 270663 w 3650285"/>
              <a:gd name="connsiteY98" fmla="*/ 1185063 h 3172471"/>
              <a:gd name="connsiteX99" fmla="*/ 292608 w 3650285"/>
              <a:gd name="connsiteY99" fmla="*/ 1199693 h 3172471"/>
              <a:gd name="connsiteX100" fmla="*/ 307239 w 3650285"/>
              <a:gd name="connsiteY100" fmla="*/ 1221639 h 3172471"/>
              <a:gd name="connsiteX101" fmla="*/ 329184 w 3650285"/>
              <a:gd name="connsiteY101" fmla="*/ 1236269 h 3172471"/>
              <a:gd name="connsiteX102" fmla="*/ 343815 w 3650285"/>
              <a:gd name="connsiteY102" fmla="*/ 1250899 h 3172471"/>
              <a:gd name="connsiteX103" fmla="*/ 358445 w 3650285"/>
              <a:gd name="connsiteY103" fmla="*/ 1302106 h 3172471"/>
              <a:gd name="connsiteX104" fmla="*/ 365760 w 3650285"/>
              <a:gd name="connsiteY104" fmla="*/ 1324051 h 3172471"/>
              <a:gd name="connsiteX105" fmla="*/ 387706 w 3650285"/>
              <a:gd name="connsiteY105" fmla="*/ 1338682 h 3172471"/>
              <a:gd name="connsiteX106" fmla="*/ 402336 w 3650285"/>
              <a:gd name="connsiteY106" fmla="*/ 1477671 h 3172471"/>
              <a:gd name="connsiteX107" fmla="*/ 409651 w 3650285"/>
              <a:gd name="connsiteY107" fmla="*/ 1499616 h 3172471"/>
              <a:gd name="connsiteX108" fmla="*/ 416967 w 3650285"/>
              <a:gd name="connsiteY108" fmla="*/ 1543507 h 3172471"/>
              <a:gd name="connsiteX109" fmla="*/ 431597 w 3650285"/>
              <a:gd name="connsiteY109" fmla="*/ 1711757 h 3172471"/>
              <a:gd name="connsiteX110" fmla="*/ 460858 w 3650285"/>
              <a:gd name="connsiteY110" fmla="*/ 1748333 h 3172471"/>
              <a:gd name="connsiteX111" fmla="*/ 490119 w 3650285"/>
              <a:gd name="connsiteY111" fmla="*/ 1792224 h 3172471"/>
              <a:gd name="connsiteX112" fmla="*/ 526695 w 3650285"/>
              <a:gd name="connsiteY112" fmla="*/ 1858061 h 3172471"/>
              <a:gd name="connsiteX113" fmla="*/ 548640 w 3650285"/>
              <a:gd name="connsiteY113" fmla="*/ 1901952 h 3172471"/>
              <a:gd name="connsiteX114" fmla="*/ 585216 w 3650285"/>
              <a:gd name="connsiteY114" fmla="*/ 1931213 h 3172471"/>
              <a:gd name="connsiteX115" fmla="*/ 621792 w 3650285"/>
              <a:gd name="connsiteY115" fmla="*/ 1967789 h 3172471"/>
              <a:gd name="connsiteX116" fmla="*/ 672999 w 3650285"/>
              <a:gd name="connsiteY116" fmla="*/ 2004365 h 3172471"/>
              <a:gd name="connsiteX117" fmla="*/ 955476 w 3650285"/>
              <a:gd name="connsiteY117" fmla="*/ 2403908 h 3172471"/>
              <a:gd name="connsiteX118" fmla="*/ 1101014 w 3650285"/>
              <a:gd name="connsiteY118" fmla="*/ 2618539 h 3172471"/>
              <a:gd name="connsiteX119" fmla="*/ 1353179 w 3650285"/>
              <a:gd name="connsiteY119" fmla="*/ 2974413 h 3172471"/>
              <a:gd name="connsiteX120" fmla="*/ 1431716 w 3650285"/>
              <a:gd name="connsiteY120" fmla="*/ 3092220 h 3172471"/>
              <a:gd name="connsiteX121" fmla="*/ 1621956 w 3650285"/>
              <a:gd name="connsiteY121" fmla="*/ 3152524 h 3172471"/>
              <a:gd name="connsiteX122" fmla="*/ 2245139 w 3650285"/>
              <a:gd name="connsiteY122" fmla="*/ 3170757 h 3172471"/>
              <a:gd name="connsiteX123" fmla="*/ 2778071 w 3650285"/>
              <a:gd name="connsiteY123" fmla="*/ 3166881 h 3172471"/>
              <a:gd name="connsiteX124" fmla="*/ 3170759 w 3650285"/>
              <a:gd name="connsiteY124" fmla="*/ 3170757 h 3172471"/>
              <a:gd name="connsiteX125" fmla="*/ 3290568 w 3650285"/>
              <a:gd name="connsiteY125" fmla="*/ 3153561 h 3172471"/>
              <a:gd name="connsiteX126" fmla="*/ 3367102 w 3650285"/>
              <a:gd name="connsiteY126" fmla="*/ 3041731 h 3172471"/>
              <a:gd name="connsiteX127" fmla="*/ 3613935 w 3650285"/>
              <a:gd name="connsiteY127" fmla="*/ 2991244 h 3172471"/>
              <a:gd name="connsiteX128" fmla="*/ 3613934 w 3650285"/>
              <a:gd name="connsiteY128" fmla="*/ 2822949 h 3172471"/>
              <a:gd name="connsiteX129" fmla="*/ 3635655 w 3650285"/>
              <a:gd name="connsiteY129" fmla="*/ 2070202 h 3172471"/>
              <a:gd name="connsiteX130" fmla="*/ 3642970 w 3650285"/>
              <a:gd name="connsiteY130" fmla="*/ 1389888 h 3172471"/>
              <a:gd name="connsiteX131" fmla="*/ 3650285 w 3650285"/>
              <a:gd name="connsiteY131" fmla="*/ 936346 h 3172471"/>
              <a:gd name="connsiteX132" fmla="*/ 3628339 w 3650285"/>
              <a:gd name="connsiteY132"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248717 w 3650285"/>
              <a:gd name="connsiteY87" fmla="*/ 636423 h 3172471"/>
              <a:gd name="connsiteX88" fmla="*/ 36756 w 3650285"/>
              <a:gd name="connsiteY88" fmla="*/ 966144 h 3172471"/>
              <a:gd name="connsiteX89" fmla="*/ 299923 w 3650285"/>
              <a:gd name="connsiteY89" fmla="*/ 782727 h 3172471"/>
              <a:gd name="connsiteX90" fmla="*/ 314554 w 3650285"/>
              <a:gd name="connsiteY90" fmla="*/ 804672 h 3172471"/>
              <a:gd name="connsiteX91" fmla="*/ 307239 w 3650285"/>
              <a:gd name="connsiteY91" fmla="*/ 885139 h 3172471"/>
              <a:gd name="connsiteX92" fmla="*/ 277978 w 3650285"/>
              <a:gd name="connsiteY92" fmla="*/ 950976 h 3172471"/>
              <a:gd name="connsiteX93" fmla="*/ 256032 w 3650285"/>
              <a:gd name="connsiteY93" fmla="*/ 1002183 h 3172471"/>
              <a:gd name="connsiteX94" fmla="*/ 248717 w 3650285"/>
              <a:gd name="connsiteY94" fmla="*/ 1060704 h 3172471"/>
              <a:gd name="connsiteX95" fmla="*/ 234087 w 3650285"/>
              <a:gd name="connsiteY95" fmla="*/ 1104595 h 3172471"/>
              <a:gd name="connsiteX96" fmla="*/ 248717 w 3650285"/>
              <a:gd name="connsiteY96" fmla="*/ 1155802 h 3172471"/>
              <a:gd name="connsiteX97" fmla="*/ 270663 w 3650285"/>
              <a:gd name="connsiteY97" fmla="*/ 1185063 h 3172471"/>
              <a:gd name="connsiteX98" fmla="*/ 292608 w 3650285"/>
              <a:gd name="connsiteY98" fmla="*/ 1199693 h 3172471"/>
              <a:gd name="connsiteX99" fmla="*/ 307239 w 3650285"/>
              <a:gd name="connsiteY99" fmla="*/ 1221639 h 3172471"/>
              <a:gd name="connsiteX100" fmla="*/ 329184 w 3650285"/>
              <a:gd name="connsiteY100" fmla="*/ 1236269 h 3172471"/>
              <a:gd name="connsiteX101" fmla="*/ 343815 w 3650285"/>
              <a:gd name="connsiteY101" fmla="*/ 1250899 h 3172471"/>
              <a:gd name="connsiteX102" fmla="*/ 358445 w 3650285"/>
              <a:gd name="connsiteY102" fmla="*/ 1302106 h 3172471"/>
              <a:gd name="connsiteX103" fmla="*/ 365760 w 3650285"/>
              <a:gd name="connsiteY103" fmla="*/ 1324051 h 3172471"/>
              <a:gd name="connsiteX104" fmla="*/ 387706 w 3650285"/>
              <a:gd name="connsiteY104" fmla="*/ 1338682 h 3172471"/>
              <a:gd name="connsiteX105" fmla="*/ 402336 w 3650285"/>
              <a:gd name="connsiteY105" fmla="*/ 1477671 h 3172471"/>
              <a:gd name="connsiteX106" fmla="*/ 409651 w 3650285"/>
              <a:gd name="connsiteY106" fmla="*/ 1499616 h 3172471"/>
              <a:gd name="connsiteX107" fmla="*/ 416967 w 3650285"/>
              <a:gd name="connsiteY107" fmla="*/ 1543507 h 3172471"/>
              <a:gd name="connsiteX108" fmla="*/ 431597 w 3650285"/>
              <a:gd name="connsiteY108" fmla="*/ 1711757 h 3172471"/>
              <a:gd name="connsiteX109" fmla="*/ 460858 w 3650285"/>
              <a:gd name="connsiteY109" fmla="*/ 1748333 h 3172471"/>
              <a:gd name="connsiteX110" fmla="*/ 490119 w 3650285"/>
              <a:gd name="connsiteY110" fmla="*/ 1792224 h 3172471"/>
              <a:gd name="connsiteX111" fmla="*/ 526695 w 3650285"/>
              <a:gd name="connsiteY111" fmla="*/ 1858061 h 3172471"/>
              <a:gd name="connsiteX112" fmla="*/ 548640 w 3650285"/>
              <a:gd name="connsiteY112" fmla="*/ 1901952 h 3172471"/>
              <a:gd name="connsiteX113" fmla="*/ 585216 w 3650285"/>
              <a:gd name="connsiteY113" fmla="*/ 1931213 h 3172471"/>
              <a:gd name="connsiteX114" fmla="*/ 621792 w 3650285"/>
              <a:gd name="connsiteY114" fmla="*/ 1967789 h 3172471"/>
              <a:gd name="connsiteX115" fmla="*/ 672999 w 3650285"/>
              <a:gd name="connsiteY115" fmla="*/ 2004365 h 3172471"/>
              <a:gd name="connsiteX116" fmla="*/ 955476 w 3650285"/>
              <a:gd name="connsiteY116" fmla="*/ 2403908 h 3172471"/>
              <a:gd name="connsiteX117" fmla="*/ 1101014 w 3650285"/>
              <a:gd name="connsiteY117" fmla="*/ 2618539 h 3172471"/>
              <a:gd name="connsiteX118" fmla="*/ 1353179 w 3650285"/>
              <a:gd name="connsiteY118" fmla="*/ 2974413 h 3172471"/>
              <a:gd name="connsiteX119" fmla="*/ 1431716 w 3650285"/>
              <a:gd name="connsiteY119" fmla="*/ 3092220 h 3172471"/>
              <a:gd name="connsiteX120" fmla="*/ 1621956 w 3650285"/>
              <a:gd name="connsiteY120" fmla="*/ 3152524 h 3172471"/>
              <a:gd name="connsiteX121" fmla="*/ 2245139 w 3650285"/>
              <a:gd name="connsiteY121" fmla="*/ 3170757 h 3172471"/>
              <a:gd name="connsiteX122" fmla="*/ 2778071 w 3650285"/>
              <a:gd name="connsiteY122" fmla="*/ 3166881 h 3172471"/>
              <a:gd name="connsiteX123" fmla="*/ 3170759 w 3650285"/>
              <a:gd name="connsiteY123" fmla="*/ 3170757 h 3172471"/>
              <a:gd name="connsiteX124" fmla="*/ 3290568 w 3650285"/>
              <a:gd name="connsiteY124" fmla="*/ 3153561 h 3172471"/>
              <a:gd name="connsiteX125" fmla="*/ 3367102 w 3650285"/>
              <a:gd name="connsiteY125" fmla="*/ 3041731 h 3172471"/>
              <a:gd name="connsiteX126" fmla="*/ 3613935 w 3650285"/>
              <a:gd name="connsiteY126" fmla="*/ 2991244 h 3172471"/>
              <a:gd name="connsiteX127" fmla="*/ 3613934 w 3650285"/>
              <a:gd name="connsiteY127" fmla="*/ 2822949 h 3172471"/>
              <a:gd name="connsiteX128" fmla="*/ 3635655 w 3650285"/>
              <a:gd name="connsiteY128" fmla="*/ 2070202 h 3172471"/>
              <a:gd name="connsiteX129" fmla="*/ 3642970 w 3650285"/>
              <a:gd name="connsiteY129" fmla="*/ 1389888 h 3172471"/>
              <a:gd name="connsiteX130" fmla="*/ 3650285 w 3650285"/>
              <a:gd name="connsiteY130" fmla="*/ 936346 h 3172471"/>
              <a:gd name="connsiteX131" fmla="*/ 3628339 w 3650285"/>
              <a:gd name="connsiteY131"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234087 w 3650285"/>
              <a:gd name="connsiteY86" fmla="*/ 614477 h 3172471"/>
              <a:gd name="connsiteX87" fmla="*/ 36756 w 3650285"/>
              <a:gd name="connsiteY87" fmla="*/ 966144 h 3172471"/>
              <a:gd name="connsiteX88" fmla="*/ 299923 w 3650285"/>
              <a:gd name="connsiteY88" fmla="*/ 782727 h 3172471"/>
              <a:gd name="connsiteX89" fmla="*/ 314554 w 3650285"/>
              <a:gd name="connsiteY89" fmla="*/ 804672 h 3172471"/>
              <a:gd name="connsiteX90" fmla="*/ 307239 w 3650285"/>
              <a:gd name="connsiteY90" fmla="*/ 885139 h 3172471"/>
              <a:gd name="connsiteX91" fmla="*/ 277978 w 3650285"/>
              <a:gd name="connsiteY91" fmla="*/ 950976 h 3172471"/>
              <a:gd name="connsiteX92" fmla="*/ 256032 w 3650285"/>
              <a:gd name="connsiteY92" fmla="*/ 1002183 h 3172471"/>
              <a:gd name="connsiteX93" fmla="*/ 248717 w 3650285"/>
              <a:gd name="connsiteY93" fmla="*/ 1060704 h 3172471"/>
              <a:gd name="connsiteX94" fmla="*/ 234087 w 3650285"/>
              <a:gd name="connsiteY94" fmla="*/ 1104595 h 3172471"/>
              <a:gd name="connsiteX95" fmla="*/ 248717 w 3650285"/>
              <a:gd name="connsiteY95" fmla="*/ 1155802 h 3172471"/>
              <a:gd name="connsiteX96" fmla="*/ 270663 w 3650285"/>
              <a:gd name="connsiteY96" fmla="*/ 1185063 h 3172471"/>
              <a:gd name="connsiteX97" fmla="*/ 292608 w 3650285"/>
              <a:gd name="connsiteY97" fmla="*/ 1199693 h 3172471"/>
              <a:gd name="connsiteX98" fmla="*/ 307239 w 3650285"/>
              <a:gd name="connsiteY98" fmla="*/ 1221639 h 3172471"/>
              <a:gd name="connsiteX99" fmla="*/ 329184 w 3650285"/>
              <a:gd name="connsiteY99" fmla="*/ 1236269 h 3172471"/>
              <a:gd name="connsiteX100" fmla="*/ 343815 w 3650285"/>
              <a:gd name="connsiteY100" fmla="*/ 1250899 h 3172471"/>
              <a:gd name="connsiteX101" fmla="*/ 358445 w 3650285"/>
              <a:gd name="connsiteY101" fmla="*/ 1302106 h 3172471"/>
              <a:gd name="connsiteX102" fmla="*/ 365760 w 3650285"/>
              <a:gd name="connsiteY102" fmla="*/ 1324051 h 3172471"/>
              <a:gd name="connsiteX103" fmla="*/ 387706 w 3650285"/>
              <a:gd name="connsiteY103" fmla="*/ 1338682 h 3172471"/>
              <a:gd name="connsiteX104" fmla="*/ 402336 w 3650285"/>
              <a:gd name="connsiteY104" fmla="*/ 1477671 h 3172471"/>
              <a:gd name="connsiteX105" fmla="*/ 409651 w 3650285"/>
              <a:gd name="connsiteY105" fmla="*/ 1499616 h 3172471"/>
              <a:gd name="connsiteX106" fmla="*/ 416967 w 3650285"/>
              <a:gd name="connsiteY106" fmla="*/ 1543507 h 3172471"/>
              <a:gd name="connsiteX107" fmla="*/ 431597 w 3650285"/>
              <a:gd name="connsiteY107" fmla="*/ 1711757 h 3172471"/>
              <a:gd name="connsiteX108" fmla="*/ 460858 w 3650285"/>
              <a:gd name="connsiteY108" fmla="*/ 1748333 h 3172471"/>
              <a:gd name="connsiteX109" fmla="*/ 490119 w 3650285"/>
              <a:gd name="connsiteY109" fmla="*/ 1792224 h 3172471"/>
              <a:gd name="connsiteX110" fmla="*/ 526695 w 3650285"/>
              <a:gd name="connsiteY110" fmla="*/ 1858061 h 3172471"/>
              <a:gd name="connsiteX111" fmla="*/ 548640 w 3650285"/>
              <a:gd name="connsiteY111" fmla="*/ 1901952 h 3172471"/>
              <a:gd name="connsiteX112" fmla="*/ 585216 w 3650285"/>
              <a:gd name="connsiteY112" fmla="*/ 1931213 h 3172471"/>
              <a:gd name="connsiteX113" fmla="*/ 621792 w 3650285"/>
              <a:gd name="connsiteY113" fmla="*/ 1967789 h 3172471"/>
              <a:gd name="connsiteX114" fmla="*/ 672999 w 3650285"/>
              <a:gd name="connsiteY114" fmla="*/ 2004365 h 3172471"/>
              <a:gd name="connsiteX115" fmla="*/ 955476 w 3650285"/>
              <a:gd name="connsiteY115" fmla="*/ 2403908 h 3172471"/>
              <a:gd name="connsiteX116" fmla="*/ 1101014 w 3650285"/>
              <a:gd name="connsiteY116" fmla="*/ 2618539 h 3172471"/>
              <a:gd name="connsiteX117" fmla="*/ 1353179 w 3650285"/>
              <a:gd name="connsiteY117" fmla="*/ 2974413 h 3172471"/>
              <a:gd name="connsiteX118" fmla="*/ 1431716 w 3650285"/>
              <a:gd name="connsiteY118" fmla="*/ 3092220 h 3172471"/>
              <a:gd name="connsiteX119" fmla="*/ 1621956 w 3650285"/>
              <a:gd name="connsiteY119" fmla="*/ 3152524 h 3172471"/>
              <a:gd name="connsiteX120" fmla="*/ 2245139 w 3650285"/>
              <a:gd name="connsiteY120" fmla="*/ 3170757 h 3172471"/>
              <a:gd name="connsiteX121" fmla="*/ 2778071 w 3650285"/>
              <a:gd name="connsiteY121" fmla="*/ 3166881 h 3172471"/>
              <a:gd name="connsiteX122" fmla="*/ 3170759 w 3650285"/>
              <a:gd name="connsiteY122" fmla="*/ 3170757 h 3172471"/>
              <a:gd name="connsiteX123" fmla="*/ 3290568 w 3650285"/>
              <a:gd name="connsiteY123" fmla="*/ 3153561 h 3172471"/>
              <a:gd name="connsiteX124" fmla="*/ 3367102 w 3650285"/>
              <a:gd name="connsiteY124" fmla="*/ 3041731 h 3172471"/>
              <a:gd name="connsiteX125" fmla="*/ 3613935 w 3650285"/>
              <a:gd name="connsiteY125" fmla="*/ 2991244 h 3172471"/>
              <a:gd name="connsiteX126" fmla="*/ 3613934 w 3650285"/>
              <a:gd name="connsiteY126" fmla="*/ 2822949 h 3172471"/>
              <a:gd name="connsiteX127" fmla="*/ 3635655 w 3650285"/>
              <a:gd name="connsiteY127" fmla="*/ 2070202 h 3172471"/>
              <a:gd name="connsiteX128" fmla="*/ 3642970 w 3650285"/>
              <a:gd name="connsiteY128" fmla="*/ 1389888 h 3172471"/>
              <a:gd name="connsiteX129" fmla="*/ 3650285 w 3650285"/>
              <a:gd name="connsiteY129" fmla="*/ 936346 h 3172471"/>
              <a:gd name="connsiteX130" fmla="*/ 3628339 w 3650285"/>
              <a:gd name="connsiteY130"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197511 w 3650285"/>
              <a:gd name="connsiteY85" fmla="*/ 548640 h 3172471"/>
              <a:gd name="connsiteX86" fmla="*/ 36756 w 3650285"/>
              <a:gd name="connsiteY86" fmla="*/ 966144 h 3172471"/>
              <a:gd name="connsiteX87" fmla="*/ 299923 w 3650285"/>
              <a:gd name="connsiteY87" fmla="*/ 782727 h 3172471"/>
              <a:gd name="connsiteX88" fmla="*/ 314554 w 3650285"/>
              <a:gd name="connsiteY88" fmla="*/ 804672 h 3172471"/>
              <a:gd name="connsiteX89" fmla="*/ 307239 w 3650285"/>
              <a:gd name="connsiteY89" fmla="*/ 885139 h 3172471"/>
              <a:gd name="connsiteX90" fmla="*/ 277978 w 3650285"/>
              <a:gd name="connsiteY90" fmla="*/ 950976 h 3172471"/>
              <a:gd name="connsiteX91" fmla="*/ 256032 w 3650285"/>
              <a:gd name="connsiteY91" fmla="*/ 1002183 h 3172471"/>
              <a:gd name="connsiteX92" fmla="*/ 248717 w 3650285"/>
              <a:gd name="connsiteY92" fmla="*/ 1060704 h 3172471"/>
              <a:gd name="connsiteX93" fmla="*/ 234087 w 3650285"/>
              <a:gd name="connsiteY93" fmla="*/ 1104595 h 3172471"/>
              <a:gd name="connsiteX94" fmla="*/ 248717 w 3650285"/>
              <a:gd name="connsiteY94" fmla="*/ 1155802 h 3172471"/>
              <a:gd name="connsiteX95" fmla="*/ 270663 w 3650285"/>
              <a:gd name="connsiteY95" fmla="*/ 1185063 h 3172471"/>
              <a:gd name="connsiteX96" fmla="*/ 292608 w 3650285"/>
              <a:gd name="connsiteY96" fmla="*/ 1199693 h 3172471"/>
              <a:gd name="connsiteX97" fmla="*/ 307239 w 3650285"/>
              <a:gd name="connsiteY97" fmla="*/ 1221639 h 3172471"/>
              <a:gd name="connsiteX98" fmla="*/ 329184 w 3650285"/>
              <a:gd name="connsiteY98" fmla="*/ 1236269 h 3172471"/>
              <a:gd name="connsiteX99" fmla="*/ 343815 w 3650285"/>
              <a:gd name="connsiteY99" fmla="*/ 1250899 h 3172471"/>
              <a:gd name="connsiteX100" fmla="*/ 358445 w 3650285"/>
              <a:gd name="connsiteY100" fmla="*/ 1302106 h 3172471"/>
              <a:gd name="connsiteX101" fmla="*/ 365760 w 3650285"/>
              <a:gd name="connsiteY101" fmla="*/ 1324051 h 3172471"/>
              <a:gd name="connsiteX102" fmla="*/ 387706 w 3650285"/>
              <a:gd name="connsiteY102" fmla="*/ 1338682 h 3172471"/>
              <a:gd name="connsiteX103" fmla="*/ 402336 w 3650285"/>
              <a:gd name="connsiteY103" fmla="*/ 1477671 h 3172471"/>
              <a:gd name="connsiteX104" fmla="*/ 409651 w 3650285"/>
              <a:gd name="connsiteY104" fmla="*/ 1499616 h 3172471"/>
              <a:gd name="connsiteX105" fmla="*/ 416967 w 3650285"/>
              <a:gd name="connsiteY105" fmla="*/ 1543507 h 3172471"/>
              <a:gd name="connsiteX106" fmla="*/ 431597 w 3650285"/>
              <a:gd name="connsiteY106" fmla="*/ 1711757 h 3172471"/>
              <a:gd name="connsiteX107" fmla="*/ 460858 w 3650285"/>
              <a:gd name="connsiteY107" fmla="*/ 1748333 h 3172471"/>
              <a:gd name="connsiteX108" fmla="*/ 490119 w 3650285"/>
              <a:gd name="connsiteY108" fmla="*/ 1792224 h 3172471"/>
              <a:gd name="connsiteX109" fmla="*/ 526695 w 3650285"/>
              <a:gd name="connsiteY109" fmla="*/ 1858061 h 3172471"/>
              <a:gd name="connsiteX110" fmla="*/ 548640 w 3650285"/>
              <a:gd name="connsiteY110" fmla="*/ 1901952 h 3172471"/>
              <a:gd name="connsiteX111" fmla="*/ 585216 w 3650285"/>
              <a:gd name="connsiteY111" fmla="*/ 1931213 h 3172471"/>
              <a:gd name="connsiteX112" fmla="*/ 621792 w 3650285"/>
              <a:gd name="connsiteY112" fmla="*/ 1967789 h 3172471"/>
              <a:gd name="connsiteX113" fmla="*/ 672999 w 3650285"/>
              <a:gd name="connsiteY113" fmla="*/ 2004365 h 3172471"/>
              <a:gd name="connsiteX114" fmla="*/ 955476 w 3650285"/>
              <a:gd name="connsiteY114" fmla="*/ 2403908 h 3172471"/>
              <a:gd name="connsiteX115" fmla="*/ 1101014 w 3650285"/>
              <a:gd name="connsiteY115" fmla="*/ 2618539 h 3172471"/>
              <a:gd name="connsiteX116" fmla="*/ 1353179 w 3650285"/>
              <a:gd name="connsiteY116" fmla="*/ 2974413 h 3172471"/>
              <a:gd name="connsiteX117" fmla="*/ 1431716 w 3650285"/>
              <a:gd name="connsiteY117" fmla="*/ 3092220 h 3172471"/>
              <a:gd name="connsiteX118" fmla="*/ 1621956 w 3650285"/>
              <a:gd name="connsiteY118" fmla="*/ 3152524 h 3172471"/>
              <a:gd name="connsiteX119" fmla="*/ 2245139 w 3650285"/>
              <a:gd name="connsiteY119" fmla="*/ 3170757 h 3172471"/>
              <a:gd name="connsiteX120" fmla="*/ 2778071 w 3650285"/>
              <a:gd name="connsiteY120" fmla="*/ 3166881 h 3172471"/>
              <a:gd name="connsiteX121" fmla="*/ 3170759 w 3650285"/>
              <a:gd name="connsiteY121" fmla="*/ 3170757 h 3172471"/>
              <a:gd name="connsiteX122" fmla="*/ 3290568 w 3650285"/>
              <a:gd name="connsiteY122" fmla="*/ 3153561 h 3172471"/>
              <a:gd name="connsiteX123" fmla="*/ 3367102 w 3650285"/>
              <a:gd name="connsiteY123" fmla="*/ 3041731 h 3172471"/>
              <a:gd name="connsiteX124" fmla="*/ 3613935 w 3650285"/>
              <a:gd name="connsiteY124" fmla="*/ 2991244 h 3172471"/>
              <a:gd name="connsiteX125" fmla="*/ 3613934 w 3650285"/>
              <a:gd name="connsiteY125" fmla="*/ 2822949 h 3172471"/>
              <a:gd name="connsiteX126" fmla="*/ 3635655 w 3650285"/>
              <a:gd name="connsiteY126" fmla="*/ 2070202 h 3172471"/>
              <a:gd name="connsiteX127" fmla="*/ 3642970 w 3650285"/>
              <a:gd name="connsiteY127" fmla="*/ 1389888 h 3172471"/>
              <a:gd name="connsiteX128" fmla="*/ 3650285 w 3650285"/>
              <a:gd name="connsiteY128" fmla="*/ 936346 h 3172471"/>
              <a:gd name="connsiteX129" fmla="*/ 3628339 w 3650285"/>
              <a:gd name="connsiteY129"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168250 w 3650285"/>
              <a:gd name="connsiteY84" fmla="*/ 504749 h 3172471"/>
              <a:gd name="connsiteX85" fmla="*/ 36756 w 3650285"/>
              <a:gd name="connsiteY85" fmla="*/ 966144 h 3172471"/>
              <a:gd name="connsiteX86" fmla="*/ 299923 w 3650285"/>
              <a:gd name="connsiteY86" fmla="*/ 782727 h 3172471"/>
              <a:gd name="connsiteX87" fmla="*/ 314554 w 3650285"/>
              <a:gd name="connsiteY87" fmla="*/ 804672 h 3172471"/>
              <a:gd name="connsiteX88" fmla="*/ 307239 w 3650285"/>
              <a:gd name="connsiteY88" fmla="*/ 885139 h 3172471"/>
              <a:gd name="connsiteX89" fmla="*/ 277978 w 3650285"/>
              <a:gd name="connsiteY89" fmla="*/ 950976 h 3172471"/>
              <a:gd name="connsiteX90" fmla="*/ 256032 w 3650285"/>
              <a:gd name="connsiteY90" fmla="*/ 1002183 h 3172471"/>
              <a:gd name="connsiteX91" fmla="*/ 248717 w 3650285"/>
              <a:gd name="connsiteY91" fmla="*/ 1060704 h 3172471"/>
              <a:gd name="connsiteX92" fmla="*/ 234087 w 3650285"/>
              <a:gd name="connsiteY92" fmla="*/ 1104595 h 3172471"/>
              <a:gd name="connsiteX93" fmla="*/ 248717 w 3650285"/>
              <a:gd name="connsiteY93" fmla="*/ 1155802 h 3172471"/>
              <a:gd name="connsiteX94" fmla="*/ 270663 w 3650285"/>
              <a:gd name="connsiteY94" fmla="*/ 1185063 h 3172471"/>
              <a:gd name="connsiteX95" fmla="*/ 292608 w 3650285"/>
              <a:gd name="connsiteY95" fmla="*/ 1199693 h 3172471"/>
              <a:gd name="connsiteX96" fmla="*/ 307239 w 3650285"/>
              <a:gd name="connsiteY96" fmla="*/ 1221639 h 3172471"/>
              <a:gd name="connsiteX97" fmla="*/ 329184 w 3650285"/>
              <a:gd name="connsiteY97" fmla="*/ 1236269 h 3172471"/>
              <a:gd name="connsiteX98" fmla="*/ 343815 w 3650285"/>
              <a:gd name="connsiteY98" fmla="*/ 1250899 h 3172471"/>
              <a:gd name="connsiteX99" fmla="*/ 358445 w 3650285"/>
              <a:gd name="connsiteY99" fmla="*/ 1302106 h 3172471"/>
              <a:gd name="connsiteX100" fmla="*/ 365760 w 3650285"/>
              <a:gd name="connsiteY100" fmla="*/ 1324051 h 3172471"/>
              <a:gd name="connsiteX101" fmla="*/ 387706 w 3650285"/>
              <a:gd name="connsiteY101" fmla="*/ 1338682 h 3172471"/>
              <a:gd name="connsiteX102" fmla="*/ 402336 w 3650285"/>
              <a:gd name="connsiteY102" fmla="*/ 1477671 h 3172471"/>
              <a:gd name="connsiteX103" fmla="*/ 409651 w 3650285"/>
              <a:gd name="connsiteY103" fmla="*/ 1499616 h 3172471"/>
              <a:gd name="connsiteX104" fmla="*/ 416967 w 3650285"/>
              <a:gd name="connsiteY104" fmla="*/ 1543507 h 3172471"/>
              <a:gd name="connsiteX105" fmla="*/ 431597 w 3650285"/>
              <a:gd name="connsiteY105" fmla="*/ 1711757 h 3172471"/>
              <a:gd name="connsiteX106" fmla="*/ 460858 w 3650285"/>
              <a:gd name="connsiteY106" fmla="*/ 1748333 h 3172471"/>
              <a:gd name="connsiteX107" fmla="*/ 490119 w 3650285"/>
              <a:gd name="connsiteY107" fmla="*/ 1792224 h 3172471"/>
              <a:gd name="connsiteX108" fmla="*/ 526695 w 3650285"/>
              <a:gd name="connsiteY108" fmla="*/ 1858061 h 3172471"/>
              <a:gd name="connsiteX109" fmla="*/ 548640 w 3650285"/>
              <a:gd name="connsiteY109" fmla="*/ 1901952 h 3172471"/>
              <a:gd name="connsiteX110" fmla="*/ 585216 w 3650285"/>
              <a:gd name="connsiteY110" fmla="*/ 1931213 h 3172471"/>
              <a:gd name="connsiteX111" fmla="*/ 621792 w 3650285"/>
              <a:gd name="connsiteY111" fmla="*/ 1967789 h 3172471"/>
              <a:gd name="connsiteX112" fmla="*/ 672999 w 3650285"/>
              <a:gd name="connsiteY112" fmla="*/ 2004365 h 3172471"/>
              <a:gd name="connsiteX113" fmla="*/ 955476 w 3650285"/>
              <a:gd name="connsiteY113" fmla="*/ 2403908 h 3172471"/>
              <a:gd name="connsiteX114" fmla="*/ 1101014 w 3650285"/>
              <a:gd name="connsiteY114" fmla="*/ 2618539 h 3172471"/>
              <a:gd name="connsiteX115" fmla="*/ 1353179 w 3650285"/>
              <a:gd name="connsiteY115" fmla="*/ 2974413 h 3172471"/>
              <a:gd name="connsiteX116" fmla="*/ 1431716 w 3650285"/>
              <a:gd name="connsiteY116" fmla="*/ 3092220 h 3172471"/>
              <a:gd name="connsiteX117" fmla="*/ 1621956 w 3650285"/>
              <a:gd name="connsiteY117" fmla="*/ 3152524 h 3172471"/>
              <a:gd name="connsiteX118" fmla="*/ 2245139 w 3650285"/>
              <a:gd name="connsiteY118" fmla="*/ 3170757 h 3172471"/>
              <a:gd name="connsiteX119" fmla="*/ 2778071 w 3650285"/>
              <a:gd name="connsiteY119" fmla="*/ 3166881 h 3172471"/>
              <a:gd name="connsiteX120" fmla="*/ 3170759 w 3650285"/>
              <a:gd name="connsiteY120" fmla="*/ 3170757 h 3172471"/>
              <a:gd name="connsiteX121" fmla="*/ 3290568 w 3650285"/>
              <a:gd name="connsiteY121" fmla="*/ 3153561 h 3172471"/>
              <a:gd name="connsiteX122" fmla="*/ 3367102 w 3650285"/>
              <a:gd name="connsiteY122" fmla="*/ 3041731 h 3172471"/>
              <a:gd name="connsiteX123" fmla="*/ 3613935 w 3650285"/>
              <a:gd name="connsiteY123" fmla="*/ 2991244 h 3172471"/>
              <a:gd name="connsiteX124" fmla="*/ 3613934 w 3650285"/>
              <a:gd name="connsiteY124" fmla="*/ 2822949 h 3172471"/>
              <a:gd name="connsiteX125" fmla="*/ 3635655 w 3650285"/>
              <a:gd name="connsiteY125" fmla="*/ 2070202 h 3172471"/>
              <a:gd name="connsiteX126" fmla="*/ 3642970 w 3650285"/>
              <a:gd name="connsiteY126" fmla="*/ 1389888 h 3172471"/>
              <a:gd name="connsiteX127" fmla="*/ 3650285 w 3650285"/>
              <a:gd name="connsiteY127" fmla="*/ 936346 h 3172471"/>
              <a:gd name="connsiteX128" fmla="*/ 3628339 w 3650285"/>
              <a:gd name="connsiteY128"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124359 w 3650285"/>
              <a:gd name="connsiteY83" fmla="*/ 475488 h 3172471"/>
              <a:gd name="connsiteX84" fmla="*/ 36756 w 3650285"/>
              <a:gd name="connsiteY84" fmla="*/ 966144 h 3172471"/>
              <a:gd name="connsiteX85" fmla="*/ 299923 w 3650285"/>
              <a:gd name="connsiteY85" fmla="*/ 782727 h 3172471"/>
              <a:gd name="connsiteX86" fmla="*/ 314554 w 3650285"/>
              <a:gd name="connsiteY86" fmla="*/ 804672 h 3172471"/>
              <a:gd name="connsiteX87" fmla="*/ 307239 w 3650285"/>
              <a:gd name="connsiteY87" fmla="*/ 885139 h 3172471"/>
              <a:gd name="connsiteX88" fmla="*/ 277978 w 3650285"/>
              <a:gd name="connsiteY88" fmla="*/ 950976 h 3172471"/>
              <a:gd name="connsiteX89" fmla="*/ 256032 w 3650285"/>
              <a:gd name="connsiteY89" fmla="*/ 1002183 h 3172471"/>
              <a:gd name="connsiteX90" fmla="*/ 248717 w 3650285"/>
              <a:gd name="connsiteY90" fmla="*/ 1060704 h 3172471"/>
              <a:gd name="connsiteX91" fmla="*/ 234087 w 3650285"/>
              <a:gd name="connsiteY91" fmla="*/ 1104595 h 3172471"/>
              <a:gd name="connsiteX92" fmla="*/ 248717 w 3650285"/>
              <a:gd name="connsiteY92" fmla="*/ 1155802 h 3172471"/>
              <a:gd name="connsiteX93" fmla="*/ 270663 w 3650285"/>
              <a:gd name="connsiteY93" fmla="*/ 1185063 h 3172471"/>
              <a:gd name="connsiteX94" fmla="*/ 292608 w 3650285"/>
              <a:gd name="connsiteY94" fmla="*/ 1199693 h 3172471"/>
              <a:gd name="connsiteX95" fmla="*/ 307239 w 3650285"/>
              <a:gd name="connsiteY95" fmla="*/ 1221639 h 3172471"/>
              <a:gd name="connsiteX96" fmla="*/ 329184 w 3650285"/>
              <a:gd name="connsiteY96" fmla="*/ 1236269 h 3172471"/>
              <a:gd name="connsiteX97" fmla="*/ 343815 w 3650285"/>
              <a:gd name="connsiteY97" fmla="*/ 1250899 h 3172471"/>
              <a:gd name="connsiteX98" fmla="*/ 358445 w 3650285"/>
              <a:gd name="connsiteY98" fmla="*/ 1302106 h 3172471"/>
              <a:gd name="connsiteX99" fmla="*/ 365760 w 3650285"/>
              <a:gd name="connsiteY99" fmla="*/ 1324051 h 3172471"/>
              <a:gd name="connsiteX100" fmla="*/ 387706 w 3650285"/>
              <a:gd name="connsiteY100" fmla="*/ 1338682 h 3172471"/>
              <a:gd name="connsiteX101" fmla="*/ 402336 w 3650285"/>
              <a:gd name="connsiteY101" fmla="*/ 1477671 h 3172471"/>
              <a:gd name="connsiteX102" fmla="*/ 409651 w 3650285"/>
              <a:gd name="connsiteY102" fmla="*/ 1499616 h 3172471"/>
              <a:gd name="connsiteX103" fmla="*/ 416967 w 3650285"/>
              <a:gd name="connsiteY103" fmla="*/ 1543507 h 3172471"/>
              <a:gd name="connsiteX104" fmla="*/ 431597 w 3650285"/>
              <a:gd name="connsiteY104" fmla="*/ 1711757 h 3172471"/>
              <a:gd name="connsiteX105" fmla="*/ 460858 w 3650285"/>
              <a:gd name="connsiteY105" fmla="*/ 1748333 h 3172471"/>
              <a:gd name="connsiteX106" fmla="*/ 490119 w 3650285"/>
              <a:gd name="connsiteY106" fmla="*/ 1792224 h 3172471"/>
              <a:gd name="connsiteX107" fmla="*/ 526695 w 3650285"/>
              <a:gd name="connsiteY107" fmla="*/ 1858061 h 3172471"/>
              <a:gd name="connsiteX108" fmla="*/ 548640 w 3650285"/>
              <a:gd name="connsiteY108" fmla="*/ 1901952 h 3172471"/>
              <a:gd name="connsiteX109" fmla="*/ 585216 w 3650285"/>
              <a:gd name="connsiteY109" fmla="*/ 1931213 h 3172471"/>
              <a:gd name="connsiteX110" fmla="*/ 621792 w 3650285"/>
              <a:gd name="connsiteY110" fmla="*/ 1967789 h 3172471"/>
              <a:gd name="connsiteX111" fmla="*/ 672999 w 3650285"/>
              <a:gd name="connsiteY111" fmla="*/ 2004365 h 3172471"/>
              <a:gd name="connsiteX112" fmla="*/ 955476 w 3650285"/>
              <a:gd name="connsiteY112" fmla="*/ 2403908 h 3172471"/>
              <a:gd name="connsiteX113" fmla="*/ 1101014 w 3650285"/>
              <a:gd name="connsiteY113" fmla="*/ 2618539 h 3172471"/>
              <a:gd name="connsiteX114" fmla="*/ 1353179 w 3650285"/>
              <a:gd name="connsiteY114" fmla="*/ 2974413 h 3172471"/>
              <a:gd name="connsiteX115" fmla="*/ 1431716 w 3650285"/>
              <a:gd name="connsiteY115" fmla="*/ 3092220 h 3172471"/>
              <a:gd name="connsiteX116" fmla="*/ 1621956 w 3650285"/>
              <a:gd name="connsiteY116" fmla="*/ 3152524 h 3172471"/>
              <a:gd name="connsiteX117" fmla="*/ 2245139 w 3650285"/>
              <a:gd name="connsiteY117" fmla="*/ 3170757 h 3172471"/>
              <a:gd name="connsiteX118" fmla="*/ 2778071 w 3650285"/>
              <a:gd name="connsiteY118" fmla="*/ 3166881 h 3172471"/>
              <a:gd name="connsiteX119" fmla="*/ 3170759 w 3650285"/>
              <a:gd name="connsiteY119" fmla="*/ 3170757 h 3172471"/>
              <a:gd name="connsiteX120" fmla="*/ 3290568 w 3650285"/>
              <a:gd name="connsiteY120" fmla="*/ 3153561 h 3172471"/>
              <a:gd name="connsiteX121" fmla="*/ 3367102 w 3650285"/>
              <a:gd name="connsiteY121" fmla="*/ 3041731 h 3172471"/>
              <a:gd name="connsiteX122" fmla="*/ 3613935 w 3650285"/>
              <a:gd name="connsiteY122" fmla="*/ 2991244 h 3172471"/>
              <a:gd name="connsiteX123" fmla="*/ 3613934 w 3650285"/>
              <a:gd name="connsiteY123" fmla="*/ 2822949 h 3172471"/>
              <a:gd name="connsiteX124" fmla="*/ 3635655 w 3650285"/>
              <a:gd name="connsiteY124" fmla="*/ 2070202 h 3172471"/>
              <a:gd name="connsiteX125" fmla="*/ 3642970 w 3650285"/>
              <a:gd name="connsiteY125" fmla="*/ 1389888 h 3172471"/>
              <a:gd name="connsiteX126" fmla="*/ 3650285 w 3650285"/>
              <a:gd name="connsiteY126" fmla="*/ 936346 h 3172471"/>
              <a:gd name="connsiteX127" fmla="*/ 3628339 w 3650285"/>
              <a:gd name="connsiteY127"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51207 w 3650285"/>
              <a:gd name="connsiteY82" fmla="*/ 453543 h 3172471"/>
              <a:gd name="connsiteX83" fmla="*/ 36756 w 3650285"/>
              <a:gd name="connsiteY83" fmla="*/ 966144 h 3172471"/>
              <a:gd name="connsiteX84" fmla="*/ 299923 w 3650285"/>
              <a:gd name="connsiteY84" fmla="*/ 782727 h 3172471"/>
              <a:gd name="connsiteX85" fmla="*/ 314554 w 3650285"/>
              <a:gd name="connsiteY85" fmla="*/ 804672 h 3172471"/>
              <a:gd name="connsiteX86" fmla="*/ 307239 w 3650285"/>
              <a:gd name="connsiteY86" fmla="*/ 885139 h 3172471"/>
              <a:gd name="connsiteX87" fmla="*/ 277978 w 3650285"/>
              <a:gd name="connsiteY87" fmla="*/ 950976 h 3172471"/>
              <a:gd name="connsiteX88" fmla="*/ 256032 w 3650285"/>
              <a:gd name="connsiteY88" fmla="*/ 1002183 h 3172471"/>
              <a:gd name="connsiteX89" fmla="*/ 248717 w 3650285"/>
              <a:gd name="connsiteY89" fmla="*/ 1060704 h 3172471"/>
              <a:gd name="connsiteX90" fmla="*/ 234087 w 3650285"/>
              <a:gd name="connsiteY90" fmla="*/ 1104595 h 3172471"/>
              <a:gd name="connsiteX91" fmla="*/ 248717 w 3650285"/>
              <a:gd name="connsiteY91" fmla="*/ 1155802 h 3172471"/>
              <a:gd name="connsiteX92" fmla="*/ 270663 w 3650285"/>
              <a:gd name="connsiteY92" fmla="*/ 1185063 h 3172471"/>
              <a:gd name="connsiteX93" fmla="*/ 292608 w 3650285"/>
              <a:gd name="connsiteY93" fmla="*/ 1199693 h 3172471"/>
              <a:gd name="connsiteX94" fmla="*/ 307239 w 3650285"/>
              <a:gd name="connsiteY94" fmla="*/ 1221639 h 3172471"/>
              <a:gd name="connsiteX95" fmla="*/ 329184 w 3650285"/>
              <a:gd name="connsiteY95" fmla="*/ 1236269 h 3172471"/>
              <a:gd name="connsiteX96" fmla="*/ 343815 w 3650285"/>
              <a:gd name="connsiteY96" fmla="*/ 1250899 h 3172471"/>
              <a:gd name="connsiteX97" fmla="*/ 358445 w 3650285"/>
              <a:gd name="connsiteY97" fmla="*/ 1302106 h 3172471"/>
              <a:gd name="connsiteX98" fmla="*/ 365760 w 3650285"/>
              <a:gd name="connsiteY98" fmla="*/ 1324051 h 3172471"/>
              <a:gd name="connsiteX99" fmla="*/ 387706 w 3650285"/>
              <a:gd name="connsiteY99" fmla="*/ 1338682 h 3172471"/>
              <a:gd name="connsiteX100" fmla="*/ 402336 w 3650285"/>
              <a:gd name="connsiteY100" fmla="*/ 1477671 h 3172471"/>
              <a:gd name="connsiteX101" fmla="*/ 409651 w 3650285"/>
              <a:gd name="connsiteY101" fmla="*/ 1499616 h 3172471"/>
              <a:gd name="connsiteX102" fmla="*/ 416967 w 3650285"/>
              <a:gd name="connsiteY102" fmla="*/ 1543507 h 3172471"/>
              <a:gd name="connsiteX103" fmla="*/ 431597 w 3650285"/>
              <a:gd name="connsiteY103" fmla="*/ 1711757 h 3172471"/>
              <a:gd name="connsiteX104" fmla="*/ 460858 w 3650285"/>
              <a:gd name="connsiteY104" fmla="*/ 1748333 h 3172471"/>
              <a:gd name="connsiteX105" fmla="*/ 490119 w 3650285"/>
              <a:gd name="connsiteY105" fmla="*/ 1792224 h 3172471"/>
              <a:gd name="connsiteX106" fmla="*/ 526695 w 3650285"/>
              <a:gd name="connsiteY106" fmla="*/ 1858061 h 3172471"/>
              <a:gd name="connsiteX107" fmla="*/ 548640 w 3650285"/>
              <a:gd name="connsiteY107" fmla="*/ 1901952 h 3172471"/>
              <a:gd name="connsiteX108" fmla="*/ 585216 w 3650285"/>
              <a:gd name="connsiteY108" fmla="*/ 1931213 h 3172471"/>
              <a:gd name="connsiteX109" fmla="*/ 621792 w 3650285"/>
              <a:gd name="connsiteY109" fmla="*/ 1967789 h 3172471"/>
              <a:gd name="connsiteX110" fmla="*/ 672999 w 3650285"/>
              <a:gd name="connsiteY110" fmla="*/ 2004365 h 3172471"/>
              <a:gd name="connsiteX111" fmla="*/ 955476 w 3650285"/>
              <a:gd name="connsiteY111" fmla="*/ 2403908 h 3172471"/>
              <a:gd name="connsiteX112" fmla="*/ 1101014 w 3650285"/>
              <a:gd name="connsiteY112" fmla="*/ 2618539 h 3172471"/>
              <a:gd name="connsiteX113" fmla="*/ 1353179 w 3650285"/>
              <a:gd name="connsiteY113" fmla="*/ 2974413 h 3172471"/>
              <a:gd name="connsiteX114" fmla="*/ 1431716 w 3650285"/>
              <a:gd name="connsiteY114" fmla="*/ 3092220 h 3172471"/>
              <a:gd name="connsiteX115" fmla="*/ 1621956 w 3650285"/>
              <a:gd name="connsiteY115" fmla="*/ 3152524 h 3172471"/>
              <a:gd name="connsiteX116" fmla="*/ 2245139 w 3650285"/>
              <a:gd name="connsiteY116" fmla="*/ 3170757 h 3172471"/>
              <a:gd name="connsiteX117" fmla="*/ 2778071 w 3650285"/>
              <a:gd name="connsiteY117" fmla="*/ 3166881 h 3172471"/>
              <a:gd name="connsiteX118" fmla="*/ 3170759 w 3650285"/>
              <a:gd name="connsiteY118" fmla="*/ 3170757 h 3172471"/>
              <a:gd name="connsiteX119" fmla="*/ 3290568 w 3650285"/>
              <a:gd name="connsiteY119" fmla="*/ 3153561 h 3172471"/>
              <a:gd name="connsiteX120" fmla="*/ 3367102 w 3650285"/>
              <a:gd name="connsiteY120" fmla="*/ 3041731 h 3172471"/>
              <a:gd name="connsiteX121" fmla="*/ 3613935 w 3650285"/>
              <a:gd name="connsiteY121" fmla="*/ 2991244 h 3172471"/>
              <a:gd name="connsiteX122" fmla="*/ 3613934 w 3650285"/>
              <a:gd name="connsiteY122" fmla="*/ 2822949 h 3172471"/>
              <a:gd name="connsiteX123" fmla="*/ 3635655 w 3650285"/>
              <a:gd name="connsiteY123" fmla="*/ 2070202 h 3172471"/>
              <a:gd name="connsiteX124" fmla="*/ 3642970 w 3650285"/>
              <a:gd name="connsiteY124" fmla="*/ 1389888 h 3172471"/>
              <a:gd name="connsiteX125" fmla="*/ 3650285 w 3650285"/>
              <a:gd name="connsiteY125" fmla="*/ 936346 h 3172471"/>
              <a:gd name="connsiteX126" fmla="*/ 3628339 w 3650285"/>
              <a:gd name="connsiteY126"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36756 w 3650285"/>
              <a:gd name="connsiteY82" fmla="*/ 966144 h 3172471"/>
              <a:gd name="connsiteX83" fmla="*/ 299923 w 3650285"/>
              <a:gd name="connsiteY83" fmla="*/ 782727 h 3172471"/>
              <a:gd name="connsiteX84" fmla="*/ 314554 w 3650285"/>
              <a:gd name="connsiteY84" fmla="*/ 804672 h 3172471"/>
              <a:gd name="connsiteX85" fmla="*/ 307239 w 3650285"/>
              <a:gd name="connsiteY85" fmla="*/ 885139 h 3172471"/>
              <a:gd name="connsiteX86" fmla="*/ 277978 w 3650285"/>
              <a:gd name="connsiteY86" fmla="*/ 950976 h 3172471"/>
              <a:gd name="connsiteX87" fmla="*/ 256032 w 3650285"/>
              <a:gd name="connsiteY87" fmla="*/ 1002183 h 3172471"/>
              <a:gd name="connsiteX88" fmla="*/ 248717 w 3650285"/>
              <a:gd name="connsiteY88" fmla="*/ 1060704 h 3172471"/>
              <a:gd name="connsiteX89" fmla="*/ 234087 w 3650285"/>
              <a:gd name="connsiteY89" fmla="*/ 1104595 h 3172471"/>
              <a:gd name="connsiteX90" fmla="*/ 248717 w 3650285"/>
              <a:gd name="connsiteY90" fmla="*/ 1155802 h 3172471"/>
              <a:gd name="connsiteX91" fmla="*/ 270663 w 3650285"/>
              <a:gd name="connsiteY91" fmla="*/ 1185063 h 3172471"/>
              <a:gd name="connsiteX92" fmla="*/ 292608 w 3650285"/>
              <a:gd name="connsiteY92" fmla="*/ 1199693 h 3172471"/>
              <a:gd name="connsiteX93" fmla="*/ 307239 w 3650285"/>
              <a:gd name="connsiteY93" fmla="*/ 1221639 h 3172471"/>
              <a:gd name="connsiteX94" fmla="*/ 329184 w 3650285"/>
              <a:gd name="connsiteY94" fmla="*/ 1236269 h 3172471"/>
              <a:gd name="connsiteX95" fmla="*/ 343815 w 3650285"/>
              <a:gd name="connsiteY95" fmla="*/ 1250899 h 3172471"/>
              <a:gd name="connsiteX96" fmla="*/ 358445 w 3650285"/>
              <a:gd name="connsiteY96" fmla="*/ 1302106 h 3172471"/>
              <a:gd name="connsiteX97" fmla="*/ 365760 w 3650285"/>
              <a:gd name="connsiteY97" fmla="*/ 1324051 h 3172471"/>
              <a:gd name="connsiteX98" fmla="*/ 387706 w 3650285"/>
              <a:gd name="connsiteY98" fmla="*/ 1338682 h 3172471"/>
              <a:gd name="connsiteX99" fmla="*/ 402336 w 3650285"/>
              <a:gd name="connsiteY99" fmla="*/ 1477671 h 3172471"/>
              <a:gd name="connsiteX100" fmla="*/ 409651 w 3650285"/>
              <a:gd name="connsiteY100" fmla="*/ 1499616 h 3172471"/>
              <a:gd name="connsiteX101" fmla="*/ 416967 w 3650285"/>
              <a:gd name="connsiteY101" fmla="*/ 1543507 h 3172471"/>
              <a:gd name="connsiteX102" fmla="*/ 431597 w 3650285"/>
              <a:gd name="connsiteY102" fmla="*/ 1711757 h 3172471"/>
              <a:gd name="connsiteX103" fmla="*/ 460858 w 3650285"/>
              <a:gd name="connsiteY103" fmla="*/ 1748333 h 3172471"/>
              <a:gd name="connsiteX104" fmla="*/ 490119 w 3650285"/>
              <a:gd name="connsiteY104" fmla="*/ 1792224 h 3172471"/>
              <a:gd name="connsiteX105" fmla="*/ 526695 w 3650285"/>
              <a:gd name="connsiteY105" fmla="*/ 1858061 h 3172471"/>
              <a:gd name="connsiteX106" fmla="*/ 548640 w 3650285"/>
              <a:gd name="connsiteY106" fmla="*/ 1901952 h 3172471"/>
              <a:gd name="connsiteX107" fmla="*/ 585216 w 3650285"/>
              <a:gd name="connsiteY107" fmla="*/ 1931213 h 3172471"/>
              <a:gd name="connsiteX108" fmla="*/ 621792 w 3650285"/>
              <a:gd name="connsiteY108" fmla="*/ 1967789 h 3172471"/>
              <a:gd name="connsiteX109" fmla="*/ 672999 w 3650285"/>
              <a:gd name="connsiteY109" fmla="*/ 2004365 h 3172471"/>
              <a:gd name="connsiteX110" fmla="*/ 955476 w 3650285"/>
              <a:gd name="connsiteY110" fmla="*/ 2403908 h 3172471"/>
              <a:gd name="connsiteX111" fmla="*/ 1101014 w 3650285"/>
              <a:gd name="connsiteY111" fmla="*/ 2618539 h 3172471"/>
              <a:gd name="connsiteX112" fmla="*/ 1353179 w 3650285"/>
              <a:gd name="connsiteY112" fmla="*/ 2974413 h 3172471"/>
              <a:gd name="connsiteX113" fmla="*/ 1431716 w 3650285"/>
              <a:gd name="connsiteY113" fmla="*/ 3092220 h 3172471"/>
              <a:gd name="connsiteX114" fmla="*/ 1621956 w 3650285"/>
              <a:gd name="connsiteY114" fmla="*/ 3152524 h 3172471"/>
              <a:gd name="connsiteX115" fmla="*/ 2245139 w 3650285"/>
              <a:gd name="connsiteY115" fmla="*/ 3170757 h 3172471"/>
              <a:gd name="connsiteX116" fmla="*/ 2778071 w 3650285"/>
              <a:gd name="connsiteY116" fmla="*/ 3166881 h 3172471"/>
              <a:gd name="connsiteX117" fmla="*/ 3170759 w 3650285"/>
              <a:gd name="connsiteY117" fmla="*/ 3170757 h 3172471"/>
              <a:gd name="connsiteX118" fmla="*/ 3290568 w 3650285"/>
              <a:gd name="connsiteY118" fmla="*/ 3153561 h 3172471"/>
              <a:gd name="connsiteX119" fmla="*/ 3367102 w 3650285"/>
              <a:gd name="connsiteY119" fmla="*/ 3041731 h 3172471"/>
              <a:gd name="connsiteX120" fmla="*/ 3613935 w 3650285"/>
              <a:gd name="connsiteY120" fmla="*/ 2991244 h 3172471"/>
              <a:gd name="connsiteX121" fmla="*/ 3613934 w 3650285"/>
              <a:gd name="connsiteY121" fmla="*/ 2822949 h 3172471"/>
              <a:gd name="connsiteX122" fmla="*/ 3635655 w 3650285"/>
              <a:gd name="connsiteY122" fmla="*/ 2070202 h 3172471"/>
              <a:gd name="connsiteX123" fmla="*/ 3642970 w 3650285"/>
              <a:gd name="connsiteY123" fmla="*/ 1389888 h 3172471"/>
              <a:gd name="connsiteX124" fmla="*/ 3650285 w 3650285"/>
              <a:gd name="connsiteY124" fmla="*/ 936346 h 3172471"/>
              <a:gd name="connsiteX125" fmla="*/ 3628339 w 3650285"/>
              <a:gd name="connsiteY125"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36756 w 3650285"/>
              <a:gd name="connsiteY82" fmla="*/ 966144 h 3172471"/>
              <a:gd name="connsiteX83" fmla="*/ 210166 w 3650285"/>
              <a:gd name="connsiteY83" fmla="*/ 844434 h 3172471"/>
              <a:gd name="connsiteX84" fmla="*/ 314554 w 3650285"/>
              <a:gd name="connsiteY84" fmla="*/ 804672 h 3172471"/>
              <a:gd name="connsiteX85" fmla="*/ 307239 w 3650285"/>
              <a:gd name="connsiteY85" fmla="*/ 885139 h 3172471"/>
              <a:gd name="connsiteX86" fmla="*/ 277978 w 3650285"/>
              <a:gd name="connsiteY86" fmla="*/ 950976 h 3172471"/>
              <a:gd name="connsiteX87" fmla="*/ 256032 w 3650285"/>
              <a:gd name="connsiteY87" fmla="*/ 1002183 h 3172471"/>
              <a:gd name="connsiteX88" fmla="*/ 248717 w 3650285"/>
              <a:gd name="connsiteY88" fmla="*/ 1060704 h 3172471"/>
              <a:gd name="connsiteX89" fmla="*/ 234087 w 3650285"/>
              <a:gd name="connsiteY89" fmla="*/ 1104595 h 3172471"/>
              <a:gd name="connsiteX90" fmla="*/ 248717 w 3650285"/>
              <a:gd name="connsiteY90" fmla="*/ 1155802 h 3172471"/>
              <a:gd name="connsiteX91" fmla="*/ 270663 w 3650285"/>
              <a:gd name="connsiteY91" fmla="*/ 1185063 h 3172471"/>
              <a:gd name="connsiteX92" fmla="*/ 292608 w 3650285"/>
              <a:gd name="connsiteY92" fmla="*/ 1199693 h 3172471"/>
              <a:gd name="connsiteX93" fmla="*/ 307239 w 3650285"/>
              <a:gd name="connsiteY93" fmla="*/ 1221639 h 3172471"/>
              <a:gd name="connsiteX94" fmla="*/ 329184 w 3650285"/>
              <a:gd name="connsiteY94" fmla="*/ 1236269 h 3172471"/>
              <a:gd name="connsiteX95" fmla="*/ 343815 w 3650285"/>
              <a:gd name="connsiteY95" fmla="*/ 1250899 h 3172471"/>
              <a:gd name="connsiteX96" fmla="*/ 358445 w 3650285"/>
              <a:gd name="connsiteY96" fmla="*/ 1302106 h 3172471"/>
              <a:gd name="connsiteX97" fmla="*/ 365760 w 3650285"/>
              <a:gd name="connsiteY97" fmla="*/ 1324051 h 3172471"/>
              <a:gd name="connsiteX98" fmla="*/ 387706 w 3650285"/>
              <a:gd name="connsiteY98" fmla="*/ 1338682 h 3172471"/>
              <a:gd name="connsiteX99" fmla="*/ 402336 w 3650285"/>
              <a:gd name="connsiteY99" fmla="*/ 1477671 h 3172471"/>
              <a:gd name="connsiteX100" fmla="*/ 409651 w 3650285"/>
              <a:gd name="connsiteY100" fmla="*/ 1499616 h 3172471"/>
              <a:gd name="connsiteX101" fmla="*/ 416967 w 3650285"/>
              <a:gd name="connsiteY101" fmla="*/ 1543507 h 3172471"/>
              <a:gd name="connsiteX102" fmla="*/ 431597 w 3650285"/>
              <a:gd name="connsiteY102" fmla="*/ 1711757 h 3172471"/>
              <a:gd name="connsiteX103" fmla="*/ 460858 w 3650285"/>
              <a:gd name="connsiteY103" fmla="*/ 1748333 h 3172471"/>
              <a:gd name="connsiteX104" fmla="*/ 490119 w 3650285"/>
              <a:gd name="connsiteY104" fmla="*/ 1792224 h 3172471"/>
              <a:gd name="connsiteX105" fmla="*/ 526695 w 3650285"/>
              <a:gd name="connsiteY105" fmla="*/ 1858061 h 3172471"/>
              <a:gd name="connsiteX106" fmla="*/ 548640 w 3650285"/>
              <a:gd name="connsiteY106" fmla="*/ 1901952 h 3172471"/>
              <a:gd name="connsiteX107" fmla="*/ 585216 w 3650285"/>
              <a:gd name="connsiteY107" fmla="*/ 1931213 h 3172471"/>
              <a:gd name="connsiteX108" fmla="*/ 621792 w 3650285"/>
              <a:gd name="connsiteY108" fmla="*/ 1967789 h 3172471"/>
              <a:gd name="connsiteX109" fmla="*/ 672999 w 3650285"/>
              <a:gd name="connsiteY109" fmla="*/ 2004365 h 3172471"/>
              <a:gd name="connsiteX110" fmla="*/ 955476 w 3650285"/>
              <a:gd name="connsiteY110" fmla="*/ 2403908 h 3172471"/>
              <a:gd name="connsiteX111" fmla="*/ 1101014 w 3650285"/>
              <a:gd name="connsiteY111" fmla="*/ 2618539 h 3172471"/>
              <a:gd name="connsiteX112" fmla="*/ 1353179 w 3650285"/>
              <a:gd name="connsiteY112" fmla="*/ 2974413 h 3172471"/>
              <a:gd name="connsiteX113" fmla="*/ 1431716 w 3650285"/>
              <a:gd name="connsiteY113" fmla="*/ 3092220 h 3172471"/>
              <a:gd name="connsiteX114" fmla="*/ 1621956 w 3650285"/>
              <a:gd name="connsiteY114" fmla="*/ 3152524 h 3172471"/>
              <a:gd name="connsiteX115" fmla="*/ 2245139 w 3650285"/>
              <a:gd name="connsiteY115" fmla="*/ 3170757 h 3172471"/>
              <a:gd name="connsiteX116" fmla="*/ 2778071 w 3650285"/>
              <a:gd name="connsiteY116" fmla="*/ 3166881 h 3172471"/>
              <a:gd name="connsiteX117" fmla="*/ 3170759 w 3650285"/>
              <a:gd name="connsiteY117" fmla="*/ 3170757 h 3172471"/>
              <a:gd name="connsiteX118" fmla="*/ 3290568 w 3650285"/>
              <a:gd name="connsiteY118" fmla="*/ 3153561 h 3172471"/>
              <a:gd name="connsiteX119" fmla="*/ 3367102 w 3650285"/>
              <a:gd name="connsiteY119" fmla="*/ 3041731 h 3172471"/>
              <a:gd name="connsiteX120" fmla="*/ 3613935 w 3650285"/>
              <a:gd name="connsiteY120" fmla="*/ 2991244 h 3172471"/>
              <a:gd name="connsiteX121" fmla="*/ 3613934 w 3650285"/>
              <a:gd name="connsiteY121" fmla="*/ 2822949 h 3172471"/>
              <a:gd name="connsiteX122" fmla="*/ 3635655 w 3650285"/>
              <a:gd name="connsiteY122" fmla="*/ 2070202 h 3172471"/>
              <a:gd name="connsiteX123" fmla="*/ 3642970 w 3650285"/>
              <a:gd name="connsiteY123" fmla="*/ 1389888 h 3172471"/>
              <a:gd name="connsiteX124" fmla="*/ 3650285 w 3650285"/>
              <a:gd name="connsiteY124" fmla="*/ 936346 h 3172471"/>
              <a:gd name="connsiteX125" fmla="*/ 3628339 w 3650285"/>
              <a:gd name="connsiteY125" fmla="*/ 226771 h 3172471"/>
              <a:gd name="connsiteX0" fmla="*/ 3628339 w 3650285"/>
              <a:gd name="connsiteY0" fmla="*/ 226771 h 3172471"/>
              <a:gd name="connsiteX1" fmla="*/ 3591763 w 3650285"/>
              <a:gd name="connsiteY1" fmla="*/ 204826 h 3172471"/>
              <a:gd name="connsiteX2" fmla="*/ 3547872 w 3650285"/>
              <a:gd name="connsiteY2" fmla="*/ 190195 h 3172471"/>
              <a:gd name="connsiteX3" fmla="*/ 3511296 w 3650285"/>
              <a:gd name="connsiteY3" fmla="*/ 153619 h 3172471"/>
              <a:gd name="connsiteX4" fmla="*/ 3467405 w 3650285"/>
              <a:gd name="connsiteY4" fmla="*/ 124359 h 3172471"/>
              <a:gd name="connsiteX5" fmla="*/ 3372307 w 3650285"/>
              <a:gd name="connsiteY5" fmla="*/ 102413 h 3172471"/>
              <a:gd name="connsiteX6" fmla="*/ 3321101 w 3650285"/>
              <a:gd name="connsiteY6" fmla="*/ 87783 h 3172471"/>
              <a:gd name="connsiteX7" fmla="*/ 3160167 w 3650285"/>
              <a:gd name="connsiteY7" fmla="*/ 80467 h 3172471"/>
              <a:gd name="connsiteX8" fmla="*/ 3006547 w 3650285"/>
              <a:gd name="connsiteY8" fmla="*/ 87783 h 3172471"/>
              <a:gd name="connsiteX9" fmla="*/ 2962656 w 3650285"/>
              <a:gd name="connsiteY9" fmla="*/ 102413 h 3172471"/>
              <a:gd name="connsiteX10" fmla="*/ 2728570 w 3650285"/>
              <a:gd name="connsiteY10" fmla="*/ 87783 h 3172471"/>
              <a:gd name="connsiteX11" fmla="*/ 2706624 w 3650285"/>
              <a:gd name="connsiteY11" fmla="*/ 80467 h 3172471"/>
              <a:gd name="connsiteX12" fmla="*/ 2670048 w 3650285"/>
              <a:gd name="connsiteY12" fmla="*/ 87783 h 3172471"/>
              <a:gd name="connsiteX13" fmla="*/ 2648103 w 3650285"/>
              <a:gd name="connsiteY13" fmla="*/ 95098 h 3172471"/>
              <a:gd name="connsiteX14" fmla="*/ 2428647 w 3650285"/>
              <a:gd name="connsiteY14" fmla="*/ 87783 h 3172471"/>
              <a:gd name="connsiteX15" fmla="*/ 2384755 w 3650285"/>
              <a:gd name="connsiteY15" fmla="*/ 73152 h 3172471"/>
              <a:gd name="connsiteX16" fmla="*/ 2362810 w 3650285"/>
              <a:gd name="connsiteY16" fmla="*/ 65837 h 3172471"/>
              <a:gd name="connsiteX17" fmla="*/ 2311603 w 3650285"/>
              <a:gd name="connsiteY17" fmla="*/ 73152 h 3172471"/>
              <a:gd name="connsiteX18" fmla="*/ 2245767 w 3650285"/>
              <a:gd name="connsiteY18" fmla="*/ 80467 h 3172471"/>
              <a:gd name="connsiteX19" fmla="*/ 2150669 w 3650285"/>
              <a:gd name="connsiteY19" fmla="*/ 117043 h 3172471"/>
              <a:gd name="connsiteX20" fmla="*/ 2114093 w 3650285"/>
              <a:gd name="connsiteY20" fmla="*/ 146304 h 3172471"/>
              <a:gd name="connsiteX21" fmla="*/ 2070202 w 3650285"/>
              <a:gd name="connsiteY21" fmla="*/ 138989 h 3172471"/>
              <a:gd name="connsiteX22" fmla="*/ 2055571 w 3650285"/>
              <a:gd name="connsiteY22" fmla="*/ 117043 h 3172471"/>
              <a:gd name="connsiteX23" fmla="*/ 2048256 w 3650285"/>
              <a:gd name="connsiteY23" fmla="*/ 95098 h 3172471"/>
              <a:gd name="connsiteX24" fmla="*/ 2033626 w 3650285"/>
              <a:gd name="connsiteY24" fmla="*/ 80467 h 3172471"/>
              <a:gd name="connsiteX25" fmla="*/ 2018995 w 3650285"/>
              <a:gd name="connsiteY25" fmla="*/ 58522 h 3172471"/>
              <a:gd name="connsiteX26" fmla="*/ 1982419 w 3650285"/>
              <a:gd name="connsiteY26" fmla="*/ 29261 h 3172471"/>
              <a:gd name="connsiteX27" fmla="*/ 1967789 w 3650285"/>
              <a:gd name="connsiteY27" fmla="*/ 7315 h 3172471"/>
              <a:gd name="connsiteX28" fmla="*/ 1945843 w 3650285"/>
              <a:gd name="connsiteY28" fmla="*/ 0 h 3172471"/>
              <a:gd name="connsiteX29" fmla="*/ 1784909 w 3650285"/>
              <a:gd name="connsiteY29" fmla="*/ 7315 h 3172471"/>
              <a:gd name="connsiteX30" fmla="*/ 1726387 w 3650285"/>
              <a:gd name="connsiteY30" fmla="*/ 58522 h 3172471"/>
              <a:gd name="connsiteX31" fmla="*/ 1689811 w 3650285"/>
              <a:gd name="connsiteY31" fmla="*/ 95098 h 3172471"/>
              <a:gd name="connsiteX32" fmla="*/ 1675181 w 3650285"/>
              <a:gd name="connsiteY32" fmla="*/ 117043 h 3172471"/>
              <a:gd name="connsiteX33" fmla="*/ 1645920 w 3650285"/>
              <a:gd name="connsiteY33" fmla="*/ 146304 h 3172471"/>
              <a:gd name="connsiteX34" fmla="*/ 1631290 w 3650285"/>
              <a:gd name="connsiteY34" fmla="*/ 160935 h 3172471"/>
              <a:gd name="connsiteX35" fmla="*/ 1616659 w 3650285"/>
              <a:gd name="connsiteY35" fmla="*/ 182880 h 3172471"/>
              <a:gd name="connsiteX36" fmla="*/ 1580083 w 3650285"/>
              <a:gd name="connsiteY36" fmla="*/ 219456 h 3172471"/>
              <a:gd name="connsiteX37" fmla="*/ 1528877 w 3650285"/>
              <a:gd name="connsiteY37" fmla="*/ 277978 h 3172471"/>
              <a:gd name="connsiteX38" fmla="*/ 1521562 w 3650285"/>
              <a:gd name="connsiteY38" fmla="*/ 299923 h 3172471"/>
              <a:gd name="connsiteX39" fmla="*/ 1455725 w 3650285"/>
              <a:gd name="connsiteY39" fmla="*/ 336499 h 3172471"/>
              <a:gd name="connsiteX40" fmla="*/ 1382573 w 3650285"/>
              <a:gd name="connsiteY40" fmla="*/ 329184 h 3172471"/>
              <a:gd name="connsiteX41" fmla="*/ 1345997 w 3650285"/>
              <a:gd name="connsiteY41" fmla="*/ 299923 h 3172471"/>
              <a:gd name="connsiteX42" fmla="*/ 1324051 w 3650285"/>
              <a:gd name="connsiteY42" fmla="*/ 285293 h 3172471"/>
              <a:gd name="connsiteX43" fmla="*/ 1316736 w 3650285"/>
              <a:gd name="connsiteY43" fmla="*/ 263347 h 3172471"/>
              <a:gd name="connsiteX44" fmla="*/ 1294791 w 3650285"/>
              <a:gd name="connsiteY44" fmla="*/ 256032 h 3172471"/>
              <a:gd name="connsiteX45" fmla="*/ 1280160 w 3650285"/>
              <a:gd name="connsiteY45" fmla="*/ 241402 h 3172471"/>
              <a:gd name="connsiteX46" fmla="*/ 1258215 w 3650285"/>
              <a:gd name="connsiteY46" fmla="*/ 226771 h 3172471"/>
              <a:gd name="connsiteX47" fmla="*/ 1228954 w 3650285"/>
              <a:gd name="connsiteY47" fmla="*/ 190195 h 3172471"/>
              <a:gd name="connsiteX48" fmla="*/ 1207008 w 3650285"/>
              <a:gd name="connsiteY48" fmla="*/ 175565 h 3172471"/>
              <a:gd name="connsiteX49" fmla="*/ 1170432 w 3650285"/>
              <a:gd name="connsiteY49" fmla="*/ 138989 h 3172471"/>
              <a:gd name="connsiteX50" fmla="*/ 1163117 w 3650285"/>
              <a:gd name="connsiteY50" fmla="*/ 117043 h 3172471"/>
              <a:gd name="connsiteX51" fmla="*/ 1141171 w 3650285"/>
              <a:gd name="connsiteY51" fmla="*/ 109728 h 3172471"/>
              <a:gd name="connsiteX52" fmla="*/ 1082650 w 3650285"/>
              <a:gd name="connsiteY52" fmla="*/ 95098 h 3172471"/>
              <a:gd name="connsiteX53" fmla="*/ 1053389 w 3650285"/>
              <a:gd name="connsiteY53" fmla="*/ 95098 h 3172471"/>
              <a:gd name="connsiteX54" fmla="*/ 1031443 w 3650285"/>
              <a:gd name="connsiteY54" fmla="*/ 87783 h 3172471"/>
              <a:gd name="connsiteX55" fmla="*/ 936346 w 3650285"/>
              <a:gd name="connsiteY55" fmla="*/ 95098 h 3172471"/>
              <a:gd name="connsiteX56" fmla="*/ 892455 w 3650285"/>
              <a:gd name="connsiteY56" fmla="*/ 109728 h 3172471"/>
              <a:gd name="connsiteX57" fmla="*/ 855879 w 3650285"/>
              <a:gd name="connsiteY57" fmla="*/ 117043 h 3172471"/>
              <a:gd name="connsiteX58" fmla="*/ 826618 w 3650285"/>
              <a:gd name="connsiteY58" fmla="*/ 153619 h 3172471"/>
              <a:gd name="connsiteX59" fmla="*/ 782727 w 3650285"/>
              <a:gd name="connsiteY59" fmla="*/ 197511 h 3172471"/>
              <a:gd name="connsiteX60" fmla="*/ 768096 w 3650285"/>
              <a:gd name="connsiteY60" fmla="*/ 212141 h 3172471"/>
              <a:gd name="connsiteX61" fmla="*/ 746151 w 3650285"/>
              <a:gd name="connsiteY61" fmla="*/ 219456 h 3172471"/>
              <a:gd name="connsiteX62" fmla="*/ 680314 w 3650285"/>
              <a:gd name="connsiteY62" fmla="*/ 248717 h 3172471"/>
              <a:gd name="connsiteX63" fmla="*/ 658368 w 3650285"/>
              <a:gd name="connsiteY63" fmla="*/ 256032 h 3172471"/>
              <a:gd name="connsiteX64" fmla="*/ 643738 w 3650285"/>
              <a:gd name="connsiteY64" fmla="*/ 270663 h 3172471"/>
              <a:gd name="connsiteX65" fmla="*/ 592531 w 3650285"/>
              <a:gd name="connsiteY65" fmla="*/ 285293 h 3172471"/>
              <a:gd name="connsiteX66" fmla="*/ 541325 w 3650285"/>
              <a:gd name="connsiteY66" fmla="*/ 314554 h 3172471"/>
              <a:gd name="connsiteX67" fmla="*/ 468173 w 3650285"/>
              <a:gd name="connsiteY67" fmla="*/ 329184 h 3172471"/>
              <a:gd name="connsiteX68" fmla="*/ 373075 w 3650285"/>
              <a:gd name="connsiteY68" fmla="*/ 321869 h 3172471"/>
              <a:gd name="connsiteX69" fmla="*/ 321869 w 3650285"/>
              <a:gd name="connsiteY69" fmla="*/ 299923 h 3172471"/>
              <a:gd name="connsiteX70" fmla="*/ 299923 w 3650285"/>
              <a:gd name="connsiteY70" fmla="*/ 292608 h 3172471"/>
              <a:gd name="connsiteX71" fmla="*/ 277978 w 3650285"/>
              <a:gd name="connsiteY71" fmla="*/ 277978 h 3172471"/>
              <a:gd name="connsiteX72" fmla="*/ 234087 w 3650285"/>
              <a:gd name="connsiteY72" fmla="*/ 263347 h 3172471"/>
              <a:gd name="connsiteX73" fmla="*/ 175565 w 3650285"/>
              <a:gd name="connsiteY73" fmla="*/ 248717 h 3172471"/>
              <a:gd name="connsiteX74" fmla="*/ 124359 w 3650285"/>
              <a:gd name="connsiteY74" fmla="*/ 234087 h 3172471"/>
              <a:gd name="connsiteX75" fmla="*/ 65837 w 3650285"/>
              <a:gd name="connsiteY75" fmla="*/ 241402 h 3172471"/>
              <a:gd name="connsiteX76" fmla="*/ 51207 w 3650285"/>
              <a:gd name="connsiteY76" fmla="*/ 263347 h 3172471"/>
              <a:gd name="connsiteX77" fmla="*/ 29261 w 3650285"/>
              <a:gd name="connsiteY77" fmla="*/ 285293 h 3172471"/>
              <a:gd name="connsiteX78" fmla="*/ 14631 w 3650285"/>
              <a:gd name="connsiteY78" fmla="*/ 307239 h 3172471"/>
              <a:gd name="connsiteX79" fmla="*/ 0 w 3650285"/>
              <a:gd name="connsiteY79" fmla="*/ 351130 h 3172471"/>
              <a:gd name="connsiteX80" fmla="*/ 14631 w 3650285"/>
              <a:gd name="connsiteY80" fmla="*/ 409651 h 3172471"/>
              <a:gd name="connsiteX81" fmla="*/ 29261 w 3650285"/>
              <a:gd name="connsiteY81" fmla="*/ 431597 h 3172471"/>
              <a:gd name="connsiteX82" fmla="*/ 36756 w 3650285"/>
              <a:gd name="connsiteY82" fmla="*/ 966144 h 3172471"/>
              <a:gd name="connsiteX83" fmla="*/ 210166 w 3650285"/>
              <a:gd name="connsiteY83" fmla="*/ 844434 h 3172471"/>
              <a:gd name="connsiteX84" fmla="*/ 292114 w 3650285"/>
              <a:gd name="connsiteY84" fmla="*/ 832721 h 3172471"/>
              <a:gd name="connsiteX85" fmla="*/ 307239 w 3650285"/>
              <a:gd name="connsiteY85" fmla="*/ 885139 h 3172471"/>
              <a:gd name="connsiteX86" fmla="*/ 277978 w 3650285"/>
              <a:gd name="connsiteY86" fmla="*/ 950976 h 3172471"/>
              <a:gd name="connsiteX87" fmla="*/ 256032 w 3650285"/>
              <a:gd name="connsiteY87" fmla="*/ 1002183 h 3172471"/>
              <a:gd name="connsiteX88" fmla="*/ 248717 w 3650285"/>
              <a:gd name="connsiteY88" fmla="*/ 1060704 h 3172471"/>
              <a:gd name="connsiteX89" fmla="*/ 234087 w 3650285"/>
              <a:gd name="connsiteY89" fmla="*/ 1104595 h 3172471"/>
              <a:gd name="connsiteX90" fmla="*/ 248717 w 3650285"/>
              <a:gd name="connsiteY90" fmla="*/ 1155802 h 3172471"/>
              <a:gd name="connsiteX91" fmla="*/ 270663 w 3650285"/>
              <a:gd name="connsiteY91" fmla="*/ 1185063 h 3172471"/>
              <a:gd name="connsiteX92" fmla="*/ 292608 w 3650285"/>
              <a:gd name="connsiteY92" fmla="*/ 1199693 h 3172471"/>
              <a:gd name="connsiteX93" fmla="*/ 307239 w 3650285"/>
              <a:gd name="connsiteY93" fmla="*/ 1221639 h 3172471"/>
              <a:gd name="connsiteX94" fmla="*/ 329184 w 3650285"/>
              <a:gd name="connsiteY94" fmla="*/ 1236269 h 3172471"/>
              <a:gd name="connsiteX95" fmla="*/ 343815 w 3650285"/>
              <a:gd name="connsiteY95" fmla="*/ 1250899 h 3172471"/>
              <a:gd name="connsiteX96" fmla="*/ 358445 w 3650285"/>
              <a:gd name="connsiteY96" fmla="*/ 1302106 h 3172471"/>
              <a:gd name="connsiteX97" fmla="*/ 365760 w 3650285"/>
              <a:gd name="connsiteY97" fmla="*/ 1324051 h 3172471"/>
              <a:gd name="connsiteX98" fmla="*/ 387706 w 3650285"/>
              <a:gd name="connsiteY98" fmla="*/ 1338682 h 3172471"/>
              <a:gd name="connsiteX99" fmla="*/ 402336 w 3650285"/>
              <a:gd name="connsiteY99" fmla="*/ 1477671 h 3172471"/>
              <a:gd name="connsiteX100" fmla="*/ 409651 w 3650285"/>
              <a:gd name="connsiteY100" fmla="*/ 1499616 h 3172471"/>
              <a:gd name="connsiteX101" fmla="*/ 416967 w 3650285"/>
              <a:gd name="connsiteY101" fmla="*/ 1543507 h 3172471"/>
              <a:gd name="connsiteX102" fmla="*/ 431597 w 3650285"/>
              <a:gd name="connsiteY102" fmla="*/ 1711757 h 3172471"/>
              <a:gd name="connsiteX103" fmla="*/ 460858 w 3650285"/>
              <a:gd name="connsiteY103" fmla="*/ 1748333 h 3172471"/>
              <a:gd name="connsiteX104" fmla="*/ 490119 w 3650285"/>
              <a:gd name="connsiteY104" fmla="*/ 1792224 h 3172471"/>
              <a:gd name="connsiteX105" fmla="*/ 526695 w 3650285"/>
              <a:gd name="connsiteY105" fmla="*/ 1858061 h 3172471"/>
              <a:gd name="connsiteX106" fmla="*/ 548640 w 3650285"/>
              <a:gd name="connsiteY106" fmla="*/ 1901952 h 3172471"/>
              <a:gd name="connsiteX107" fmla="*/ 585216 w 3650285"/>
              <a:gd name="connsiteY107" fmla="*/ 1931213 h 3172471"/>
              <a:gd name="connsiteX108" fmla="*/ 621792 w 3650285"/>
              <a:gd name="connsiteY108" fmla="*/ 1967789 h 3172471"/>
              <a:gd name="connsiteX109" fmla="*/ 672999 w 3650285"/>
              <a:gd name="connsiteY109" fmla="*/ 2004365 h 3172471"/>
              <a:gd name="connsiteX110" fmla="*/ 955476 w 3650285"/>
              <a:gd name="connsiteY110" fmla="*/ 2403908 h 3172471"/>
              <a:gd name="connsiteX111" fmla="*/ 1101014 w 3650285"/>
              <a:gd name="connsiteY111" fmla="*/ 2618539 h 3172471"/>
              <a:gd name="connsiteX112" fmla="*/ 1353179 w 3650285"/>
              <a:gd name="connsiteY112" fmla="*/ 2974413 h 3172471"/>
              <a:gd name="connsiteX113" fmla="*/ 1431716 w 3650285"/>
              <a:gd name="connsiteY113" fmla="*/ 3092220 h 3172471"/>
              <a:gd name="connsiteX114" fmla="*/ 1621956 w 3650285"/>
              <a:gd name="connsiteY114" fmla="*/ 3152524 h 3172471"/>
              <a:gd name="connsiteX115" fmla="*/ 2245139 w 3650285"/>
              <a:gd name="connsiteY115" fmla="*/ 3170757 h 3172471"/>
              <a:gd name="connsiteX116" fmla="*/ 2778071 w 3650285"/>
              <a:gd name="connsiteY116" fmla="*/ 3166881 h 3172471"/>
              <a:gd name="connsiteX117" fmla="*/ 3170759 w 3650285"/>
              <a:gd name="connsiteY117" fmla="*/ 3170757 h 3172471"/>
              <a:gd name="connsiteX118" fmla="*/ 3290568 w 3650285"/>
              <a:gd name="connsiteY118" fmla="*/ 3153561 h 3172471"/>
              <a:gd name="connsiteX119" fmla="*/ 3367102 w 3650285"/>
              <a:gd name="connsiteY119" fmla="*/ 3041731 h 3172471"/>
              <a:gd name="connsiteX120" fmla="*/ 3613935 w 3650285"/>
              <a:gd name="connsiteY120" fmla="*/ 2991244 h 3172471"/>
              <a:gd name="connsiteX121" fmla="*/ 3613934 w 3650285"/>
              <a:gd name="connsiteY121" fmla="*/ 2822949 h 3172471"/>
              <a:gd name="connsiteX122" fmla="*/ 3635655 w 3650285"/>
              <a:gd name="connsiteY122" fmla="*/ 2070202 h 3172471"/>
              <a:gd name="connsiteX123" fmla="*/ 3642970 w 3650285"/>
              <a:gd name="connsiteY123" fmla="*/ 1389888 h 3172471"/>
              <a:gd name="connsiteX124" fmla="*/ 3650285 w 3650285"/>
              <a:gd name="connsiteY124" fmla="*/ 936346 h 3172471"/>
              <a:gd name="connsiteX125" fmla="*/ 3628339 w 3650285"/>
              <a:gd name="connsiteY125" fmla="*/ 226771 h 3172471"/>
              <a:gd name="connsiteX0" fmla="*/ 3845960 w 3867906"/>
              <a:gd name="connsiteY0" fmla="*/ 226771 h 3172471"/>
              <a:gd name="connsiteX1" fmla="*/ 3809384 w 3867906"/>
              <a:gd name="connsiteY1" fmla="*/ 204826 h 3172471"/>
              <a:gd name="connsiteX2" fmla="*/ 3765493 w 3867906"/>
              <a:gd name="connsiteY2" fmla="*/ 190195 h 3172471"/>
              <a:gd name="connsiteX3" fmla="*/ 3728917 w 3867906"/>
              <a:gd name="connsiteY3" fmla="*/ 153619 h 3172471"/>
              <a:gd name="connsiteX4" fmla="*/ 3685026 w 3867906"/>
              <a:gd name="connsiteY4" fmla="*/ 124359 h 3172471"/>
              <a:gd name="connsiteX5" fmla="*/ 3589928 w 3867906"/>
              <a:gd name="connsiteY5" fmla="*/ 102413 h 3172471"/>
              <a:gd name="connsiteX6" fmla="*/ 3538722 w 3867906"/>
              <a:gd name="connsiteY6" fmla="*/ 87783 h 3172471"/>
              <a:gd name="connsiteX7" fmla="*/ 3377788 w 3867906"/>
              <a:gd name="connsiteY7" fmla="*/ 80467 h 3172471"/>
              <a:gd name="connsiteX8" fmla="*/ 3224168 w 3867906"/>
              <a:gd name="connsiteY8" fmla="*/ 87783 h 3172471"/>
              <a:gd name="connsiteX9" fmla="*/ 3180277 w 3867906"/>
              <a:gd name="connsiteY9" fmla="*/ 102413 h 3172471"/>
              <a:gd name="connsiteX10" fmla="*/ 2946191 w 3867906"/>
              <a:gd name="connsiteY10" fmla="*/ 87783 h 3172471"/>
              <a:gd name="connsiteX11" fmla="*/ 2924245 w 3867906"/>
              <a:gd name="connsiteY11" fmla="*/ 80467 h 3172471"/>
              <a:gd name="connsiteX12" fmla="*/ 2887669 w 3867906"/>
              <a:gd name="connsiteY12" fmla="*/ 87783 h 3172471"/>
              <a:gd name="connsiteX13" fmla="*/ 2865724 w 3867906"/>
              <a:gd name="connsiteY13" fmla="*/ 95098 h 3172471"/>
              <a:gd name="connsiteX14" fmla="*/ 2646268 w 3867906"/>
              <a:gd name="connsiteY14" fmla="*/ 87783 h 3172471"/>
              <a:gd name="connsiteX15" fmla="*/ 2602376 w 3867906"/>
              <a:gd name="connsiteY15" fmla="*/ 73152 h 3172471"/>
              <a:gd name="connsiteX16" fmla="*/ 2580431 w 3867906"/>
              <a:gd name="connsiteY16" fmla="*/ 65837 h 3172471"/>
              <a:gd name="connsiteX17" fmla="*/ 2529224 w 3867906"/>
              <a:gd name="connsiteY17" fmla="*/ 73152 h 3172471"/>
              <a:gd name="connsiteX18" fmla="*/ 2463388 w 3867906"/>
              <a:gd name="connsiteY18" fmla="*/ 80467 h 3172471"/>
              <a:gd name="connsiteX19" fmla="*/ 2368290 w 3867906"/>
              <a:gd name="connsiteY19" fmla="*/ 117043 h 3172471"/>
              <a:gd name="connsiteX20" fmla="*/ 2331714 w 3867906"/>
              <a:gd name="connsiteY20" fmla="*/ 146304 h 3172471"/>
              <a:gd name="connsiteX21" fmla="*/ 2287823 w 3867906"/>
              <a:gd name="connsiteY21" fmla="*/ 138989 h 3172471"/>
              <a:gd name="connsiteX22" fmla="*/ 2273192 w 3867906"/>
              <a:gd name="connsiteY22" fmla="*/ 117043 h 3172471"/>
              <a:gd name="connsiteX23" fmla="*/ 2265877 w 3867906"/>
              <a:gd name="connsiteY23" fmla="*/ 95098 h 3172471"/>
              <a:gd name="connsiteX24" fmla="*/ 2251247 w 3867906"/>
              <a:gd name="connsiteY24" fmla="*/ 80467 h 3172471"/>
              <a:gd name="connsiteX25" fmla="*/ 2236616 w 3867906"/>
              <a:gd name="connsiteY25" fmla="*/ 58522 h 3172471"/>
              <a:gd name="connsiteX26" fmla="*/ 2200040 w 3867906"/>
              <a:gd name="connsiteY26" fmla="*/ 29261 h 3172471"/>
              <a:gd name="connsiteX27" fmla="*/ 2185410 w 3867906"/>
              <a:gd name="connsiteY27" fmla="*/ 7315 h 3172471"/>
              <a:gd name="connsiteX28" fmla="*/ 2163464 w 3867906"/>
              <a:gd name="connsiteY28" fmla="*/ 0 h 3172471"/>
              <a:gd name="connsiteX29" fmla="*/ 2002530 w 3867906"/>
              <a:gd name="connsiteY29" fmla="*/ 7315 h 3172471"/>
              <a:gd name="connsiteX30" fmla="*/ 1944008 w 3867906"/>
              <a:gd name="connsiteY30" fmla="*/ 58522 h 3172471"/>
              <a:gd name="connsiteX31" fmla="*/ 1907432 w 3867906"/>
              <a:gd name="connsiteY31" fmla="*/ 95098 h 3172471"/>
              <a:gd name="connsiteX32" fmla="*/ 1892802 w 3867906"/>
              <a:gd name="connsiteY32" fmla="*/ 117043 h 3172471"/>
              <a:gd name="connsiteX33" fmla="*/ 1863541 w 3867906"/>
              <a:gd name="connsiteY33" fmla="*/ 146304 h 3172471"/>
              <a:gd name="connsiteX34" fmla="*/ 1848911 w 3867906"/>
              <a:gd name="connsiteY34" fmla="*/ 160935 h 3172471"/>
              <a:gd name="connsiteX35" fmla="*/ 1834280 w 3867906"/>
              <a:gd name="connsiteY35" fmla="*/ 182880 h 3172471"/>
              <a:gd name="connsiteX36" fmla="*/ 1797704 w 3867906"/>
              <a:gd name="connsiteY36" fmla="*/ 219456 h 3172471"/>
              <a:gd name="connsiteX37" fmla="*/ 1746498 w 3867906"/>
              <a:gd name="connsiteY37" fmla="*/ 277978 h 3172471"/>
              <a:gd name="connsiteX38" fmla="*/ 1739183 w 3867906"/>
              <a:gd name="connsiteY38" fmla="*/ 299923 h 3172471"/>
              <a:gd name="connsiteX39" fmla="*/ 1673346 w 3867906"/>
              <a:gd name="connsiteY39" fmla="*/ 336499 h 3172471"/>
              <a:gd name="connsiteX40" fmla="*/ 1600194 w 3867906"/>
              <a:gd name="connsiteY40" fmla="*/ 329184 h 3172471"/>
              <a:gd name="connsiteX41" fmla="*/ 1563618 w 3867906"/>
              <a:gd name="connsiteY41" fmla="*/ 299923 h 3172471"/>
              <a:gd name="connsiteX42" fmla="*/ 1541672 w 3867906"/>
              <a:gd name="connsiteY42" fmla="*/ 285293 h 3172471"/>
              <a:gd name="connsiteX43" fmla="*/ 1534357 w 3867906"/>
              <a:gd name="connsiteY43" fmla="*/ 263347 h 3172471"/>
              <a:gd name="connsiteX44" fmla="*/ 1512412 w 3867906"/>
              <a:gd name="connsiteY44" fmla="*/ 256032 h 3172471"/>
              <a:gd name="connsiteX45" fmla="*/ 1497781 w 3867906"/>
              <a:gd name="connsiteY45" fmla="*/ 241402 h 3172471"/>
              <a:gd name="connsiteX46" fmla="*/ 1475836 w 3867906"/>
              <a:gd name="connsiteY46" fmla="*/ 226771 h 3172471"/>
              <a:gd name="connsiteX47" fmla="*/ 1446575 w 3867906"/>
              <a:gd name="connsiteY47" fmla="*/ 190195 h 3172471"/>
              <a:gd name="connsiteX48" fmla="*/ 1424629 w 3867906"/>
              <a:gd name="connsiteY48" fmla="*/ 175565 h 3172471"/>
              <a:gd name="connsiteX49" fmla="*/ 1388053 w 3867906"/>
              <a:gd name="connsiteY49" fmla="*/ 138989 h 3172471"/>
              <a:gd name="connsiteX50" fmla="*/ 1380738 w 3867906"/>
              <a:gd name="connsiteY50" fmla="*/ 117043 h 3172471"/>
              <a:gd name="connsiteX51" fmla="*/ 1358792 w 3867906"/>
              <a:gd name="connsiteY51" fmla="*/ 109728 h 3172471"/>
              <a:gd name="connsiteX52" fmla="*/ 1300271 w 3867906"/>
              <a:gd name="connsiteY52" fmla="*/ 95098 h 3172471"/>
              <a:gd name="connsiteX53" fmla="*/ 1271010 w 3867906"/>
              <a:gd name="connsiteY53" fmla="*/ 95098 h 3172471"/>
              <a:gd name="connsiteX54" fmla="*/ 1249064 w 3867906"/>
              <a:gd name="connsiteY54" fmla="*/ 87783 h 3172471"/>
              <a:gd name="connsiteX55" fmla="*/ 1153967 w 3867906"/>
              <a:gd name="connsiteY55" fmla="*/ 95098 h 3172471"/>
              <a:gd name="connsiteX56" fmla="*/ 1110076 w 3867906"/>
              <a:gd name="connsiteY56" fmla="*/ 109728 h 3172471"/>
              <a:gd name="connsiteX57" fmla="*/ 1073500 w 3867906"/>
              <a:gd name="connsiteY57" fmla="*/ 117043 h 3172471"/>
              <a:gd name="connsiteX58" fmla="*/ 1044239 w 3867906"/>
              <a:gd name="connsiteY58" fmla="*/ 153619 h 3172471"/>
              <a:gd name="connsiteX59" fmla="*/ 1000348 w 3867906"/>
              <a:gd name="connsiteY59" fmla="*/ 197511 h 3172471"/>
              <a:gd name="connsiteX60" fmla="*/ 985717 w 3867906"/>
              <a:gd name="connsiteY60" fmla="*/ 212141 h 3172471"/>
              <a:gd name="connsiteX61" fmla="*/ 963772 w 3867906"/>
              <a:gd name="connsiteY61" fmla="*/ 219456 h 3172471"/>
              <a:gd name="connsiteX62" fmla="*/ 897935 w 3867906"/>
              <a:gd name="connsiteY62" fmla="*/ 248717 h 3172471"/>
              <a:gd name="connsiteX63" fmla="*/ 875989 w 3867906"/>
              <a:gd name="connsiteY63" fmla="*/ 256032 h 3172471"/>
              <a:gd name="connsiteX64" fmla="*/ 861359 w 3867906"/>
              <a:gd name="connsiteY64" fmla="*/ 270663 h 3172471"/>
              <a:gd name="connsiteX65" fmla="*/ 810152 w 3867906"/>
              <a:gd name="connsiteY65" fmla="*/ 285293 h 3172471"/>
              <a:gd name="connsiteX66" fmla="*/ 758946 w 3867906"/>
              <a:gd name="connsiteY66" fmla="*/ 314554 h 3172471"/>
              <a:gd name="connsiteX67" fmla="*/ 685794 w 3867906"/>
              <a:gd name="connsiteY67" fmla="*/ 329184 h 3172471"/>
              <a:gd name="connsiteX68" fmla="*/ 590696 w 3867906"/>
              <a:gd name="connsiteY68" fmla="*/ 321869 h 3172471"/>
              <a:gd name="connsiteX69" fmla="*/ 539490 w 3867906"/>
              <a:gd name="connsiteY69" fmla="*/ 299923 h 3172471"/>
              <a:gd name="connsiteX70" fmla="*/ 517544 w 3867906"/>
              <a:gd name="connsiteY70" fmla="*/ 292608 h 3172471"/>
              <a:gd name="connsiteX71" fmla="*/ 495599 w 3867906"/>
              <a:gd name="connsiteY71" fmla="*/ 277978 h 3172471"/>
              <a:gd name="connsiteX72" fmla="*/ 451708 w 3867906"/>
              <a:gd name="connsiteY72" fmla="*/ 263347 h 3172471"/>
              <a:gd name="connsiteX73" fmla="*/ 393186 w 3867906"/>
              <a:gd name="connsiteY73" fmla="*/ 248717 h 3172471"/>
              <a:gd name="connsiteX74" fmla="*/ 341980 w 3867906"/>
              <a:gd name="connsiteY74" fmla="*/ 234087 h 3172471"/>
              <a:gd name="connsiteX75" fmla="*/ 283458 w 3867906"/>
              <a:gd name="connsiteY75" fmla="*/ 241402 h 3172471"/>
              <a:gd name="connsiteX76" fmla="*/ 268828 w 3867906"/>
              <a:gd name="connsiteY76" fmla="*/ 263347 h 3172471"/>
              <a:gd name="connsiteX77" fmla="*/ 246882 w 3867906"/>
              <a:gd name="connsiteY77" fmla="*/ 285293 h 3172471"/>
              <a:gd name="connsiteX78" fmla="*/ 232252 w 3867906"/>
              <a:gd name="connsiteY78" fmla="*/ 307239 h 3172471"/>
              <a:gd name="connsiteX79" fmla="*/ 217621 w 3867906"/>
              <a:gd name="connsiteY79" fmla="*/ 351130 h 3172471"/>
              <a:gd name="connsiteX80" fmla="*/ 232252 w 3867906"/>
              <a:gd name="connsiteY80" fmla="*/ 409651 h 3172471"/>
              <a:gd name="connsiteX81" fmla="*/ 50 w 3867906"/>
              <a:gd name="connsiteY81" fmla="*/ 571842 h 3172471"/>
              <a:gd name="connsiteX82" fmla="*/ 254377 w 3867906"/>
              <a:gd name="connsiteY82" fmla="*/ 966144 h 3172471"/>
              <a:gd name="connsiteX83" fmla="*/ 427787 w 3867906"/>
              <a:gd name="connsiteY83" fmla="*/ 844434 h 3172471"/>
              <a:gd name="connsiteX84" fmla="*/ 509735 w 3867906"/>
              <a:gd name="connsiteY84" fmla="*/ 832721 h 3172471"/>
              <a:gd name="connsiteX85" fmla="*/ 524860 w 3867906"/>
              <a:gd name="connsiteY85" fmla="*/ 885139 h 3172471"/>
              <a:gd name="connsiteX86" fmla="*/ 495599 w 3867906"/>
              <a:gd name="connsiteY86" fmla="*/ 950976 h 3172471"/>
              <a:gd name="connsiteX87" fmla="*/ 473653 w 3867906"/>
              <a:gd name="connsiteY87" fmla="*/ 1002183 h 3172471"/>
              <a:gd name="connsiteX88" fmla="*/ 466338 w 3867906"/>
              <a:gd name="connsiteY88" fmla="*/ 1060704 h 3172471"/>
              <a:gd name="connsiteX89" fmla="*/ 451708 w 3867906"/>
              <a:gd name="connsiteY89" fmla="*/ 1104595 h 3172471"/>
              <a:gd name="connsiteX90" fmla="*/ 466338 w 3867906"/>
              <a:gd name="connsiteY90" fmla="*/ 1155802 h 3172471"/>
              <a:gd name="connsiteX91" fmla="*/ 488284 w 3867906"/>
              <a:gd name="connsiteY91" fmla="*/ 1185063 h 3172471"/>
              <a:gd name="connsiteX92" fmla="*/ 510229 w 3867906"/>
              <a:gd name="connsiteY92" fmla="*/ 1199693 h 3172471"/>
              <a:gd name="connsiteX93" fmla="*/ 524860 w 3867906"/>
              <a:gd name="connsiteY93" fmla="*/ 1221639 h 3172471"/>
              <a:gd name="connsiteX94" fmla="*/ 546805 w 3867906"/>
              <a:gd name="connsiteY94" fmla="*/ 1236269 h 3172471"/>
              <a:gd name="connsiteX95" fmla="*/ 561436 w 3867906"/>
              <a:gd name="connsiteY95" fmla="*/ 1250899 h 3172471"/>
              <a:gd name="connsiteX96" fmla="*/ 576066 w 3867906"/>
              <a:gd name="connsiteY96" fmla="*/ 1302106 h 3172471"/>
              <a:gd name="connsiteX97" fmla="*/ 583381 w 3867906"/>
              <a:gd name="connsiteY97" fmla="*/ 1324051 h 3172471"/>
              <a:gd name="connsiteX98" fmla="*/ 605327 w 3867906"/>
              <a:gd name="connsiteY98" fmla="*/ 1338682 h 3172471"/>
              <a:gd name="connsiteX99" fmla="*/ 619957 w 3867906"/>
              <a:gd name="connsiteY99" fmla="*/ 1477671 h 3172471"/>
              <a:gd name="connsiteX100" fmla="*/ 627272 w 3867906"/>
              <a:gd name="connsiteY100" fmla="*/ 1499616 h 3172471"/>
              <a:gd name="connsiteX101" fmla="*/ 634588 w 3867906"/>
              <a:gd name="connsiteY101" fmla="*/ 1543507 h 3172471"/>
              <a:gd name="connsiteX102" fmla="*/ 649218 w 3867906"/>
              <a:gd name="connsiteY102" fmla="*/ 1711757 h 3172471"/>
              <a:gd name="connsiteX103" fmla="*/ 678479 w 3867906"/>
              <a:gd name="connsiteY103" fmla="*/ 1748333 h 3172471"/>
              <a:gd name="connsiteX104" fmla="*/ 707740 w 3867906"/>
              <a:gd name="connsiteY104" fmla="*/ 1792224 h 3172471"/>
              <a:gd name="connsiteX105" fmla="*/ 744316 w 3867906"/>
              <a:gd name="connsiteY105" fmla="*/ 1858061 h 3172471"/>
              <a:gd name="connsiteX106" fmla="*/ 766261 w 3867906"/>
              <a:gd name="connsiteY106" fmla="*/ 1901952 h 3172471"/>
              <a:gd name="connsiteX107" fmla="*/ 802837 w 3867906"/>
              <a:gd name="connsiteY107" fmla="*/ 1931213 h 3172471"/>
              <a:gd name="connsiteX108" fmla="*/ 839413 w 3867906"/>
              <a:gd name="connsiteY108" fmla="*/ 1967789 h 3172471"/>
              <a:gd name="connsiteX109" fmla="*/ 890620 w 3867906"/>
              <a:gd name="connsiteY109" fmla="*/ 2004365 h 3172471"/>
              <a:gd name="connsiteX110" fmla="*/ 1173097 w 3867906"/>
              <a:gd name="connsiteY110" fmla="*/ 2403908 h 3172471"/>
              <a:gd name="connsiteX111" fmla="*/ 1318635 w 3867906"/>
              <a:gd name="connsiteY111" fmla="*/ 2618539 h 3172471"/>
              <a:gd name="connsiteX112" fmla="*/ 1570800 w 3867906"/>
              <a:gd name="connsiteY112" fmla="*/ 2974413 h 3172471"/>
              <a:gd name="connsiteX113" fmla="*/ 1649337 w 3867906"/>
              <a:gd name="connsiteY113" fmla="*/ 3092220 h 3172471"/>
              <a:gd name="connsiteX114" fmla="*/ 1839577 w 3867906"/>
              <a:gd name="connsiteY114" fmla="*/ 3152524 h 3172471"/>
              <a:gd name="connsiteX115" fmla="*/ 2462760 w 3867906"/>
              <a:gd name="connsiteY115" fmla="*/ 3170757 h 3172471"/>
              <a:gd name="connsiteX116" fmla="*/ 2995692 w 3867906"/>
              <a:gd name="connsiteY116" fmla="*/ 3166881 h 3172471"/>
              <a:gd name="connsiteX117" fmla="*/ 3388380 w 3867906"/>
              <a:gd name="connsiteY117" fmla="*/ 3170757 h 3172471"/>
              <a:gd name="connsiteX118" fmla="*/ 3508189 w 3867906"/>
              <a:gd name="connsiteY118" fmla="*/ 3153561 h 3172471"/>
              <a:gd name="connsiteX119" fmla="*/ 3584723 w 3867906"/>
              <a:gd name="connsiteY119" fmla="*/ 3041731 h 3172471"/>
              <a:gd name="connsiteX120" fmla="*/ 3831556 w 3867906"/>
              <a:gd name="connsiteY120" fmla="*/ 2991244 h 3172471"/>
              <a:gd name="connsiteX121" fmla="*/ 3831555 w 3867906"/>
              <a:gd name="connsiteY121" fmla="*/ 2822949 h 3172471"/>
              <a:gd name="connsiteX122" fmla="*/ 3853276 w 3867906"/>
              <a:gd name="connsiteY122" fmla="*/ 2070202 h 3172471"/>
              <a:gd name="connsiteX123" fmla="*/ 3860591 w 3867906"/>
              <a:gd name="connsiteY123" fmla="*/ 1389888 h 3172471"/>
              <a:gd name="connsiteX124" fmla="*/ 3867906 w 3867906"/>
              <a:gd name="connsiteY124" fmla="*/ 936346 h 3172471"/>
              <a:gd name="connsiteX125" fmla="*/ 3845960 w 3867906"/>
              <a:gd name="connsiteY125" fmla="*/ 226771 h 3172471"/>
              <a:gd name="connsiteX0" fmla="*/ 3907586 w 3929532"/>
              <a:gd name="connsiteY0" fmla="*/ 226771 h 3172471"/>
              <a:gd name="connsiteX1" fmla="*/ 3871010 w 3929532"/>
              <a:gd name="connsiteY1" fmla="*/ 204826 h 3172471"/>
              <a:gd name="connsiteX2" fmla="*/ 3827119 w 3929532"/>
              <a:gd name="connsiteY2" fmla="*/ 190195 h 3172471"/>
              <a:gd name="connsiteX3" fmla="*/ 3790543 w 3929532"/>
              <a:gd name="connsiteY3" fmla="*/ 153619 h 3172471"/>
              <a:gd name="connsiteX4" fmla="*/ 3746652 w 3929532"/>
              <a:gd name="connsiteY4" fmla="*/ 124359 h 3172471"/>
              <a:gd name="connsiteX5" fmla="*/ 3651554 w 3929532"/>
              <a:gd name="connsiteY5" fmla="*/ 102413 h 3172471"/>
              <a:gd name="connsiteX6" fmla="*/ 3600348 w 3929532"/>
              <a:gd name="connsiteY6" fmla="*/ 87783 h 3172471"/>
              <a:gd name="connsiteX7" fmla="*/ 3439414 w 3929532"/>
              <a:gd name="connsiteY7" fmla="*/ 80467 h 3172471"/>
              <a:gd name="connsiteX8" fmla="*/ 3285794 w 3929532"/>
              <a:gd name="connsiteY8" fmla="*/ 87783 h 3172471"/>
              <a:gd name="connsiteX9" fmla="*/ 3241903 w 3929532"/>
              <a:gd name="connsiteY9" fmla="*/ 102413 h 3172471"/>
              <a:gd name="connsiteX10" fmla="*/ 3007817 w 3929532"/>
              <a:gd name="connsiteY10" fmla="*/ 87783 h 3172471"/>
              <a:gd name="connsiteX11" fmla="*/ 2985871 w 3929532"/>
              <a:gd name="connsiteY11" fmla="*/ 80467 h 3172471"/>
              <a:gd name="connsiteX12" fmla="*/ 2949295 w 3929532"/>
              <a:gd name="connsiteY12" fmla="*/ 87783 h 3172471"/>
              <a:gd name="connsiteX13" fmla="*/ 2927350 w 3929532"/>
              <a:gd name="connsiteY13" fmla="*/ 95098 h 3172471"/>
              <a:gd name="connsiteX14" fmla="*/ 2707894 w 3929532"/>
              <a:gd name="connsiteY14" fmla="*/ 87783 h 3172471"/>
              <a:gd name="connsiteX15" fmla="*/ 2664002 w 3929532"/>
              <a:gd name="connsiteY15" fmla="*/ 73152 h 3172471"/>
              <a:gd name="connsiteX16" fmla="*/ 2642057 w 3929532"/>
              <a:gd name="connsiteY16" fmla="*/ 65837 h 3172471"/>
              <a:gd name="connsiteX17" fmla="*/ 2590850 w 3929532"/>
              <a:gd name="connsiteY17" fmla="*/ 73152 h 3172471"/>
              <a:gd name="connsiteX18" fmla="*/ 2525014 w 3929532"/>
              <a:gd name="connsiteY18" fmla="*/ 80467 h 3172471"/>
              <a:gd name="connsiteX19" fmla="*/ 2429916 w 3929532"/>
              <a:gd name="connsiteY19" fmla="*/ 117043 h 3172471"/>
              <a:gd name="connsiteX20" fmla="*/ 2393340 w 3929532"/>
              <a:gd name="connsiteY20" fmla="*/ 146304 h 3172471"/>
              <a:gd name="connsiteX21" fmla="*/ 2349449 w 3929532"/>
              <a:gd name="connsiteY21" fmla="*/ 138989 h 3172471"/>
              <a:gd name="connsiteX22" fmla="*/ 2334818 w 3929532"/>
              <a:gd name="connsiteY22" fmla="*/ 117043 h 3172471"/>
              <a:gd name="connsiteX23" fmla="*/ 2327503 w 3929532"/>
              <a:gd name="connsiteY23" fmla="*/ 95098 h 3172471"/>
              <a:gd name="connsiteX24" fmla="*/ 2312873 w 3929532"/>
              <a:gd name="connsiteY24" fmla="*/ 80467 h 3172471"/>
              <a:gd name="connsiteX25" fmla="*/ 2298242 w 3929532"/>
              <a:gd name="connsiteY25" fmla="*/ 58522 h 3172471"/>
              <a:gd name="connsiteX26" fmla="*/ 2261666 w 3929532"/>
              <a:gd name="connsiteY26" fmla="*/ 29261 h 3172471"/>
              <a:gd name="connsiteX27" fmla="*/ 2247036 w 3929532"/>
              <a:gd name="connsiteY27" fmla="*/ 7315 h 3172471"/>
              <a:gd name="connsiteX28" fmla="*/ 2225090 w 3929532"/>
              <a:gd name="connsiteY28" fmla="*/ 0 h 3172471"/>
              <a:gd name="connsiteX29" fmla="*/ 2064156 w 3929532"/>
              <a:gd name="connsiteY29" fmla="*/ 7315 h 3172471"/>
              <a:gd name="connsiteX30" fmla="*/ 2005634 w 3929532"/>
              <a:gd name="connsiteY30" fmla="*/ 58522 h 3172471"/>
              <a:gd name="connsiteX31" fmla="*/ 1969058 w 3929532"/>
              <a:gd name="connsiteY31" fmla="*/ 95098 h 3172471"/>
              <a:gd name="connsiteX32" fmla="*/ 1954428 w 3929532"/>
              <a:gd name="connsiteY32" fmla="*/ 117043 h 3172471"/>
              <a:gd name="connsiteX33" fmla="*/ 1925167 w 3929532"/>
              <a:gd name="connsiteY33" fmla="*/ 146304 h 3172471"/>
              <a:gd name="connsiteX34" fmla="*/ 1910537 w 3929532"/>
              <a:gd name="connsiteY34" fmla="*/ 160935 h 3172471"/>
              <a:gd name="connsiteX35" fmla="*/ 1895906 w 3929532"/>
              <a:gd name="connsiteY35" fmla="*/ 182880 h 3172471"/>
              <a:gd name="connsiteX36" fmla="*/ 1859330 w 3929532"/>
              <a:gd name="connsiteY36" fmla="*/ 219456 h 3172471"/>
              <a:gd name="connsiteX37" fmla="*/ 1808124 w 3929532"/>
              <a:gd name="connsiteY37" fmla="*/ 277978 h 3172471"/>
              <a:gd name="connsiteX38" fmla="*/ 1800809 w 3929532"/>
              <a:gd name="connsiteY38" fmla="*/ 299923 h 3172471"/>
              <a:gd name="connsiteX39" fmla="*/ 1734972 w 3929532"/>
              <a:gd name="connsiteY39" fmla="*/ 336499 h 3172471"/>
              <a:gd name="connsiteX40" fmla="*/ 1661820 w 3929532"/>
              <a:gd name="connsiteY40" fmla="*/ 329184 h 3172471"/>
              <a:gd name="connsiteX41" fmla="*/ 1625244 w 3929532"/>
              <a:gd name="connsiteY41" fmla="*/ 299923 h 3172471"/>
              <a:gd name="connsiteX42" fmla="*/ 1603298 w 3929532"/>
              <a:gd name="connsiteY42" fmla="*/ 285293 h 3172471"/>
              <a:gd name="connsiteX43" fmla="*/ 1595983 w 3929532"/>
              <a:gd name="connsiteY43" fmla="*/ 263347 h 3172471"/>
              <a:gd name="connsiteX44" fmla="*/ 1574038 w 3929532"/>
              <a:gd name="connsiteY44" fmla="*/ 256032 h 3172471"/>
              <a:gd name="connsiteX45" fmla="*/ 1559407 w 3929532"/>
              <a:gd name="connsiteY45" fmla="*/ 241402 h 3172471"/>
              <a:gd name="connsiteX46" fmla="*/ 1537462 w 3929532"/>
              <a:gd name="connsiteY46" fmla="*/ 226771 h 3172471"/>
              <a:gd name="connsiteX47" fmla="*/ 1508201 w 3929532"/>
              <a:gd name="connsiteY47" fmla="*/ 190195 h 3172471"/>
              <a:gd name="connsiteX48" fmla="*/ 1486255 w 3929532"/>
              <a:gd name="connsiteY48" fmla="*/ 175565 h 3172471"/>
              <a:gd name="connsiteX49" fmla="*/ 1449679 w 3929532"/>
              <a:gd name="connsiteY49" fmla="*/ 138989 h 3172471"/>
              <a:gd name="connsiteX50" fmla="*/ 1442364 w 3929532"/>
              <a:gd name="connsiteY50" fmla="*/ 117043 h 3172471"/>
              <a:gd name="connsiteX51" fmla="*/ 1420418 w 3929532"/>
              <a:gd name="connsiteY51" fmla="*/ 109728 h 3172471"/>
              <a:gd name="connsiteX52" fmla="*/ 1361897 w 3929532"/>
              <a:gd name="connsiteY52" fmla="*/ 95098 h 3172471"/>
              <a:gd name="connsiteX53" fmla="*/ 1332636 w 3929532"/>
              <a:gd name="connsiteY53" fmla="*/ 95098 h 3172471"/>
              <a:gd name="connsiteX54" fmla="*/ 1310690 w 3929532"/>
              <a:gd name="connsiteY54" fmla="*/ 87783 h 3172471"/>
              <a:gd name="connsiteX55" fmla="*/ 1215593 w 3929532"/>
              <a:gd name="connsiteY55" fmla="*/ 95098 h 3172471"/>
              <a:gd name="connsiteX56" fmla="*/ 1171702 w 3929532"/>
              <a:gd name="connsiteY56" fmla="*/ 109728 h 3172471"/>
              <a:gd name="connsiteX57" fmla="*/ 1135126 w 3929532"/>
              <a:gd name="connsiteY57" fmla="*/ 117043 h 3172471"/>
              <a:gd name="connsiteX58" fmla="*/ 1105865 w 3929532"/>
              <a:gd name="connsiteY58" fmla="*/ 153619 h 3172471"/>
              <a:gd name="connsiteX59" fmla="*/ 1061974 w 3929532"/>
              <a:gd name="connsiteY59" fmla="*/ 197511 h 3172471"/>
              <a:gd name="connsiteX60" fmla="*/ 1047343 w 3929532"/>
              <a:gd name="connsiteY60" fmla="*/ 212141 h 3172471"/>
              <a:gd name="connsiteX61" fmla="*/ 1025398 w 3929532"/>
              <a:gd name="connsiteY61" fmla="*/ 219456 h 3172471"/>
              <a:gd name="connsiteX62" fmla="*/ 959561 w 3929532"/>
              <a:gd name="connsiteY62" fmla="*/ 248717 h 3172471"/>
              <a:gd name="connsiteX63" fmla="*/ 937615 w 3929532"/>
              <a:gd name="connsiteY63" fmla="*/ 256032 h 3172471"/>
              <a:gd name="connsiteX64" fmla="*/ 922985 w 3929532"/>
              <a:gd name="connsiteY64" fmla="*/ 270663 h 3172471"/>
              <a:gd name="connsiteX65" fmla="*/ 871778 w 3929532"/>
              <a:gd name="connsiteY65" fmla="*/ 285293 h 3172471"/>
              <a:gd name="connsiteX66" fmla="*/ 820572 w 3929532"/>
              <a:gd name="connsiteY66" fmla="*/ 314554 h 3172471"/>
              <a:gd name="connsiteX67" fmla="*/ 747420 w 3929532"/>
              <a:gd name="connsiteY67" fmla="*/ 329184 h 3172471"/>
              <a:gd name="connsiteX68" fmla="*/ 652322 w 3929532"/>
              <a:gd name="connsiteY68" fmla="*/ 321869 h 3172471"/>
              <a:gd name="connsiteX69" fmla="*/ 601116 w 3929532"/>
              <a:gd name="connsiteY69" fmla="*/ 299923 h 3172471"/>
              <a:gd name="connsiteX70" fmla="*/ 579170 w 3929532"/>
              <a:gd name="connsiteY70" fmla="*/ 292608 h 3172471"/>
              <a:gd name="connsiteX71" fmla="*/ 557225 w 3929532"/>
              <a:gd name="connsiteY71" fmla="*/ 277978 h 3172471"/>
              <a:gd name="connsiteX72" fmla="*/ 513334 w 3929532"/>
              <a:gd name="connsiteY72" fmla="*/ 263347 h 3172471"/>
              <a:gd name="connsiteX73" fmla="*/ 454812 w 3929532"/>
              <a:gd name="connsiteY73" fmla="*/ 248717 h 3172471"/>
              <a:gd name="connsiteX74" fmla="*/ 403606 w 3929532"/>
              <a:gd name="connsiteY74" fmla="*/ 234087 h 3172471"/>
              <a:gd name="connsiteX75" fmla="*/ 345084 w 3929532"/>
              <a:gd name="connsiteY75" fmla="*/ 241402 h 3172471"/>
              <a:gd name="connsiteX76" fmla="*/ 330454 w 3929532"/>
              <a:gd name="connsiteY76" fmla="*/ 263347 h 3172471"/>
              <a:gd name="connsiteX77" fmla="*/ 308508 w 3929532"/>
              <a:gd name="connsiteY77" fmla="*/ 285293 h 3172471"/>
              <a:gd name="connsiteX78" fmla="*/ 293878 w 3929532"/>
              <a:gd name="connsiteY78" fmla="*/ 307239 h 3172471"/>
              <a:gd name="connsiteX79" fmla="*/ 279247 w 3929532"/>
              <a:gd name="connsiteY79" fmla="*/ 351130 h 3172471"/>
              <a:gd name="connsiteX80" fmla="*/ 293878 w 3929532"/>
              <a:gd name="connsiteY80" fmla="*/ 409651 h 3172471"/>
              <a:gd name="connsiteX81" fmla="*/ 16799 w 3929532"/>
              <a:gd name="connsiteY81" fmla="*/ 427558 h 3172471"/>
              <a:gd name="connsiteX82" fmla="*/ 61676 w 3929532"/>
              <a:gd name="connsiteY82" fmla="*/ 571842 h 3172471"/>
              <a:gd name="connsiteX83" fmla="*/ 316003 w 3929532"/>
              <a:gd name="connsiteY83" fmla="*/ 966144 h 3172471"/>
              <a:gd name="connsiteX84" fmla="*/ 489413 w 3929532"/>
              <a:gd name="connsiteY84" fmla="*/ 844434 h 3172471"/>
              <a:gd name="connsiteX85" fmla="*/ 571361 w 3929532"/>
              <a:gd name="connsiteY85" fmla="*/ 832721 h 3172471"/>
              <a:gd name="connsiteX86" fmla="*/ 586486 w 3929532"/>
              <a:gd name="connsiteY86" fmla="*/ 885139 h 3172471"/>
              <a:gd name="connsiteX87" fmla="*/ 557225 w 3929532"/>
              <a:gd name="connsiteY87" fmla="*/ 950976 h 3172471"/>
              <a:gd name="connsiteX88" fmla="*/ 535279 w 3929532"/>
              <a:gd name="connsiteY88" fmla="*/ 1002183 h 3172471"/>
              <a:gd name="connsiteX89" fmla="*/ 527964 w 3929532"/>
              <a:gd name="connsiteY89" fmla="*/ 1060704 h 3172471"/>
              <a:gd name="connsiteX90" fmla="*/ 513334 w 3929532"/>
              <a:gd name="connsiteY90" fmla="*/ 1104595 h 3172471"/>
              <a:gd name="connsiteX91" fmla="*/ 527964 w 3929532"/>
              <a:gd name="connsiteY91" fmla="*/ 1155802 h 3172471"/>
              <a:gd name="connsiteX92" fmla="*/ 549910 w 3929532"/>
              <a:gd name="connsiteY92" fmla="*/ 1185063 h 3172471"/>
              <a:gd name="connsiteX93" fmla="*/ 571855 w 3929532"/>
              <a:gd name="connsiteY93" fmla="*/ 1199693 h 3172471"/>
              <a:gd name="connsiteX94" fmla="*/ 586486 w 3929532"/>
              <a:gd name="connsiteY94" fmla="*/ 1221639 h 3172471"/>
              <a:gd name="connsiteX95" fmla="*/ 608431 w 3929532"/>
              <a:gd name="connsiteY95" fmla="*/ 1236269 h 3172471"/>
              <a:gd name="connsiteX96" fmla="*/ 623062 w 3929532"/>
              <a:gd name="connsiteY96" fmla="*/ 1250899 h 3172471"/>
              <a:gd name="connsiteX97" fmla="*/ 637692 w 3929532"/>
              <a:gd name="connsiteY97" fmla="*/ 1302106 h 3172471"/>
              <a:gd name="connsiteX98" fmla="*/ 645007 w 3929532"/>
              <a:gd name="connsiteY98" fmla="*/ 1324051 h 3172471"/>
              <a:gd name="connsiteX99" fmla="*/ 666953 w 3929532"/>
              <a:gd name="connsiteY99" fmla="*/ 1338682 h 3172471"/>
              <a:gd name="connsiteX100" fmla="*/ 681583 w 3929532"/>
              <a:gd name="connsiteY100" fmla="*/ 1477671 h 3172471"/>
              <a:gd name="connsiteX101" fmla="*/ 688898 w 3929532"/>
              <a:gd name="connsiteY101" fmla="*/ 1499616 h 3172471"/>
              <a:gd name="connsiteX102" fmla="*/ 696214 w 3929532"/>
              <a:gd name="connsiteY102" fmla="*/ 1543507 h 3172471"/>
              <a:gd name="connsiteX103" fmla="*/ 710844 w 3929532"/>
              <a:gd name="connsiteY103" fmla="*/ 1711757 h 3172471"/>
              <a:gd name="connsiteX104" fmla="*/ 740105 w 3929532"/>
              <a:gd name="connsiteY104" fmla="*/ 1748333 h 3172471"/>
              <a:gd name="connsiteX105" fmla="*/ 769366 w 3929532"/>
              <a:gd name="connsiteY105" fmla="*/ 1792224 h 3172471"/>
              <a:gd name="connsiteX106" fmla="*/ 805942 w 3929532"/>
              <a:gd name="connsiteY106" fmla="*/ 1858061 h 3172471"/>
              <a:gd name="connsiteX107" fmla="*/ 827887 w 3929532"/>
              <a:gd name="connsiteY107" fmla="*/ 1901952 h 3172471"/>
              <a:gd name="connsiteX108" fmla="*/ 864463 w 3929532"/>
              <a:gd name="connsiteY108" fmla="*/ 1931213 h 3172471"/>
              <a:gd name="connsiteX109" fmla="*/ 901039 w 3929532"/>
              <a:gd name="connsiteY109" fmla="*/ 1967789 h 3172471"/>
              <a:gd name="connsiteX110" fmla="*/ 952246 w 3929532"/>
              <a:gd name="connsiteY110" fmla="*/ 2004365 h 3172471"/>
              <a:gd name="connsiteX111" fmla="*/ 1234723 w 3929532"/>
              <a:gd name="connsiteY111" fmla="*/ 2403908 h 3172471"/>
              <a:gd name="connsiteX112" fmla="*/ 1380261 w 3929532"/>
              <a:gd name="connsiteY112" fmla="*/ 2618539 h 3172471"/>
              <a:gd name="connsiteX113" fmla="*/ 1632426 w 3929532"/>
              <a:gd name="connsiteY113" fmla="*/ 2974413 h 3172471"/>
              <a:gd name="connsiteX114" fmla="*/ 1710963 w 3929532"/>
              <a:gd name="connsiteY114" fmla="*/ 3092220 h 3172471"/>
              <a:gd name="connsiteX115" fmla="*/ 1901203 w 3929532"/>
              <a:gd name="connsiteY115" fmla="*/ 3152524 h 3172471"/>
              <a:gd name="connsiteX116" fmla="*/ 2524386 w 3929532"/>
              <a:gd name="connsiteY116" fmla="*/ 3170757 h 3172471"/>
              <a:gd name="connsiteX117" fmla="*/ 3057318 w 3929532"/>
              <a:gd name="connsiteY117" fmla="*/ 3166881 h 3172471"/>
              <a:gd name="connsiteX118" fmla="*/ 3450006 w 3929532"/>
              <a:gd name="connsiteY118" fmla="*/ 3170757 h 3172471"/>
              <a:gd name="connsiteX119" fmla="*/ 3569815 w 3929532"/>
              <a:gd name="connsiteY119" fmla="*/ 3153561 h 3172471"/>
              <a:gd name="connsiteX120" fmla="*/ 3646349 w 3929532"/>
              <a:gd name="connsiteY120" fmla="*/ 3041731 h 3172471"/>
              <a:gd name="connsiteX121" fmla="*/ 3893182 w 3929532"/>
              <a:gd name="connsiteY121" fmla="*/ 2991244 h 3172471"/>
              <a:gd name="connsiteX122" fmla="*/ 3893181 w 3929532"/>
              <a:gd name="connsiteY122" fmla="*/ 2822949 h 3172471"/>
              <a:gd name="connsiteX123" fmla="*/ 3914902 w 3929532"/>
              <a:gd name="connsiteY123" fmla="*/ 2070202 h 3172471"/>
              <a:gd name="connsiteX124" fmla="*/ 3922217 w 3929532"/>
              <a:gd name="connsiteY124" fmla="*/ 1389888 h 3172471"/>
              <a:gd name="connsiteX125" fmla="*/ 3929532 w 3929532"/>
              <a:gd name="connsiteY125" fmla="*/ 936346 h 3172471"/>
              <a:gd name="connsiteX126" fmla="*/ 3907586 w 3929532"/>
              <a:gd name="connsiteY126" fmla="*/ 226771 h 3172471"/>
              <a:gd name="connsiteX0" fmla="*/ 3907586 w 3929532"/>
              <a:gd name="connsiteY0" fmla="*/ 226771 h 3172471"/>
              <a:gd name="connsiteX1" fmla="*/ 3871010 w 3929532"/>
              <a:gd name="connsiteY1" fmla="*/ 204826 h 3172471"/>
              <a:gd name="connsiteX2" fmla="*/ 3827119 w 3929532"/>
              <a:gd name="connsiteY2" fmla="*/ 190195 h 3172471"/>
              <a:gd name="connsiteX3" fmla="*/ 3790543 w 3929532"/>
              <a:gd name="connsiteY3" fmla="*/ 153619 h 3172471"/>
              <a:gd name="connsiteX4" fmla="*/ 3746652 w 3929532"/>
              <a:gd name="connsiteY4" fmla="*/ 124359 h 3172471"/>
              <a:gd name="connsiteX5" fmla="*/ 3651554 w 3929532"/>
              <a:gd name="connsiteY5" fmla="*/ 102413 h 3172471"/>
              <a:gd name="connsiteX6" fmla="*/ 3600348 w 3929532"/>
              <a:gd name="connsiteY6" fmla="*/ 87783 h 3172471"/>
              <a:gd name="connsiteX7" fmla="*/ 3439414 w 3929532"/>
              <a:gd name="connsiteY7" fmla="*/ 80467 h 3172471"/>
              <a:gd name="connsiteX8" fmla="*/ 3285794 w 3929532"/>
              <a:gd name="connsiteY8" fmla="*/ 87783 h 3172471"/>
              <a:gd name="connsiteX9" fmla="*/ 3241903 w 3929532"/>
              <a:gd name="connsiteY9" fmla="*/ 102413 h 3172471"/>
              <a:gd name="connsiteX10" fmla="*/ 3007817 w 3929532"/>
              <a:gd name="connsiteY10" fmla="*/ 87783 h 3172471"/>
              <a:gd name="connsiteX11" fmla="*/ 2985871 w 3929532"/>
              <a:gd name="connsiteY11" fmla="*/ 80467 h 3172471"/>
              <a:gd name="connsiteX12" fmla="*/ 2949295 w 3929532"/>
              <a:gd name="connsiteY12" fmla="*/ 87783 h 3172471"/>
              <a:gd name="connsiteX13" fmla="*/ 2927350 w 3929532"/>
              <a:gd name="connsiteY13" fmla="*/ 95098 h 3172471"/>
              <a:gd name="connsiteX14" fmla="*/ 2707894 w 3929532"/>
              <a:gd name="connsiteY14" fmla="*/ 87783 h 3172471"/>
              <a:gd name="connsiteX15" fmla="*/ 2664002 w 3929532"/>
              <a:gd name="connsiteY15" fmla="*/ 73152 h 3172471"/>
              <a:gd name="connsiteX16" fmla="*/ 2642057 w 3929532"/>
              <a:gd name="connsiteY16" fmla="*/ 65837 h 3172471"/>
              <a:gd name="connsiteX17" fmla="*/ 2590850 w 3929532"/>
              <a:gd name="connsiteY17" fmla="*/ 73152 h 3172471"/>
              <a:gd name="connsiteX18" fmla="*/ 2525014 w 3929532"/>
              <a:gd name="connsiteY18" fmla="*/ 80467 h 3172471"/>
              <a:gd name="connsiteX19" fmla="*/ 2429916 w 3929532"/>
              <a:gd name="connsiteY19" fmla="*/ 117043 h 3172471"/>
              <a:gd name="connsiteX20" fmla="*/ 2393340 w 3929532"/>
              <a:gd name="connsiteY20" fmla="*/ 146304 h 3172471"/>
              <a:gd name="connsiteX21" fmla="*/ 2349449 w 3929532"/>
              <a:gd name="connsiteY21" fmla="*/ 138989 h 3172471"/>
              <a:gd name="connsiteX22" fmla="*/ 2334818 w 3929532"/>
              <a:gd name="connsiteY22" fmla="*/ 117043 h 3172471"/>
              <a:gd name="connsiteX23" fmla="*/ 2327503 w 3929532"/>
              <a:gd name="connsiteY23" fmla="*/ 95098 h 3172471"/>
              <a:gd name="connsiteX24" fmla="*/ 2312873 w 3929532"/>
              <a:gd name="connsiteY24" fmla="*/ 80467 h 3172471"/>
              <a:gd name="connsiteX25" fmla="*/ 2298242 w 3929532"/>
              <a:gd name="connsiteY25" fmla="*/ 58522 h 3172471"/>
              <a:gd name="connsiteX26" fmla="*/ 2261666 w 3929532"/>
              <a:gd name="connsiteY26" fmla="*/ 29261 h 3172471"/>
              <a:gd name="connsiteX27" fmla="*/ 2247036 w 3929532"/>
              <a:gd name="connsiteY27" fmla="*/ 7315 h 3172471"/>
              <a:gd name="connsiteX28" fmla="*/ 2225090 w 3929532"/>
              <a:gd name="connsiteY28" fmla="*/ 0 h 3172471"/>
              <a:gd name="connsiteX29" fmla="*/ 2064156 w 3929532"/>
              <a:gd name="connsiteY29" fmla="*/ 7315 h 3172471"/>
              <a:gd name="connsiteX30" fmla="*/ 2005634 w 3929532"/>
              <a:gd name="connsiteY30" fmla="*/ 58522 h 3172471"/>
              <a:gd name="connsiteX31" fmla="*/ 1969058 w 3929532"/>
              <a:gd name="connsiteY31" fmla="*/ 95098 h 3172471"/>
              <a:gd name="connsiteX32" fmla="*/ 1954428 w 3929532"/>
              <a:gd name="connsiteY32" fmla="*/ 117043 h 3172471"/>
              <a:gd name="connsiteX33" fmla="*/ 1925167 w 3929532"/>
              <a:gd name="connsiteY33" fmla="*/ 146304 h 3172471"/>
              <a:gd name="connsiteX34" fmla="*/ 1910537 w 3929532"/>
              <a:gd name="connsiteY34" fmla="*/ 160935 h 3172471"/>
              <a:gd name="connsiteX35" fmla="*/ 1895906 w 3929532"/>
              <a:gd name="connsiteY35" fmla="*/ 182880 h 3172471"/>
              <a:gd name="connsiteX36" fmla="*/ 1859330 w 3929532"/>
              <a:gd name="connsiteY36" fmla="*/ 219456 h 3172471"/>
              <a:gd name="connsiteX37" fmla="*/ 1808124 w 3929532"/>
              <a:gd name="connsiteY37" fmla="*/ 277978 h 3172471"/>
              <a:gd name="connsiteX38" fmla="*/ 1800809 w 3929532"/>
              <a:gd name="connsiteY38" fmla="*/ 299923 h 3172471"/>
              <a:gd name="connsiteX39" fmla="*/ 1734972 w 3929532"/>
              <a:gd name="connsiteY39" fmla="*/ 336499 h 3172471"/>
              <a:gd name="connsiteX40" fmla="*/ 1661820 w 3929532"/>
              <a:gd name="connsiteY40" fmla="*/ 329184 h 3172471"/>
              <a:gd name="connsiteX41" fmla="*/ 1625244 w 3929532"/>
              <a:gd name="connsiteY41" fmla="*/ 299923 h 3172471"/>
              <a:gd name="connsiteX42" fmla="*/ 1603298 w 3929532"/>
              <a:gd name="connsiteY42" fmla="*/ 285293 h 3172471"/>
              <a:gd name="connsiteX43" fmla="*/ 1595983 w 3929532"/>
              <a:gd name="connsiteY43" fmla="*/ 263347 h 3172471"/>
              <a:gd name="connsiteX44" fmla="*/ 1574038 w 3929532"/>
              <a:gd name="connsiteY44" fmla="*/ 256032 h 3172471"/>
              <a:gd name="connsiteX45" fmla="*/ 1559407 w 3929532"/>
              <a:gd name="connsiteY45" fmla="*/ 241402 h 3172471"/>
              <a:gd name="connsiteX46" fmla="*/ 1537462 w 3929532"/>
              <a:gd name="connsiteY46" fmla="*/ 226771 h 3172471"/>
              <a:gd name="connsiteX47" fmla="*/ 1508201 w 3929532"/>
              <a:gd name="connsiteY47" fmla="*/ 190195 h 3172471"/>
              <a:gd name="connsiteX48" fmla="*/ 1486255 w 3929532"/>
              <a:gd name="connsiteY48" fmla="*/ 175565 h 3172471"/>
              <a:gd name="connsiteX49" fmla="*/ 1449679 w 3929532"/>
              <a:gd name="connsiteY49" fmla="*/ 138989 h 3172471"/>
              <a:gd name="connsiteX50" fmla="*/ 1442364 w 3929532"/>
              <a:gd name="connsiteY50" fmla="*/ 117043 h 3172471"/>
              <a:gd name="connsiteX51" fmla="*/ 1420418 w 3929532"/>
              <a:gd name="connsiteY51" fmla="*/ 109728 h 3172471"/>
              <a:gd name="connsiteX52" fmla="*/ 1361897 w 3929532"/>
              <a:gd name="connsiteY52" fmla="*/ 95098 h 3172471"/>
              <a:gd name="connsiteX53" fmla="*/ 1332636 w 3929532"/>
              <a:gd name="connsiteY53" fmla="*/ 95098 h 3172471"/>
              <a:gd name="connsiteX54" fmla="*/ 1310690 w 3929532"/>
              <a:gd name="connsiteY54" fmla="*/ 87783 h 3172471"/>
              <a:gd name="connsiteX55" fmla="*/ 1215593 w 3929532"/>
              <a:gd name="connsiteY55" fmla="*/ 95098 h 3172471"/>
              <a:gd name="connsiteX56" fmla="*/ 1171702 w 3929532"/>
              <a:gd name="connsiteY56" fmla="*/ 109728 h 3172471"/>
              <a:gd name="connsiteX57" fmla="*/ 1135126 w 3929532"/>
              <a:gd name="connsiteY57" fmla="*/ 117043 h 3172471"/>
              <a:gd name="connsiteX58" fmla="*/ 1105865 w 3929532"/>
              <a:gd name="connsiteY58" fmla="*/ 153619 h 3172471"/>
              <a:gd name="connsiteX59" fmla="*/ 1061974 w 3929532"/>
              <a:gd name="connsiteY59" fmla="*/ 197511 h 3172471"/>
              <a:gd name="connsiteX60" fmla="*/ 1047343 w 3929532"/>
              <a:gd name="connsiteY60" fmla="*/ 212141 h 3172471"/>
              <a:gd name="connsiteX61" fmla="*/ 1025398 w 3929532"/>
              <a:gd name="connsiteY61" fmla="*/ 219456 h 3172471"/>
              <a:gd name="connsiteX62" fmla="*/ 959561 w 3929532"/>
              <a:gd name="connsiteY62" fmla="*/ 248717 h 3172471"/>
              <a:gd name="connsiteX63" fmla="*/ 937615 w 3929532"/>
              <a:gd name="connsiteY63" fmla="*/ 256032 h 3172471"/>
              <a:gd name="connsiteX64" fmla="*/ 922985 w 3929532"/>
              <a:gd name="connsiteY64" fmla="*/ 270663 h 3172471"/>
              <a:gd name="connsiteX65" fmla="*/ 871778 w 3929532"/>
              <a:gd name="connsiteY65" fmla="*/ 285293 h 3172471"/>
              <a:gd name="connsiteX66" fmla="*/ 820572 w 3929532"/>
              <a:gd name="connsiteY66" fmla="*/ 314554 h 3172471"/>
              <a:gd name="connsiteX67" fmla="*/ 747420 w 3929532"/>
              <a:gd name="connsiteY67" fmla="*/ 329184 h 3172471"/>
              <a:gd name="connsiteX68" fmla="*/ 652322 w 3929532"/>
              <a:gd name="connsiteY68" fmla="*/ 321869 h 3172471"/>
              <a:gd name="connsiteX69" fmla="*/ 601116 w 3929532"/>
              <a:gd name="connsiteY69" fmla="*/ 299923 h 3172471"/>
              <a:gd name="connsiteX70" fmla="*/ 579170 w 3929532"/>
              <a:gd name="connsiteY70" fmla="*/ 292608 h 3172471"/>
              <a:gd name="connsiteX71" fmla="*/ 557225 w 3929532"/>
              <a:gd name="connsiteY71" fmla="*/ 277978 h 3172471"/>
              <a:gd name="connsiteX72" fmla="*/ 513334 w 3929532"/>
              <a:gd name="connsiteY72" fmla="*/ 263347 h 3172471"/>
              <a:gd name="connsiteX73" fmla="*/ 454812 w 3929532"/>
              <a:gd name="connsiteY73" fmla="*/ 248717 h 3172471"/>
              <a:gd name="connsiteX74" fmla="*/ 403606 w 3929532"/>
              <a:gd name="connsiteY74" fmla="*/ 234087 h 3172471"/>
              <a:gd name="connsiteX75" fmla="*/ 345084 w 3929532"/>
              <a:gd name="connsiteY75" fmla="*/ 241402 h 3172471"/>
              <a:gd name="connsiteX76" fmla="*/ 330454 w 3929532"/>
              <a:gd name="connsiteY76" fmla="*/ 263347 h 3172471"/>
              <a:gd name="connsiteX77" fmla="*/ 308508 w 3929532"/>
              <a:gd name="connsiteY77" fmla="*/ 285293 h 3172471"/>
              <a:gd name="connsiteX78" fmla="*/ 293878 w 3929532"/>
              <a:gd name="connsiteY78" fmla="*/ 307239 h 3172471"/>
              <a:gd name="connsiteX79" fmla="*/ 279247 w 3929532"/>
              <a:gd name="connsiteY79" fmla="*/ 351130 h 3172471"/>
              <a:gd name="connsiteX80" fmla="*/ 282658 w 3929532"/>
              <a:gd name="connsiteY80" fmla="*/ 460139 h 3172471"/>
              <a:gd name="connsiteX81" fmla="*/ 16799 w 3929532"/>
              <a:gd name="connsiteY81" fmla="*/ 427558 h 3172471"/>
              <a:gd name="connsiteX82" fmla="*/ 61676 w 3929532"/>
              <a:gd name="connsiteY82" fmla="*/ 571842 h 3172471"/>
              <a:gd name="connsiteX83" fmla="*/ 316003 w 3929532"/>
              <a:gd name="connsiteY83" fmla="*/ 966144 h 3172471"/>
              <a:gd name="connsiteX84" fmla="*/ 489413 w 3929532"/>
              <a:gd name="connsiteY84" fmla="*/ 844434 h 3172471"/>
              <a:gd name="connsiteX85" fmla="*/ 571361 w 3929532"/>
              <a:gd name="connsiteY85" fmla="*/ 832721 h 3172471"/>
              <a:gd name="connsiteX86" fmla="*/ 586486 w 3929532"/>
              <a:gd name="connsiteY86" fmla="*/ 885139 h 3172471"/>
              <a:gd name="connsiteX87" fmla="*/ 557225 w 3929532"/>
              <a:gd name="connsiteY87" fmla="*/ 950976 h 3172471"/>
              <a:gd name="connsiteX88" fmla="*/ 535279 w 3929532"/>
              <a:gd name="connsiteY88" fmla="*/ 1002183 h 3172471"/>
              <a:gd name="connsiteX89" fmla="*/ 527964 w 3929532"/>
              <a:gd name="connsiteY89" fmla="*/ 1060704 h 3172471"/>
              <a:gd name="connsiteX90" fmla="*/ 513334 w 3929532"/>
              <a:gd name="connsiteY90" fmla="*/ 1104595 h 3172471"/>
              <a:gd name="connsiteX91" fmla="*/ 527964 w 3929532"/>
              <a:gd name="connsiteY91" fmla="*/ 1155802 h 3172471"/>
              <a:gd name="connsiteX92" fmla="*/ 549910 w 3929532"/>
              <a:gd name="connsiteY92" fmla="*/ 1185063 h 3172471"/>
              <a:gd name="connsiteX93" fmla="*/ 571855 w 3929532"/>
              <a:gd name="connsiteY93" fmla="*/ 1199693 h 3172471"/>
              <a:gd name="connsiteX94" fmla="*/ 586486 w 3929532"/>
              <a:gd name="connsiteY94" fmla="*/ 1221639 h 3172471"/>
              <a:gd name="connsiteX95" fmla="*/ 608431 w 3929532"/>
              <a:gd name="connsiteY95" fmla="*/ 1236269 h 3172471"/>
              <a:gd name="connsiteX96" fmla="*/ 623062 w 3929532"/>
              <a:gd name="connsiteY96" fmla="*/ 1250899 h 3172471"/>
              <a:gd name="connsiteX97" fmla="*/ 637692 w 3929532"/>
              <a:gd name="connsiteY97" fmla="*/ 1302106 h 3172471"/>
              <a:gd name="connsiteX98" fmla="*/ 645007 w 3929532"/>
              <a:gd name="connsiteY98" fmla="*/ 1324051 h 3172471"/>
              <a:gd name="connsiteX99" fmla="*/ 666953 w 3929532"/>
              <a:gd name="connsiteY99" fmla="*/ 1338682 h 3172471"/>
              <a:gd name="connsiteX100" fmla="*/ 681583 w 3929532"/>
              <a:gd name="connsiteY100" fmla="*/ 1477671 h 3172471"/>
              <a:gd name="connsiteX101" fmla="*/ 688898 w 3929532"/>
              <a:gd name="connsiteY101" fmla="*/ 1499616 h 3172471"/>
              <a:gd name="connsiteX102" fmla="*/ 696214 w 3929532"/>
              <a:gd name="connsiteY102" fmla="*/ 1543507 h 3172471"/>
              <a:gd name="connsiteX103" fmla="*/ 710844 w 3929532"/>
              <a:gd name="connsiteY103" fmla="*/ 1711757 h 3172471"/>
              <a:gd name="connsiteX104" fmla="*/ 740105 w 3929532"/>
              <a:gd name="connsiteY104" fmla="*/ 1748333 h 3172471"/>
              <a:gd name="connsiteX105" fmla="*/ 769366 w 3929532"/>
              <a:gd name="connsiteY105" fmla="*/ 1792224 h 3172471"/>
              <a:gd name="connsiteX106" fmla="*/ 805942 w 3929532"/>
              <a:gd name="connsiteY106" fmla="*/ 1858061 h 3172471"/>
              <a:gd name="connsiteX107" fmla="*/ 827887 w 3929532"/>
              <a:gd name="connsiteY107" fmla="*/ 1901952 h 3172471"/>
              <a:gd name="connsiteX108" fmla="*/ 864463 w 3929532"/>
              <a:gd name="connsiteY108" fmla="*/ 1931213 h 3172471"/>
              <a:gd name="connsiteX109" fmla="*/ 901039 w 3929532"/>
              <a:gd name="connsiteY109" fmla="*/ 1967789 h 3172471"/>
              <a:gd name="connsiteX110" fmla="*/ 952246 w 3929532"/>
              <a:gd name="connsiteY110" fmla="*/ 2004365 h 3172471"/>
              <a:gd name="connsiteX111" fmla="*/ 1234723 w 3929532"/>
              <a:gd name="connsiteY111" fmla="*/ 2403908 h 3172471"/>
              <a:gd name="connsiteX112" fmla="*/ 1380261 w 3929532"/>
              <a:gd name="connsiteY112" fmla="*/ 2618539 h 3172471"/>
              <a:gd name="connsiteX113" fmla="*/ 1632426 w 3929532"/>
              <a:gd name="connsiteY113" fmla="*/ 2974413 h 3172471"/>
              <a:gd name="connsiteX114" fmla="*/ 1710963 w 3929532"/>
              <a:gd name="connsiteY114" fmla="*/ 3092220 h 3172471"/>
              <a:gd name="connsiteX115" fmla="*/ 1901203 w 3929532"/>
              <a:gd name="connsiteY115" fmla="*/ 3152524 h 3172471"/>
              <a:gd name="connsiteX116" fmla="*/ 2524386 w 3929532"/>
              <a:gd name="connsiteY116" fmla="*/ 3170757 h 3172471"/>
              <a:gd name="connsiteX117" fmla="*/ 3057318 w 3929532"/>
              <a:gd name="connsiteY117" fmla="*/ 3166881 h 3172471"/>
              <a:gd name="connsiteX118" fmla="*/ 3450006 w 3929532"/>
              <a:gd name="connsiteY118" fmla="*/ 3170757 h 3172471"/>
              <a:gd name="connsiteX119" fmla="*/ 3569815 w 3929532"/>
              <a:gd name="connsiteY119" fmla="*/ 3153561 h 3172471"/>
              <a:gd name="connsiteX120" fmla="*/ 3646349 w 3929532"/>
              <a:gd name="connsiteY120" fmla="*/ 3041731 h 3172471"/>
              <a:gd name="connsiteX121" fmla="*/ 3893182 w 3929532"/>
              <a:gd name="connsiteY121" fmla="*/ 2991244 h 3172471"/>
              <a:gd name="connsiteX122" fmla="*/ 3893181 w 3929532"/>
              <a:gd name="connsiteY122" fmla="*/ 2822949 h 3172471"/>
              <a:gd name="connsiteX123" fmla="*/ 3914902 w 3929532"/>
              <a:gd name="connsiteY123" fmla="*/ 2070202 h 3172471"/>
              <a:gd name="connsiteX124" fmla="*/ 3922217 w 3929532"/>
              <a:gd name="connsiteY124" fmla="*/ 1389888 h 3172471"/>
              <a:gd name="connsiteX125" fmla="*/ 3929532 w 3929532"/>
              <a:gd name="connsiteY125" fmla="*/ 936346 h 3172471"/>
              <a:gd name="connsiteX126" fmla="*/ 3907586 w 3929532"/>
              <a:gd name="connsiteY126" fmla="*/ 226771 h 3172471"/>
              <a:gd name="connsiteX0" fmla="*/ 3946535 w 3968481"/>
              <a:gd name="connsiteY0" fmla="*/ 226771 h 3172471"/>
              <a:gd name="connsiteX1" fmla="*/ 3909959 w 3968481"/>
              <a:gd name="connsiteY1" fmla="*/ 204826 h 3172471"/>
              <a:gd name="connsiteX2" fmla="*/ 3866068 w 3968481"/>
              <a:gd name="connsiteY2" fmla="*/ 190195 h 3172471"/>
              <a:gd name="connsiteX3" fmla="*/ 3829492 w 3968481"/>
              <a:gd name="connsiteY3" fmla="*/ 153619 h 3172471"/>
              <a:gd name="connsiteX4" fmla="*/ 3785601 w 3968481"/>
              <a:gd name="connsiteY4" fmla="*/ 124359 h 3172471"/>
              <a:gd name="connsiteX5" fmla="*/ 3690503 w 3968481"/>
              <a:gd name="connsiteY5" fmla="*/ 102413 h 3172471"/>
              <a:gd name="connsiteX6" fmla="*/ 3639297 w 3968481"/>
              <a:gd name="connsiteY6" fmla="*/ 87783 h 3172471"/>
              <a:gd name="connsiteX7" fmla="*/ 3478363 w 3968481"/>
              <a:gd name="connsiteY7" fmla="*/ 80467 h 3172471"/>
              <a:gd name="connsiteX8" fmla="*/ 3324743 w 3968481"/>
              <a:gd name="connsiteY8" fmla="*/ 87783 h 3172471"/>
              <a:gd name="connsiteX9" fmla="*/ 3280852 w 3968481"/>
              <a:gd name="connsiteY9" fmla="*/ 102413 h 3172471"/>
              <a:gd name="connsiteX10" fmla="*/ 3046766 w 3968481"/>
              <a:gd name="connsiteY10" fmla="*/ 87783 h 3172471"/>
              <a:gd name="connsiteX11" fmla="*/ 3024820 w 3968481"/>
              <a:gd name="connsiteY11" fmla="*/ 80467 h 3172471"/>
              <a:gd name="connsiteX12" fmla="*/ 2988244 w 3968481"/>
              <a:gd name="connsiteY12" fmla="*/ 87783 h 3172471"/>
              <a:gd name="connsiteX13" fmla="*/ 2966299 w 3968481"/>
              <a:gd name="connsiteY13" fmla="*/ 95098 h 3172471"/>
              <a:gd name="connsiteX14" fmla="*/ 2746843 w 3968481"/>
              <a:gd name="connsiteY14" fmla="*/ 87783 h 3172471"/>
              <a:gd name="connsiteX15" fmla="*/ 2702951 w 3968481"/>
              <a:gd name="connsiteY15" fmla="*/ 73152 h 3172471"/>
              <a:gd name="connsiteX16" fmla="*/ 2681006 w 3968481"/>
              <a:gd name="connsiteY16" fmla="*/ 65837 h 3172471"/>
              <a:gd name="connsiteX17" fmla="*/ 2629799 w 3968481"/>
              <a:gd name="connsiteY17" fmla="*/ 73152 h 3172471"/>
              <a:gd name="connsiteX18" fmla="*/ 2563963 w 3968481"/>
              <a:gd name="connsiteY18" fmla="*/ 80467 h 3172471"/>
              <a:gd name="connsiteX19" fmla="*/ 2468865 w 3968481"/>
              <a:gd name="connsiteY19" fmla="*/ 117043 h 3172471"/>
              <a:gd name="connsiteX20" fmla="*/ 2432289 w 3968481"/>
              <a:gd name="connsiteY20" fmla="*/ 146304 h 3172471"/>
              <a:gd name="connsiteX21" fmla="*/ 2388398 w 3968481"/>
              <a:gd name="connsiteY21" fmla="*/ 138989 h 3172471"/>
              <a:gd name="connsiteX22" fmla="*/ 2373767 w 3968481"/>
              <a:gd name="connsiteY22" fmla="*/ 117043 h 3172471"/>
              <a:gd name="connsiteX23" fmla="*/ 2366452 w 3968481"/>
              <a:gd name="connsiteY23" fmla="*/ 95098 h 3172471"/>
              <a:gd name="connsiteX24" fmla="*/ 2351822 w 3968481"/>
              <a:gd name="connsiteY24" fmla="*/ 80467 h 3172471"/>
              <a:gd name="connsiteX25" fmla="*/ 2337191 w 3968481"/>
              <a:gd name="connsiteY25" fmla="*/ 58522 h 3172471"/>
              <a:gd name="connsiteX26" fmla="*/ 2300615 w 3968481"/>
              <a:gd name="connsiteY26" fmla="*/ 29261 h 3172471"/>
              <a:gd name="connsiteX27" fmla="*/ 2285985 w 3968481"/>
              <a:gd name="connsiteY27" fmla="*/ 7315 h 3172471"/>
              <a:gd name="connsiteX28" fmla="*/ 2264039 w 3968481"/>
              <a:gd name="connsiteY28" fmla="*/ 0 h 3172471"/>
              <a:gd name="connsiteX29" fmla="*/ 2103105 w 3968481"/>
              <a:gd name="connsiteY29" fmla="*/ 7315 h 3172471"/>
              <a:gd name="connsiteX30" fmla="*/ 2044583 w 3968481"/>
              <a:gd name="connsiteY30" fmla="*/ 58522 h 3172471"/>
              <a:gd name="connsiteX31" fmla="*/ 2008007 w 3968481"/>
              <a:gd name="connsiteY31" fmla="*/ 95098 h 3172471"/>
              <a:gd name="connsiteX32" fmla="*/ 1993377 w 3968481"/>
              <a:gd name="connsiteY32" fmla="*/ 117043 h 3172471"/>
              <a:gd name="connsiteX33" fmla="*/ 1964116 w 3968481"/>
              <a:gd name="connsiteY33" fmla="*/ 146304 h 3172471"/>
              <a:gd name="connsiteX34" fmla="*/ 1949486 w 3968481"/>
              <a:gd name="connsiteY34" fmla="*/ 160935 h 3172471"/>
              <a:gd name="connsiteX35" fmla="*/ 1934855 w 3968481"/>
              <a:gd name="connsiteY35" fmla="*/ 182880 h 3172471"/>
              <a:gd name="connsiteX36" fmla="*/ 1898279 w 3968481"/>
              <a:gd name="connsiteY36" fmla="*/ 219456 h 3172471"/>
              <a:gd name="connsiteX37" fmla="*/ 1847073 w 3968481"/>
              <a:gd name="connsiteY37" fmla="*/ 277978 h 3172471"/>
              <a:gd name="connsiteX38" fmla="*/ 1839758 w 3968481"/>
              <a:gd name="connsiteY38" fmla="*/ 299923 h 3172471"/>
              <a:gd name="connsiteX39" fmla="*/ 1773921 w 3968481"/>
              <a:gd name="connsiteY39" fmla="*/ 336499 h 3172471"/>
              <a:gd name="connsiteX40" fmla="*/ 1700769 w 3968481"/>
              <a:gd name="connsiteY40" fmla="*/ 329184 h 3172471"/>
              <a:gd name="connsiteX41" fmla="*/ 1664193 w 3968481"/>
              <a:gd name="connsiteY41" fmla="*/ 299923 h 3172471"/>
              <a:gd name="connsiteX42" fmla="*/ 1642247 w 3968481"/>
              <a:gd name="connsiteY42" fmla="*/ 285293 h 3172471"/>
              <a:gd name="connsiteX43" fmla="*/ 1634932 w 3968481"/>
              <a:gd name="connsiteY43" fmla="*/ 263347 h 3172471"/>
              <a:gd name="connsiteX44" fmla="*/ 1612987 w 3968481"/>
              <a:gd name="connsiteY44" fmla="*/ 256032 h 3172471"/>
              <a:gd name="connsiteX45" fmla="*/ 1598356 w 3968481"/>
              <a:gd name="connsiteY45" fmla="*/ 241402 h 3172471"/>
              <a:gd name="connsiteX46" fmla="*/ 1576411 w 3968481"/>
              <a:gd name="connsiteY46" fmla="*/ 226771 h 3172471"/>
              <a:gd name="connsiteX47" fmla="*/ 1547150 w 3968481"/>
              <a:gd name="connsiteY47" fmla="*/ 190195 h 3172471"/>
              <a:gd name="connsiteX48" fmla="*/ 1525204 w 3968481"/>
              <a:gd name="connsiteY48" fmla="*/ 175565 h 3172471"/>
              <a:gd name="connsiteX49" fmla="*/ 1488628 w 3968481"/>
              <a:gd name="connsiteY49" fmla="*/ 138989 h 3172471"/>
              <a:gd name="connsiteX50" fmla="*/ 1481313 w 3968481"/>
              <a:gd name="connsiteY50" fmla="*/ 117043 h 3172471"/>
              <a:gd name="connsiteX51" fmla="*/ 1459367 w 3968481"/>
              <a:gd name="connsiteY51" fmla="*/ 109728 h 3172471"/>
              <a:gd name="connsiteX52" fmla="*/ 1400846 w 3968481"/>
              <a:gd name="connsiteY52" fmla="*/ 95098 h 3172471"/>
              <a:gd name="connsiteX53" fmla="*/ 1371585 w 3968481"/>
              <a:gd name="connsiteY53" fmla="*/ 95098 h 3172471"/>
              <a:gd name="connsiteX54" fmla="*/ 1349639 w 3968481"/>
              <a:gd name="connsiteY54" fmla="*/ 87783 h 3172471"/>
              <a:gd name="connsiteX55" fmla="*/ 1254542 w 3968481"/>
              <a:gd name="connsiteY55" fmla="*/ 95098 h 3172471"/>
              <a:gd name="connsiteX56" fmla="*/ 1210651 w 3968481"/>
              <a:gd name="connsiteY56" fmla="*/ 109728 h 3172471"/>
              <a:gd name="connsiteX57" fmla="*/ 1174075 w 3968481"/>
              <a:gd name="connsiteY57" fmla="*/ 117043 h 3172471"/>
              <a:gd name="connsiteX58" fmla="*/ 1144814 w 3968481"/>
              <a:gd name="connsiteY58" fmla="*/ 153619 h 3172471"/>
              <a:gd name="connsiteX59" fmla="*/ 1100923 w 3968481"/>
              <a:gd name="connsiteY59" fmla="*/ 197511 h 3172471"/>
              <a:gd name="connsiteX60" fmla="*/ 1086292 w 3968481"/>
              <a:gd name="connsiteY60" fmla="*/ 212141 h 3172471"/>
              <a:gd name="connsiteX61" fmla="*/ 1064347 w 3968481"/>
              <a:gd name="connsiteY61" fmla="*/ 219456 h 3172471"/>
              <a:gd name="connsiteX62" fmla="*/ 998510 w 3968481"/>
              <a:gd name="connsiteY62" fmla="*/ 248717 h 3172471"/>
              <a:gd name="connsiteX63" fmla="*/ 976564 w 3968481"/>
              <a:gd name="connsiteY63" fmla="*/ 256032 h 3172471"/>
              <a:gd name="connsiteX64" fmla="*/ 961934 w 3968481"/>
              <a:gd name="connsiteY64" fmla="*/ 270663 h 3172471"/>
              <a:gd name="connsiteX65" fmla="*/ 910727 w 3968481"/>
              <a:gd name="connsiteY65" fmla="*/ 285293 h 3172471"/>
              <a:gd name="connsiteX66" fmla="*/ 859521 w 3968481"/>
              <a:gd name="connsiteY66" fmla="*/ 314554 h 3172471"/>
              <a:gd name="connsiteX67" fmla="*/ 786369 w 3968481"/>
              <a:gd name="connsiteY67" fmla="*/ 329184 h 3172471"/>
              <a:gd name="connsiteX68" fmla="*/ 691271 w 3968481"/>
              <a:gd name="connsiteY68" fmla="*/ 321869 h 3172471"/>
              <a:gd name="connsiteX69" fmla="*/ 640065 w 3968481"/>
              <a:gd name="connsiteY69" fmla="*/ 299923 h 3172471"/>
              <a:gd name="connsiteX70" fmla="*/ 618119 w 3968481"/>
              <a:gd name="connsiteY70" fmla="*/ 292608 h 3172471"/>
              <a:gd name="connsiteX71" fmla="*/ 596174 w 3968481"/>
              <a:gd name="connsiteY71" fmla="*/ 277978 h 3172471"/>
              <a:gd name="connsiteX72" fmla="*/ 552283 w 3968481"/>
              <a:gd name="connsiteY72" fmla="*/ 263347 h 3172471"/>
              <a:gd name="connsiteX73" fmla="*/ 493761 w 3968481"/>
              <a:gd name="connsiteY73" fmla="*/ 248717 h 3172471"/>
              <a:gd name="connsiteX74" fmla="*/ 442555 w 3968481"/>
              <a:gd name="connsiteY74" fmla="*/ 234087 h 3172471"/>
              <a:gd name="connsiteX75" fmla="*/ 384033 w 3968481"/>
              <a:gd name="connsiteY75" fmla="*/ 241402 h 3172471"/>
              <a:gd name="connsiteX76" fmla="*/ 369403 w 3968481"/>
              <a:gd name="connsiteY76" fmla="*/ 263347 h 3172471"/>
              <a:gd name="connsiteX77" fmla="*/ 347457 w 3968481"/>
              <a:gd name="connsiteY77" fmla="*/ 285293 h 3172471"/>
              <a:gd name="connsiteX78" fmla="*/ 332827 w 3968481"/>
              <a:gd name="connsiteY78" fmla="*/ 307239 h 3172471"/>
              <a:gd name="connsiteX79" fmla="*/ 318196 w 3968481"/>
              <a:gd name="connsiteY79" fmla="*/ 351130 h 3172471"/>
              <a:gd name="connsiteX80" fmla="*/ 321607 w 3968481"/>
              <a:gd name="connsiteY80" fmla="*/ 460139 h 3172471"/>
              <a:gd name="connsiteX81" fmla="*/ 55748 w 3968481"/>
              <a:gd name="connsiteY81" fmla="*/ 427558 h 3172471"/>
              <a:gd name="connsiteX82" fmla="*/ 22088 w 3968481"/>
              <a:gd name="connsiteY82" fmla="*/ 594281 h 3172471"/>
              <a:gd name="connsiteX83" fmla="*/ 354952 w 3968481"/>
              <a:gd name="connsiteY83" fmla="*/ 966144 h 3172471"/>
              <a:gd name="connsiteX84" fmla="*/ 528362 w 3968481"/>
              <a:gd name="connsiteY84" fmla="*/ 844434 h 3172471"/>
              <a:gd name="connsiteX85" fmla="*/ 610310 w 3968481"/>
              <a:gd name="connsiteY85" fmla="*/ 832721 h 3172471"/>
              <a:gd name="connsiteX86" fmla="*/ 625435 w 3968481"/>
              <a:gd name="connsiteY86" fmla="*/ 885139 h 3172471"/>
              <a:gd name="connsiteX87" fmla="*/ 596174 w 3968481"/>
              <a:gd name="connsiteY87" fmla="*/ 950976 h 3172471"/>
              <a:gd name="connsiteX88" fmla="*/ 574228 w 3968481"/>
              <a:gd name="connsiteY88" fmla="*/ 1002183 h 3172471"/>
              <a:gd name="connsiteX89" fmla="*/ 566913 w 3968481"/>
              <a:gd name="connsiteY89" fmla="*/ 1060704 h 3172471"/>
              <a:gd name="connsiteX90" fmla="*/ 552283 w 3968481"/>
              <a:gd name="connsiteY90" fmla="*/ 1104595 h 3172471"/>
              <a:gd name="connsiteX91" fmla="*/ 566913 w 3968481"/>
              <a:gd name="connsiteY91" fmla="*/ 1155802 h 3172471"/>
              <a:gd name="connsiteX92" fmla="*/ 588859 w 3968481"/>
              <a:gd name="connsiteY92" fmla="*/ 1185063 h 3172471"/>
              <a:gd name="connsiteX93" fmla="*/ 610804 w 3968481"/>
              <a:gd name="connsiteY93" fmla="*/ 1199693 h 3172471"/>
              <a:gd name="connsiteX94" fmla="*/ 625435 w 3968481"/>
              <a:gd name="connsiteY94" fmla="*/ 1221639 h 3172471"/>
              <a:gd name="connsiteX95" fmla="*/ 647380 w 3968481"/>
              <a:gd name="connsiteY95" fmla="*/ 1236269 h 3172471"/>
              <a:gd name="connsiteX96" fmla="*/ 662011 w 3968481"/>
              <a:gd name="connsiteY96" fmla="*/ 1250899 h 3172471"/>
              <a:gd name="connsiteX97" fmla="*/ 676641 w 3968481"/>
              <a:gd name="connsiteY97" fmla="*/ 1302106 h 3172471"/>
              <a:gd name="connsiteX98" fmla="*/ 683956 w 3968481"/>
              <a:gd name="connsiteY98" fmla="*/ 1324051 h 3172471"/>
              <a:gd name="connsiteX99" fmla="*/ 705902 w 3968481"/>
              <a:gd name="connsiteY99" fmla="*/ 1338682 h 3172471"/>
              <a:gd name="connsiteX100" fmla="*/ 720532 w 3968481"/>
              <a:gd name="connsiteY100" fmla="*/ 1477671 h 3172471"/>
              <a:gd name="connsiteX101" fmla="*/ 727847 w 3968481"/>
              <a:gd name="connsiteY101" fmla="*/ 1499616 h 3172471"/>
              <a:gd name="connsiteX102" fmla="*/ 735163 w 3968481"/>
              <a:gd name="connsiteY102" fmla="*/ 1543507 h 3172471"/>
              <a:gd name="connsiteX103" fmla="*/ 749793 w 3968481"/>
              <a:gd name="connsiteY103" fmla="*/ 1711757 h 3172471"/>
              <a:gd name="connsiteX104" fmla="*/ 779054 w 3968481"/>
              <a:gd name="connsiteY104" fmla="*/ 1748333 h 3172471"/>
              <a:gd name="connsiteX105" fmla="*/ 808315 w 3968481"/>
              <a:gd name="connsiteY105" fmla="*/ 1792224 h 3172471"/>
              <a:gd name="connsiteX106" fmla="*/ 844891 w 3968481"/>
              <a:gd name="connsiteY106" fmla="*/ 1858061 h 3172471"/>
              <a:gd name="connsiteX107" fmla="*/ 866836 w 3968481"/>
              <a:gd name="connsiteY107" fmla="*/ 1901952 h 3172471"/>
              <a:gd name="connsiteX108" fmla="*/ 903412 w 3968481"/>
              <a:gd name="connsiteY108" fmla="*/ 1931213 h 3172471"/>
              <a:gd name="connsiteX109" fmla="*/ 939988 w 3968481"/>
              <a:gd name="connsiteY109" fmla="*/ 1967789 h 3172471"/>
              <a:gd name="connsiteX110" fmla="*/ 991195 w 3968481"/>
              <a:gd name="connsiteY110" fmla="*/ 2004365 h 3172471"/>
              <a:gd name="connsiteX111" fmla="*/ 1273672 w 3968481"/>
              <a:gd name="connsiteY111" fmla="*/ 2403908 h 3172471"/>
              <a:gd name="connsiteX112" fmla="*/ 1419210 w 3968481"/>
              <a:gd name="connsiteY112" fmla="*/ 2618539 h 3172471"/>
              <a:gd name="connsiteX113" fmla="*/ 1671375 w 3968481"/>
              <a:gd name="connsiteY113" fmla="*/ 2974413 h 3172471"/>
              <a:gd name="connsiteX114" fmla="*/ 1749912 w 3968481"/>
              <a:gd name="connsiteY114" fmla="*/ 3092220 h 3172471"/>
              <a:gd name="connsiteX115" fmla="*/ 1940152 w 3968481"/>
              <a:gd name="connsiteY115" fmla="*/ 3152524 h 3172471"/>
              <a:gd name="connsiteX116" fmla="*/ 2563335 w 3968481"/>
              <a:gd name="connsiteY116" fmla="*/ 3170757 h 3172471"/>
              <a:gd name="connsiteX117" fmla="*/ 3096267 w 3968481"/>
              <a:gd name="connsiteY117" fmla="*/ 3166881 h 3172471"/>
              <a:gd name="connsiteX118" fmla="*/ 3488955 w 3968481"/>
              <a:gd name="connsiteY118" fmla="*/ 3170757 h 3172471"/>
              <a:gd name="connsiteX119" fmla="*/ 3608764 w 3968481"/>
              <a:gd name="connsiteY119" fmla="*/ 3153561 h 3172471"/>
              <a:gd name="connsiteX120" fmla="*/ 3685298 w 3968481"/>
              <a:gd name="connsiteY120" fmla="*/ 3041731 h 3172471"/>
              <a:gd name="connsiteX121" fmla="*/ 3932131 w 3968481"/>
              <a:gd name="connsiteY121" fmla="*/ 2991244 h 3172471"/>
              <a:gd name="connsiteX122" fmla="*/ 3932130 w 3968481"/>
              <a:gd name="connsiteY122" fmla="*/ 2822949 h 3172471"/>
              <a:gd name="connsiteX123" fmla="*/ 3953851 w 3968481"/>
              <a:gd name="connsiteY123" fmla="*/ 2070202 h 3172471"/>
              <a:gd name="connsiteX124" fmla="*/ 3961166 w 3968481"/>
              <a:gd name="connsiteY124" fmla="*/ 1389888 h 3172471"/>
              <a:gd name="connsiteX125" fmla="*/ 3968481 w 3968481"/>
              <a:gd name="connsiteY125" fmla="*/ 936346 h 3172471"/>
              <a:gd name="connsiteX126" fmla="*/ 3946535 w 3968481"/>
              <a:gd name="connsiteY126" fmla="*/ 226771 h 3172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968481" h="3172471">
                <a:moveTo>
                  <a:pt x="3946535" y="226771"/>
                </a:moveTo>
                <a:cubicBezTo>
                  <a:pt x="3936781" y="104851"/>
                  <a:pt x="3922903" y="210709"/>
                  <a:pt x="3909959" y="204826"/>
                </a:cubicBezTo>
                <a:cubicBezTo>
                  <a:pt x="3895920" y="198444"/>
                  <a:pt x="3866068" y="190195"/>
                  <a:pt x="3866068" y="190195"/>
                </a:cubicBezTo>
                <a:cubicBezTo>
                  <a:pt x="3839247" y="149963"/>
                  <a:pt x="3866068" y="184099"/>
                  <a:pt x="3829492" y="153619"/>
                </a:cubicBezTo>
                <a:cubicBezTo>
                  <a:pt x="3792963" y="123178"/>
                  <a:pt x="3824168" y="137214"/>
                  <a:pt x="3785601" y="124359"/>
                </a:cubicBezTo>
                <a:cubicBezTo>
                  <a:pt x="3740180" y="94078"/>
                  <a:pt x="3781003" y="116336"/>
                  <a:pt x="3690503" y="102413"/>
                </a:cubicBezTo>
                <a:cubicBezTo>
                  <a:pt x="3648955" y="96021"/>
                  <a:pt x="3689162" y="91619"/>
                  <a:pt x="3639297" y="87783"/>
                </a:cubicBezTo>
                <a:cubicBezTo>
                  <a:pt x="3585755" y="83664"/>
                  <a:pt x="3532008" y="82906"/>
                  <a:pt x="3478363" y="80467"/>
                </a:cubicBezTo>
                <a:cubicBezTo>
                  <a:pt x="3427156" y="82906"/>
                  <a:pt x="3375694" y="82122"/>
                  <a:pt x="3324743" y="87783"/>
                </a:cubicBezTo>
                <a:cubicBezTo>
                  <a:pt x="3309416" y="89486"/>
                  <a:pt x="3280852" y="102413"/>
                  <a:pt x="3280852" y="102413"/>
                </a:cubicBezTo>
                <a:cubicBezTo>
                  <a:pt x="3221795" y="100051"/>
                  <a:pt x="3118505" y="102131"/>
                  <a:pt x="3046766" y="87783"/>
                </a:cubicBezTo>
                <a:cubicBezTo>
                  <a:pt x="3039205" y="86271"/>
                  <a:pt x="3032135" y="82906"/>
                  <a:pt x="3024820" y="80467"/>
                </a:cubicBezTo>
                <a:cubicBezTo>
                  <a:pt x="3012628" y="82906"/>
                  <a:pt x="3000306" y="84767"/>
                  <a:pt x="2988244" y="87783"/>
                </a:cubicBezTo>
                <a:cubicBezTo>
                  <a:pt x="2980764" y="89653"/>
                  <a:pt x="2974010" y="95098"/>
                  <a:pt x="2966299" y="95098"/>
                </a:cubicBezTo>
                <a:cubicBezTo>
                  <a:pt x="2893106" y="95098"/>
                  <a:pt x="2819995" y="90221"/>
                  <a:pt x="2746843" y="87783"/>
                </a:cubicBezTo>
                <a:lnTo>
                  <a:pt x="2702951" y="73152"/>
                </a:lnTo>
                <a:lnTo>
                  <a:pt x="2681006" y="65837"/>
                </a:lnTo>
                <a:lnTo>
                  <a:pt x="2629799" y="73152"/>
                </a:lnTo>
                <a:cubicBezTo>
                  <a:pt x="2607889" y="75891"/>
                  <a:pt x="2584910" y="73485"/>
                  <a:pt x="2563963" y="80467"/>
                </a:cubicBezTo>
                <a:cubicBezTo>
                  <a:pt x="2403812" y="133851"/>
                  <a:pt x="2637410" y="92966"/>
                  <a:pt x="2468865" y="117043"/>
                </a:cubicBezTo>
                <a:cubicBezTo>
                  <a:pt x="2461590" y="124318"/>
                  <a:pt x="2442673" y="145150"/>
                  <a:pt x="2432289" y="146304"/>
                </a:cubicBezTo>
                <a:cubicBezTo>
                  <a:pt x="2417548" y="147942"/>
                  <a:pt x="2403028" y="141427"/>
                  <a:pt x="2388398" y="138989"/>
                </a:cubicBezTo>
                <a:cubicBezTo>
                  <a:pt x="2383521" y="131674"/>
                  <a:pt x="2377699" y="124907"/>
                  <a:pt x="2373767" y="117043"/>
                </a:cubicBezTo>
                <a:cubicBezTo>
                  <a:pt x="2370319" y="110146"/>
                  <a:pt x="2370419" y="101710"/>
                  <a:pt x="2366452" y="95098"/>
                </a:cubicBezTo>
                <a:cubicBezTo>
                  <a:pt x="2362904" y="89184"/>
                  <a:pt x="2356130" y="85853"/>
                  <a:pt x="2351822" y="80467"/>
                </a:cubicBezTo>
                <a:cubicBezTo>
                  <a:pt x="2346330" y="73602"/>
                  <a:pt x="2342683" y="65387"/>
                  <a:pt x="2337191" y="58522"/>
                </a:cubicBezTo>
                <a:cubicBezTo>
                  <a:pt x="2325276" y="43628"/>
                  <a:pt x="2316915" y="40127"/>
                  <a:pt x="2300615" y="29261"/>
                </a:cubicBezTo>
                <a:cubicBezTo>
                  <a:pt x="2295738" y="21946"/>
                  <a:pt x="2292850" y="12807"/>
                  <a:pt x="2285985" y="7315"/>
                </a:cubicBezTo>
                <a:cubicBezTo>
                  <a:pt x="2279964" y="2498"/>
                  <a:pt x="2271750" y="0"/>
                  <a:pt x="2264039" y="0"/>
                </a:cubicBezTo>
                <a:cubicBezTo>
                  <a:pt x="2210339" y="0"/>
                  <a:pt x="2156750" y="4877"/>
                  <a:pt x="2103105" y="7315"/>
                </a:cubicBezTo>
                <a:cubicBezTo>
                  <a:pt x="2079905" y="22782"/>
                  <a:pt x="2061700" y="32847"/>
                  <a:pt x="2044583" y="58522"/>
                </a:cubicBezTo>
                <a:cubicBezTo>
                  <a:pt x="2025076" y="87782"/>
                  <a:pt x="2037268" y="75590"/>
                  <a:pt x="2008007" y="95098"/>
                </a:cubicBezTo>
                <a:cubicBezTo>
                  <a:pt x="2003130" y="102413"/>
                  <a:pt x="1999098" y="110368"/>
                  <a:pt x="1993377" y="117043"/>
                </a:cubicBezTo>
                <a:cubicBezTo>
                  <a:pt x="1984400" y="127516"/>
                  <a:pt x="1973870" y="136550"/>
                  <a:pt x="1964116" y="146304"/>
                </a:cubicBezTo>
                <a:cubicBezTo>
                  <a:pt x="1959239" y="151181"/>
                  <a:pt x="1953312" y="155197"/>
                  <a:pt x="1949486" y="160935"/>
                </a:cubicBezTo>
                <a:cubicBezTo>
                  <a:pt x="1944609" y="168250"/>
                  <a:pt x="1940644" y="176264"/>
                  <a:pt x="1934855" y="182880"/>
                </a:cubicBezTo>
                <a:cubicBezTo>
                  <a:pt x="1923501" y="195856"/>
                  <a:pt x="1907843" y="205110"/>
                  <a:pt x="1898279" y="219456"/>
                </a:cubicBezTo>
                <a:cubicBezTo>
                  <a:pt x="1864142" y="270662"/>
                  <a:pt x="1883649" y="253593"/>
                  <a:pt x="1847073" y="277978"/>
                </a:cubicBezTo>
                <a:cubicBezTo>
                  <a:pt x="1844635" y="285293"/>
                  <a:pt x="1845210" y="294471"/>
                  <a:pt x="1839758" y="299923"/>
                </a:cubicBezTo>
                <a:cubicBezTo>
                  <a:pt x="1814603" y="325078"/>
                  <a:pt x="1801518" y="327300"/>
                  <a:pt x="1773921" y="336499"/>
                </a:cubicBezTo>
                <a:cubicBezTo>
                  <a:pt x="1749537" y="334061"/>
                  <a:pt x="1724647" y="334694"/>
                  <a:pt x="1700769" y="329184"/>
                </a:cubicBezTo>
                <a:cubicBezTo>
                  <a:pt x="1684943" y="325532"/>
                  <a:pt x="1675737" y="309158"/>
                  <a:pt x="1664193" y="299923"/>
                </a:cubicBezTo>
                <a:cubicBezTo>
                  <a:pt x="1657328" y="294431"/>
                  <a:pt x="1649562" y="290170"/>
                  <a:pt x="1642247" y="285293"/>
                </a:cubicBezTo>
                <a:cubicBezTo>
                  <a:pt x="1639809" y="277978"/>
                  <a:pt x="1640384" y="268800"/>
                  <a:pt x="1634932" y="263347"/>
                </a:cubicBezTo>
                <a:cubicBezTo>
                  <a:pt x="1629480" y="257895"/>
                  <a:pt x="1619599" y="259999"/>
                  <a:pt x="1612987" y="256032"/>
                </a:cubicBezTo>
                <a:cubicBezTo>
                  <a:pt x="1607073" y="252484"/>
                  <a:pt x="1603742" y="245710"/>
                  <a:pt x="1598356" y="241402"/>
                </a:cubicBezTo>
                <a:cubicBezTo>
                  <a:pt x="1591491" y="235910"/>
                  <a:pt x="1583276" y="232263"/>
                  <a:pt x="1576411" y="226771"/>
                </a:cubicBezTo>
                <a:cubicBezTo>
                  <a:pt x="1540203" y="197805"/>
                  <a:pt x="1585185" y="228230"/>
                  <a:pt x="1547150" y="190195"/>
                </a:cubicBezTo>
                <a:cubicBezTo>
                  <a:pt x="1540933" y="183978"/>
                  <a:pt x="1531821" y="181354"/>
                  <a:pt x="1525204" y="175565"/>
                </a:cubicBezTo>
                <a:cubicBezTo>
                  <a:pt x="1512228" y="164211"/>
                  <a:pt x="1488628" y="138989"/>
                  <a:pt x="1488628" y="138989"/>
                </a:cubicBezTo>
                <a:cubicBezTo>
                  <a:pt x="1486190" y="131674"/>
                  <a:pt x="1486766" y="122496"/>
                  <a:pt x="1481313" y="117043"/>
                </a:cubicBezTo>
                <a:cubicBezTo>
                  <a:pt x="1475860" y="111590"/>
                  <a:pt x="1466848" y="111598"/>
                  <a:pt x="1459367" y="109728"/>
                </a:cubicBezTo>
                <a:lnTo>
                  <a:pt x="1400846" y="95098"/>
                </a:lnTo>
                <a:cubicBezTo>
                  <a:pt x="1368333" y="62585"/>
                  <a:pt x="1404097" y="88595"/>
                  <a:pt x="1371585" y="95098"/>
                </a:cubicBezTo>
                <a:cubicBezTo>
                  <a:pt x="1364024" y="96610"/>
                  <a:pt x="1356954" y="90221"/>
                  <a:pt x="1349639" y="87783"/>
                </a:cubicBezTo>
                <a:cubicBezTo>
                  <a:pt x="1317940" y="90221"/>
                  <a:pt x="1285946" y="90140"/>
                  <a:pt x="1254542" y="95098"/>
                </a:cubicBezTo>
                <a:cubicBezTo>
                  <a:pt x="1239309" y="97503"/>
                  <a:pt x="1225773" y="106704"/>
                  <a:pt x="1210651" y="109728"/>
                </a:cubicBezTo>
                <a:lnTo>
                  <a:pt x="1174075" y="117043"/>
                </a:lnTo>
                <a:cubicBezTo>
                  <a:pt x="1161360" y="155186"/>
                  <a:pt x="1176161" y="125754"/>
                  <a:pt x="1144814" y="153619"/>
                </a:cubicBezTo>
                <a:cubicBezTo>
                  <a:pt x="1129350" y="167365"/>
                  <a:pt x="1115554" y="182880"/>
                  <a:pt x="1100923" y="197511"/>
                </a:cubicBezTo>
                <a:cubicBezTo>
                  <a:pt x="1096046" y="202388"/>
                  <a:pt x="1092835" y="209960"/>
                  <a:pt x="1086292" y="212141"/>
                </a:cubicBezTo>
                <a:lnTo>
                  <a:pt x="1064347" y="219456"/>
                </a:lnTo>
                <a:cubicBezTo>
                  <a:pt x="1029570" y="242641"/>
                  <a:pt x="1050741" y="231307"/>
                  <a:pt x="998510" y="248717"/>
                </a:cubicBezTo>
                <a:lnTo>
                  <a:pt x="976564" y="256032"/>
                </a:lnTo>
                <a:cubicBezTo>
                  <a:pt x="971687" y="260909"/>
                  <a:pt x="967848" y="267115"/>
                  <a:pt x="961934" y="270663"/>
                </a:cubicBezTo>
                <a:cubicBezTo>
                  <a:pt x="954439" y="275160"/>
                  <a:pt x="916192" y="283927"/>
                  <a:pt x="910727" y="285293"/>
                </a:cubicBezTo>
                <a:cubicBezTo>
                  <a:pt x="883511" y="312510"/>
                  <a:pt x="897032" y="306516"/>
                  <a:pt x="859521" y="314554"/>
                </a:cubicBezTo>
                <a:cubicBezTo>
                  <a:pt x="835206" y="319764"/>
                  <a:pt x="786369" y="329184"/>
                  <a:pt x="786369" y="329184"/>
                </a:cubicBezTo>
                <a:cubicBezTo>
                  <a:pt x="754670" y="326746"/>
                  <a:pt x="722818" y="325812"/>
                  <a:pt x="691271" y="321869"/>
                </a:cubicBezTo>
                <a:cubicBezTo>
                  <a:pt x="675124" y="319851"/>
                  <a:pt x="653392" y="305634"/>
                  <a:pt x="640065" y="299923"/>
                </a:cubicBezTo>
                <a:cubicBezTo>
                  <a:pt x="632977" y="296885"/>
                  <a:pt x="625434" y="295046"/>
                  <a:pt x="618119" y="292608"/>
                </a:cubicBezTo>
                <a:cubicBezTo>
                  <a:pt x="610804" y="287731"/>
                  <a:pt x="604208" y="281549"/>
                  <a:pt x="596174" y="277978"/>
                </a:cubicBezTo>
                <a:cubicBezTo>
                  <a:pt x="582081" y="271715"/>
                  <a:pt x="566913" y="268224"/>
                  <a:pt x="552283" y="263347"/>
                </a:cubicBezTo>
                <a:cubicBezTo>
                  <a:pt x="513074" y="250277"/>
                  <a:pt x="546714" y="260484"/>
                  <a:pt x="493761" y="248717"/>
                </a:cubicBezTo>
                <a:cubicBezTo>
                  <a:pt x="466204" y="242593"/>
                  <a:pt x="466994" y="242233"/>
                  <a:pt x="442555" y="234087"/>
                </a:cubicBezTo>
                <a:cubicBezTo>
                  <a:pt x="423048" y="236525"/>
                  <a:pt x="402286" y="234101"/>
                  <a:pt x="384033" y="241402"/>
                </a:cubicBezTo>
                <a:cubicBezTo>
                  <a:pt x="375870" y="244667"/>
                  <a:pt x="375031" y="256593"/>
                  <a:pt x="369403" y="263347"/>
                </a:cubicBezTo>
                <a:cubicBezTo>
                  <a:pt x="362780" y="271295"/>
                  <a:pt x="354080" y="277345"/>
                  <a:pt x="347457" y="285293"/>
                </a:cubicBezTo>
                <a:cubicBezTo>
                  <a:pt x="341829" y="292047"/>
                  <a:pt x="336398" y="299205"/>
                  <a:pt x="332827" y="307239"/>
                </a:cubicBezTo>
                <a:cubicBezTo>
                  <a:pt x="326564" y="321332"/>
                  <a:pt x="320066" y="325647"/>
                  <a:pt x="318196" y="351130"/>
                </a:cubicBezTo>
                <a:cubicBezTo>
                  <a:pt x="316326" y="376613"/>
                  <a:pt x="365348" y="447401"/>
                  <a:pt x="321607" y="460139"/>
                </a:cubicBezTo>
                <a:cubicBezTo>
                  <a:pt x="277866" y="472877"/>
                  <a:pt x="94448" y="400526"/>
                  <a:pt x="55748" y="427558"/>
                </a:cubicBezTo>
                <a:cubicBezTo>
                  <a:pt x="17048" y="454590"/>
                  <a:pt x="-27779" y="504517"/>
                  <a:pt x="22088" y="594281"/>
                </a:cubicBezTo>
                <a:cubicBezTo>
                  <a:pt x="71955" y="684045"/>
                  <a:pt x="270573" y="924452"/>
                  <a:pt x="354952" y="966144"/>
                </a:cubicBezTo>
                <a:cubicBezTo>
                  <a:pt x="439331" y="1007836"/>
                  <a:pt x="485802" y="866671"/>
                  <a:pt x="528362" y="844434"/>
                </a:cubicBezTo>
                <a:cubicBezTo>
                  <a:pt x="570922" y="822197"/>
                  <a:pt x="605433" y="825406"/>
                  <a:pt x="610310" y="832721"/>
                </a:cubicBezTo>
                <a:cubicBezTo>
                  <a:pt x="607872" y="859543"/>
                  <a:pt x="627791" y="865430"/>
                  <a:pt x="625435" y="885139"/>
                </a:cubicBezTo>
                <a:cubicBezTo>
                  <a:pt x="623079" y="904848"/>
                  <a:pt x="614081" y="919640"/>
                  <a:pt x="596174" y="950976"/>
                </a:cubicBezTo>
                <a:cubicBezTo>
                  <a:pt x="581709" y="976289"/>
                  <a:pt x="582435" y="977560"/>
                  <a:pt x="574228" y="1002183"/>
                </a:cubicBezTo>
                <a:cubicBezTo>
                  <a:pt x="571790" y="1021690"/>
                  <a:pt x="571032" y="1041482"/>
                  <a:pt x="566913" y="1060704"/>
                </a:cubicBezTo>
                <a:cubicBezTo>
                  <a:pt x="563682" y="1075783"/>
                  <a:pt x="552283" y="1104595"/>
                  <a:pt x="552283" y="1104595"/>
                </a:cubicBezTo>
                <a:cubicBezTo>
                  <a:pt x="553866" y="1110929"/>
                  <a:pt x="562249" y="1147640"/>
                  <a:pt x="566913" y="1155802"/>
                </a:cubicBezTo>
                <a:cubicBezTo>
                  <a:pt x="572962" y="1166388"/>
                  <a:pt x="580238" y="1176442"/>
                  <a:pt x="588859" y="1185063"/>
                </a:cubicBezTo>
                <a:cubicBezTo>
                  <a:pt x="595076" y="1191280"/>
                  <a:pt x="603489" y="1194816"/>
                  <a:pt x="610804" y="1199693"/>
                </a:cubicBezTo>
                <a:cubicBezTo>
                  <a:pt x="615681" y="1207008"/>
                  <a:pt x="619218" y="1215422"/>
                  <a:pt x="625435" y="1221639"/>
                </a:cubicBezTo>
                <a:cubicBezTo>
                  <a:pt x="631652" y="1227856"/>
                  <a:pt x="640515" y="1230777"/>
                  <a:pt x="647380" y="1236269"/>
                </a:cubicBezTo>
                <a:cubicBezTo>
                  <a:pt x="652766" y="1240577"/>
                  <a:pt x="657134" y="1246022"/>
                  <a:pt x="662011" y="1250899"/>
                </a:cubicBezTo>
                <a:cubicBezTo>
                  <a:pt x="679552" y="1303524"/>
                  <a:pt x="658268" y="1237800"/>
                  <a:pt x="676641" y="1302106"/>
                </a:cubicBezTo>
                <a:cubicBezTo>
                  <a:pt x="678759" y="1309520"/>
                  <a:pt x="679139" y="1318030"/>
                  <a:pt x="683956" y="1324051"/>
                </a:cubicBezTo>
                <a:cubicBezTo>
                  <a:pt x="689448" y="1330916"/>
                  <a:pt x="698587" y="1333805"/>
                  <a:pt x="705902" y="1338682"/>
                </a:cubicBezTo>
                <a:cubicBezTo>
                  <a:pt x="727116" y="1402325"/>
                  <a:pt x="704940" y="1329543"/>
                  <a:pt x="720532" y="1477671"/>
                </a:cubicBezTo>
                <a:cubicBezTo>
                  <a:pt x="721339" y="1485339"/>
                  <a:pt x="726174" y="1492089"/>
                  <a:pt x="727847" y="1499616"/>
                </a:cubicBezTo>
                <a:cubicBezTo>
                  <a:pt x="731065" y="1514095"/>
                  <a:pt x="733637" y="1528754"/>
                  <a:pt x="735163" y="1543507"/>
                </a:cubicBezTo>
                <a:cubicBezTo>
                  <a:pt x="740956" y="1599503"/>
                  <a:pt x="718567" y="1664916"/>
                  <a:pt x="749793" y="1711757"/>
                </a:cubicBezTo>
                <a:cubicBezTo>
                  <a:pt x="821371" y="1819130"/>
                  <a:pt x="716533" y="1664974"/>
                  <a:pt x="779054" y="1748333"/>
                </a:cubicBezTo>
                <a:cubicBezTo>
                  <a:pt x="789604" y="1762400"/>
                  <a:pt x="808315" y="1792224"/>
                  <a:pt x="808315" y="1792224"/>
                </a:cubicBezTo>
                <a:cubicBezTo>
                  <a:pt x="831658" y="1862255"/>
                  <a:pt x="808390" y="1814259"/>
                  <a:pt x="844891" y="1858061"/>
                </a:cubicBezTo>
                <a:cubicBezTo>
                  <a:pt x="884532" y="1905631"/>
                  <a:pt x="838556" y="1854820"/>
                  <a:pt x="866836" y="1901952"/>
                </a:cubicBezTo>
                <a:cubicBezTo>
                  <a:pt x="873785" y="1913534"/>
                  <a:pt x="893444" y="1924568"/>
                  <a:pt x="903412" y="1931213"/>
                </a:cubicBezTo>
                <a:cubicBezTo>
                  <a:pt x="931591" y="1973480"/>
                  <a:pt x="902057" y="1935277"/>
                  <a:pt x="939988" y="1967789"/>
                </a:cubicBezTo>
                <a:cubicBezTo>
                  <a:pt x="984168" y="2005658"/>
                  <a:pt x="950871" y="1990924"/>
                  <a:pt x="991195" y="2004365"/>
                </a:cubicBezTo>
                <a:cubicBezTo>
                  <a:pt x="1054289" y="2070507"/>
                  <a:pt x="1202336" y="2301546"/>
                  <a:pt x="1273672" y="2403908"/>
                </a:cubicBezTo>
                <a:cubicBezTo>
                  <a:pt x="1345008" y="2506270"/>
                  <a:pt x="1352926" y="2523455"/>
                  <a:pt x="1419210" y="2618539"/>
                </a:cubicBezTo>
                <a:cubicBezTo>
                  <a:pt x="1485494" y="2713623"/>
                  <a:pt x="1621868" y="2893596"/>
                  <a:pt x="1671375" y="2974413"/>
                </a:cubicBezTo>
                <a:cubicBezTo>
                  <a:pt x="1720882" y="3055230"/>
                  <a:pt x="1728490" y="3063470"/>
                  <a:pt x="1749912" y="3092220"/>
                </a:cubicBezTo>
                <a:cubicBezTo>
                  <a:pt x="1771334" y="3120970"/>
                  <a:pt x="1798972" y="3141304"/>
                  <a:pt x="1940152" y="3152524"/>
                </a:cubicBezTo>
                <a:cubicBezTo>
                  <a:pt x="2081332" y="3163744"/>
                  <a:pt x="2348210" y="3163690"/>
                  <a:pt x="2563335" y="3170757"/>
                </a:cubicBezTo>
                <a:cubicBezTo>
                  <a:pt x="2778460" y="3177824"/>
                  <a:pt x="2941997" y="3160336"/>
                  <a:pt x="3096267" y="3166881"/>
                </a:cubicBezTo>
                <a:cubicBezTo>
                  <a:pt x="3250537" y="3173426"/>
                  <a:pt x="3403539" y="3172977"/>
                  <a:pt x="3488955" y="3170757"/>
                </a:cubicBezTo>
                <a:cubicBezTo>
                  <a:pt x="3574371" y="3168537"/>
                  <a:pt x="3576040" y="3175065"/>
                  <a:pt x="3608764" y="3153561"/>
                </a:cubicBezTo>
                <a:cubicBezTo>
                  <a:pt x="3641488" y="3132057"/>
                  <a:pt x="3645428" y="3057564"/>
                  <a:pt x="3685298" y="3041731"/>
                </a:cubicBezTo>
                <a:cubicBezTo>
                  <a:pt x="3725168" y="3025898"/>
                  <a:pt x="3888187" y="3029577"/>
                  <a:pt x="3932131" y="2991244"/>
                </a:cubicBezTo>
                <a:cubicBezTo>
                  <a:pt x="3976075" y="2952911"/>
                  <a:pt x="3928510" y="2976456"/>
                  <a:pt x="3932130" y="2822949"/>
                </a:cubicBezTo>
                <a:cubicBezTo>
                  <a:pt x="3935750" y="2669442"/>
                  <a:pt x="3951817" y="2307176"/>
                  <a:pt x="3953851" y="2070202"/>
                </a:cubicBezTo>
                <a:cubicBezTo>
                  <a:pt x="3956289" y="1843431"/>
                  <a:pt x="3958240" y="1616654"/>
                  <a:pt x="3961166" y="1389888"/>
                </a:cubicBezTo>
                <a:cubicBezTo>
                  <a:pt x="3963117" y="1238700"/>
                  <a:pt x="3968481" y="1087546"/>
                  <a:pt x="3968481" y="936346"/>
                </a:cubicBezTo>
                <a:cubicBezTo>
                  <a:pt x="3968481" y="707123"/>
                  <a:pt x="3956289" y="348691"/>
                  <a:pt x="3946535" y="226771"/>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6 Forma libre"/>
          <p:cNvSpPr/>
          <p:nvPr/>
        </p:nvSpPr>
        <p:spPr>
          <a:xfrm>
            <a:off x="2055616" y="3367088"/>
            <a:ext cx="1490662" cy="714375"/>
          </a:xfrm>
          <a:custGeom>
            <a:avLst/>
            <a:gdLst>
              <a:gd name="connsiteX0" fmla="*/ 1462087 w 1490662"/>
              <a:gd name="connsiteY0" fmla="*/ 381000 h 714375"/>
              <a:gd name="connsiteX1" fmla="*/ 1485900 w 1490662"/>
              <a:gd name="connsiteY1" fmla="*/ 242887 h 714375"/>
              <a:gd name="connsiteX2" fmla="*/ 1490662 w 1490662"/>
              <a:gd name="connsiteY2" fmla="*/ 133350 h 714375"/>
              <a:gd name="connsiteX3" fmla="*/ 1409700 w 1490662"/>
              <a:gd name="connsiteY3" fmla="*/ 47625 h 714375"/>
              <a:gd name="connsiteX4" fmla="*/ 1295400 w 1490662"/>
              <a:gd name="connsiteY4" fmla="*/ 0 h 714375"/>
              <a:gd name="connsiteX5" fmla="*/ 1157287 w 1490662"/>
              <a:gd name="connsiteY5" fmla="*/ 0 h 714375"/>
              <a:gd name="connsiteX6" fmla="*/ 852487 w 1490662"/>
              <a:gd name="connsiteY6" fmla="*/ 52387 h 714375"/>
              <a:gd name="connsiteX7" fmla="*/ 738187 w 1490662"/>
              <a:gd name="connsiteY7" fmla="*/ 71437 h 714375"/>
              <a:gd name="connsiteX8" fmla="*/ 628650 w 1490662"/>
              <a:gd name="connsiteY8" fmla="*/ 85725 h 714375"/>
              <a:gd name="connsiteX9" fmla="*/ 476250 w 1490662"/>
              <a:gd name="connsiteY9" fmla="*/ 123825 h 714375"/>
              <a:gd name="connsiteX10" fmla="*/ 385762 w 1490662"/>
              <a:gd name="connsiteY10" fmla="*/ 133350 h 714375"/>
              <a:gd name="connsiteX11" fmla="*/ 290512 w 1490662"/>
              <a:gd name="connsiteY11" fmla="*/ 104775 h 714375"/>
              <a:gd name="connsiteX12" fmla="*/ 228600 w 1490662"/>
              <a:gd name="connsiteY12" fmla="*/ 104775 h 714375"/>
              <a:gd name="connsiteX13" fmla="*/ 147637 w 1490662"/>
              <a:gd name="connsiteY13" fmla="*/ 166687 h 714375"/>
              <a:gd name="connsiteX14" fmla="*/ 71437 w 1490662"/>
              <a:gd name="connsiteY14" fmla="*/ 261937 h 714375"/>
              <a:gd name="connsiteX15" fmla="*/ 4762 w 1490662"/>
              <a:gd name="connsiteY15" fmla="*/ 371475 h 714375"/>
              <a:gd name="connsiteX16" fmla="*/ 0 w 1490662"/>
              <a:gd name="connsiteY16" fmla="*/ 452437 h 714375"/>
              <a:gd name="connsiteX17" fmla="*/ 0 w 1490662"/>
              <a:gd name="connsiteY17" fmla="*/ 547687 h 714375"/>
              <a:gd name="connsiteX18" fmla="*/ 0 w 1490662"/>
              <a:gd name="connsiteY18" fmla="*/ 604837 h 714375"/>
              <a:gd name="connsiteX19" fmla="*/ 0 w 1490662"/>
              <a:gd name="connsiteY19" fmla="*/ 661987 h 714375"/>
              <a:gd name="connsiteX20" fmla="*/ 0 w 1490662"/>
              <a:gd name="connsiteY20" fmla="*/ 71437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90662" h="714375">
                <a:moveTo>
                  <a:pt x="1462087" y="381000"/>
                </a:moveTo>
                <a:lnTo>
                  <a:pt x="1485900" y="242887"/>
                </a:lnTo>
                <a:lnTo>
                  <a:pt x="1490662" y="133350"/>
                </a:lnTo>
                <a:lnTo>
                  <a:pt x="1409700" y="47625"/>
                </a:lnTo>
                <a:lnTo>
                  <a:pt x="1295400" y="0"/>
                </a:lnTo>
                <a:lnTo>
                  <a:pt x="1157287" y="0"/>
                </a:lnTo>
                <a:lnTo>
                  <a:pt x="852487" y="52387"/>
                </a:lnTo>
                <a:lnTo>
                  <a:pt x="738187" y="71437"/>
                </a:lnTo>
                <a:lnTo>
                  <a:pt x="628650" y="85725"/>
                </a:lnTo>
                <a:lnTo>
                  <a:pt x="476250" y="123825"/>
                </a:lnTo>
                <a:lnTo>
                  <a:pt x="385762" y="133350"/>
                </a:lnTo>
                <a:lnTo>
                  <a:pt x="290512" y="104775"/>
                </a:lnTo>
                <a:lnTo>
                  <a:pt x="228600" y="104775"/>
                </a:lnTo>
                <a:lnTo>
                  <a:pt x="147637" y="166687"/>
                </a:lnTo>
                <a:lnTo>
                  <a:pt x="71437" y="261937"/>
                </a:lnTo>
                <a:lnTo>
                  <a:pt x="4762" y="371475"/>
                </a:lnTo>
                <a:lnTo>
                  <a:pt x="0" y="452437"/>
                </a:lnTo>
                <a:lnTo>
                  <a:pt x="0" y="547687"/>
                </a:lnTo>
                <a:lnTo>
                  <a:pt x="0" y="604837"/>
                </a:lnTo>
                <a:lnTo>
                  <a:pt x="0" y="661987"/>
                </a:lnTo>
                <a:lnTo>
                  <a:pt x="0" y="71437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8 Forma libre"/>
          <p:cNvSpPr/>
          <p:nvPr/>
        </p:nvSpPr>
        <p:spPr>
          <a:xfrm>
            <a:off x="3870128" y="2814638"/>
            <a:ext cx="2108276" cy="1019175"/>
          </a:xfrm>
          <a:custGeom>
            <a:avLst/>
            <a:gdLst>
              <a:gd name="connsiteX0" fmla="*/ 2100263 w 2108276"/>
              <a:gd name="connsiteY0" fmla="*/ 990600 h 1019175"/>
              <a:gd name="connsiteX1" fmla="*/ 2100263 w 2108276"/>
              <a:gd name="connsiteY1" fmla="*/ 990600 h 1019175"/>
              <a:gd name="connsiteX2" fmla="*/ 2105025 w 2108276"/>
              <a:gd name="connsiteY2" fmla="*/ 200025 h 1019175"/>
              <a:gd name="connsiteX3" fmla="*/ 1966913 w 2108276"/>
              <a:gd name="connsiteY3" fmla="*/ 38100 h 1019175"/>
              <a:gd name="connsiteX4" fmla="*/ 1905000 w 2108276"/>
              <a:gd name="connsiteY4" fmla="*/ 0 h 1019175"/>
              <a:gd name="connsiteX5" fmla="*/ 1814513 w 2108276"/>
              <a:gd name="connsiteY5" fmla="*/ 23812 h 1019175"/>
              <a:gd name="connsiteX6" fmla="*/ 1690688 w 2108276"/>
              <a:gd name="connsiteY6" fmla="*/ 42862 h 1019175"/>
              <a:gd name="connsiteX7" fmla="*/ 1490663 w 2108276"/>
              <a:gd name="connsiteY7" fmla="*/ 90487 h 1019175"/>
              <a:gd name="connsiteX8" fmla="*/ 1381125 w 2108276"/>
              <a:gd name="connsiteY8" fmla="*/ 176212 h 1019175"/>
              <a:gd name="connsiteX9" fmla="*/ 1276350 w 2108276"/>
              <a:gd name="connsiteY9" fmla="*/ 200025 h 1019175"/>
              <a:gd name="connsiteX10" fmla="*/ 1233488 w 2108276"/>
              <a:gd name="connsiteY10" fmla="*/ 204787 h 1019175"/>
              <a:gd name="connsiteX11" fmla="*/ 1133475 w 2108276"/>
              <a:gd name="connsiteY11" fmla="*/ 209550 h 1019175"/>
              <a:gd name="connsiteX12" fmla="*/ 1085850 w 2108276"/>
              <a:gd name="connsiteY12" fmla="*/ 200025 h 1019175"/>
              <a:gd name="connsiteX13" fmla="*/ 1038225 w 2108276"/>
              <a:gd name="connsiteY13" fmla="*/ 157162 h 1019175"/>
              <a:gd name="connsiteX14" fmla="*/ 1023938 w 2108276"/>
              <a:gd name="connsiteY14" fmla="*/ 71437 h 1019175"/>
              <a:gd name="connsiteX15" fmla="*/ 971550 w 2108276"/>
              <a:gd name="connsiteY15" fmla="*/ 23812 h 1019175"/>
              <a:gd name="connsiteX16" fmla="*/ 857250 w 2108276"/>
              <a:gd name="connsiteY16" fmla="*/ 23812 h 1019175"/>
              <a:gd name="connsiteX17" fmla="*/ 757238 w 2108276"/>
              <a:gd name="connsiteY17" fmla="*/ 23812 h 1019175"/>
              <a:gd name="connsiteX18" fmla="*/ 642938 w 2108276"/>
              <a:gd name="connsiteY18" fmla="*/ 23812 h 1019175"/>
              <a:gd name="connsiteX19" fmla="*/ 547688 w 2108276"/>
              <a:gd name="connsiteY19" fmla="*/ 33337 h 1019175"/>
              <a:gd name="connsiteX20" fmla="*/ 390525 w 2108276"/>
              <a:gd name="connsiteY20" fmla="*/ 47625 h 1019175"/>
              <a:gd name="connsiteX21" fmla="*/ 252413 w 2108276"/>
              <a:gd name="connsiteY21" fmla="*/ 114300 h 1019175"/>
              <a:gd name="connsiteX22" fmla="*/ 123825 w 2108276"/>
              <a:gd name="connsiteY22" fmla="*/ 209550 h 1019175"/>
              <a:gd name="connsiteX23" fmla="*/ 52388 w 2108276"/>
              <a:gd name="connsiteY23" fmla="*/ 295275 h 1019175"/>
              <a:gd name="connsiteX24" fmla="*/ 4763 w 2108276"/>
              <a:gd name="connsiteY24" fmla="*/ 395287 h 1019175"/>
              <a:gd name="connsiteX25" fmla="*/ 0 w 2108276"/>
              <a:gd name="connsiteY25" fmla="*/ 523875 h 1019175"/>
              <a:gd name="connsiteX26" fmla="*/ 23813 w 2108276"/>
              <a:gd name="connsiteY26" fmla="*/ 642937 h 1019175"/>
              <a:gd name="connsiteX27" fmla="*/ 71438 w 2108276"/>
              <a:gd name="connsiteY27" fmla="*/ 733425 h 1019175"/>
              <a:gd name="connsiteX28" fmla="*/ 80963 w 2108276"/>
              <a:gd name="connsiteY28" fmla="*/ 828675 h 1019175"/>
              <a:gd name="connsiteX29" fmla="*/ 85725 w 2108276"/>
              <a:gd name="connsiteY29" fmla="*/ 919162 h 1019175"/>
              <a:gd name="connsiteX30" fmla="*/ 85725 w 2108276"/>
              <a:gd name="connsiteY30" fmla="*/ 1019175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108276" h="1019175">
                <a:moveTo>
                  <a:pt x="2100263" y="990600"/>
                </a:moveTo>
                <a:lnTo>
                  <a:pt x="2100263" y="990600"/>
                </a:lnTo>
                <a:cubicBezTo>
                  <a:pt x="2114885" y="654264"/>
                  <a:pt x="2105025" y="917609"/>
                  <a:pt x="2105025" y="200025"/>
                </a:cubicBezTo>
                <a:lnTo>
                  <a:pt x="1966913" y="38100"/>
                </a:lnTo>
                <a:lnTo>
                  <a:pt x="1905000" y="0"/>
                </a:lnTo>
                <a:lnTo>
                  <a:pt x="1814513" y="23812"/>
                </a:lnTo>
                <a:lnTo>
                  <a:pt x="1690688" y="42862"/>
                </a:lnTo>
                <a:lnTo>
                  <a:pt x="1490663" y="90487"/>
                </a:lnTo>
                <a:lnTo>
                  <a:pt x="1381125" y="176212"/>
                </a:lnTo>
                <a:lnTo>
                  <a:pt x="1276350" y="200025"/>
                </a:lnTo>
                <a:lnTo>
                  <a:pt x="1233488" y="204787"/>
                </a:lnTo>
                <a:lnTo>
                  <a:pt x="1133475" y="209550"/>
                </a:lnTo>
                <a:lnTo>
                  <a:pt x="1085850" y="200025"/>
                </a:lnTo>
                <a:lnTo>
                  <a:pt x="1038225" y="157162"/>
                </a:lnTo>
                <a:lnTo>
                  <a:pt x="1023938" y="71437"/>
                </a:lnTo>
                <a:lnTo>
                  <a:pt x="971550" y="23812"/>
                </a:lnTo>
                <a:lnTo>
                  <a:pt x="857250" y="23812"/>
                </a:lnTo>
                <a:lnTo>
                  <a:pt x="757238" y="23812"/>
                </a:lnTo>
                <a:lnTo>
                  <a:pt x="642938" y="23812"/>
                </a:lnTo>
                <a:lnTo>
                  <a:pt x="547688" y="33337"/>
                </a:lnTo>
                <a:lnTo>
                  <a:pt x="390525" y="47625"/>
                </a:lnTo>
                <a:lnTo>
                  <a:pt x="252413" y="114300"/>
                </a:lnTo>
                <a:lnTo>
                  <a:pt x="123825" y="209550"/>
                </a:lnTo>
                <a:lnTo>
                  <a:pt x="52388" y="295275"/>
                </a:lnTo>
                <a:lnTo>
                  <a:pt x="4763" y="395287"/>
                </a:lnTo>
                <a:lnTo>
                  <a:pt x="0" y="523875"/>
                </a:lnTo>
                <a:lnTo>
                  <a:pt x="23813" y="642937"/>
                </a:lnTo>
                <a:lnTo>
                  <a:pt x="71438" y="733425"/>
                </a:lnTo>
                <a:lnTo>
                  <a:pt x="80963" y="828675"/>
                </a:lnTo>
                <a:lnTo>
                  <a:pt x="85725" y="919162"/>
                </a:lnTo>
                <a:lnTo>
                  <a:pt x="85725" y="101917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9 Forma libre"/>
          <p:cNvSpPr/>
          <p:nvPr/>
        </p:nvSpPr>
        <p:spPr>
          <a:xfrm>
            <a:off x="4013003" y="3333750"/>
            <a:ext cx="1947863" cy="381000"/>
          </a:xfrm>
          <a:custGeom>
            <a:avLst/>
            <a:gdLst>
              <a:gd name="connsiteX0" fmla="*/ 1947863 w 1947863"/>
              <a:gd name="connsiteY0" fmla="*/ 309563 h 381000"/>
              <a:gd name="connsiteX1" fmla="*/ 1885950 w 1947863"/>
              <a:gd name="connsiteY1" fmla="*/ 357188 h 381000"/>
              <a:gd name="connsiteX2" fmla="*/ 1804988 w 1947863"/>
              <a:gd name="connsiteY2" fmla="*/ 314325 h 381000"/>
              <a:gd name="connsiteX3" fmla="*/ 1738313 w 1947863"/>
              <a:gd name="connsiteY3" fmla="*/ 300038 h 381000"/>
              <a:gd name="connsiteX4" fmla="*/ 1590675 w 1947863"/>
              <a:gd name="connsiteY4" fmla="*/ 304800 h 381000"/>
              <a:gd name="connsiteX5" fmla="*/ 1519238 w 1947863"/>
              <a:gd name="connsiteY5" fmla="*/ 319088 h 381000"/>
              <a:gd name="connsiteX6" fmla="*/ 1385888 w 1947863"/>
              <a:gd name="connsiteY6" fmla="*/ 304800 h 381000"/>
              <a:gd name="connsiteX7" fmla="*/ 1281113 w 1947863"/>
              <a:gd name="connsiteY7" fmla="*/ 323850 h 381000"/>
              <a:gd name="connsiteX8" fmla="*/ 1181100 w 1947863"/>
              <a:gd name="connsiteY8" fmla="*/ 328613 h 381000"/>
              <a:gd name="connsiteX9" fmla="*/ 1062038 w 1947863"/>
              <a:gd name="connsiteY9" fmla="*/ 309563 h 381000"/>
              <a:gd name="connsiteX10" fmla="*/ 981075 w 1947863"/>
              <a:gd name="connsiteY10" fmla="*/ 238125 h 381000"/>
              <a:gd name="connsiteX11" fmla="*/ 885825 w 1947863"/>
              <a:gd name="connsiteY11" fmla="*/ 119063 h 381000"/>
              <a:gd name="connsiteX12" fmla="*/ 819150 w 1947863"/>
              <a:gd name="connsiteY12" fmla="*/ 52388 h 381000"/>
              <a:gd name="connsiteX13" fmla="*/ 714375 w 1947863"/>
              <a:gd name="connsiteY13" fmla="*/ 0 h 381000"/>
              <a:gd name="connsiteX14" fmla="*/ 576263 w 1947863"/>
              <a:gd name="connsiteY14" fmla="*/ 0 h 381000"/>
              <a:gd name="connsiteX15" fmla="*/ 466725 w 1947863"/>
              <a:gd name="connsiteY15" fmla="*/ 23813 h 381000"/>
              <a:gd name="connsiteX16" fmla="*/ 381000 w 1947863"/>
              <a:gd name="connsiteY16" fmla="*/ 80963 h 381000"/>
              <a:gd name="connsiteX17" fmla="*/ 304800 w 1947863"/>
              <a:gd name="connsiteY17" fmla="*/ 171450 h 381000"/>
              <a:gd name="connsiteX18" fmla="*/ 242888 w 1947863"/>
              <a:gd name="connsiteY18" fmla="*/ 180975 h 381000"/>
              <a:gd name="connsiteX19" fmla="*/ 161925 w 1947863"/>
              <a:gd name="connsiteY19" fmla="*/ 180975 h 381000"/>
              <a:gd name="connsiteX20" fmla="*/ 90488 w 1947863"/>
              <a:gd name="connsiteY20" fmla="*/ 200025 h 381000"/>
              <a:gd name="connsiteX21" fmla="*/ 28575 w 1947863"/>
              <a:gd name="connsiteY21" fmla="*/ 233363 h 381000"/>
              <a:gd name="connsiteX22" fmla="*/ 0 w 1947863"/>
              <a:gd name="connsiteY22" fmla="*/ 290513 h 381000"/>
              <a:gd name="connsiteX23" fmla="*/ 19050 w 1947863"/>
              <a:gd name="connsiteY23" fmla="*/ 347663 h 381000"/>
              <a:gd name="connsiteX24" fmla="*/ 42863 w 1947863"/>
              <a:gd name="connsiteY24"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47863" h="381000">
                <a:moveTo>
                  <a:pt x="1947863" y="309563"/>
                </a:moveTo>
                <a:lnTo>
                  <a:pt x="1885950" y="357188"/>
                </a:lnTo>
                <a:lnTo>
                  <a:pt x="1804988" y="314325"/>
                </a:lnTo>
                <a:lnTo>
                  <a:pt x="1738313" y="300038"/>
                </a:lnTo>
                <a:lnTo>
                  <a:pt x="1590675" y="304800"/>
                </a:lnTo>
                <a:lnTo>
                  <a:pt x="1519238" y="319088"/>
                </a:lnTo>
                <a:lnTo>
                  <a:pt x="1385888" y="304800"/>
                </a:lnTo>
                <a:lnTo>
                  <a:pt x="1281113" y="323850"/>
                </a:lnTo>
                <a:lnTo>
                  <a:pt x="1181100" y="328613"/>
                </a:lnTo>
                <a:lnTo>
                  <a:pt x="1062038" y="309563"/>
                </a:lnTo>
                <a:lnTo>
                  <a:pt x="981075" y="238125"/>
                </a:lnTo>
                <a:lnTo>
                  <a:pt x="885825" y="119063"/>
                </a:lnTo>
                <a:lnTo>
                  <a:pt x="819150" y="52388"/>
                </a:lnTo>
                <a:lnTo>
                  <a:pt x="714375" y="0"/>
                </a:lnTo>
                <a:lnTo>
                  <a:pt x="576263" y="0"/>
                </a:lnTo>
                <a:lnTo>
                  <a:pt x="466725" y="23813"/>
                </a:lnTo>
                <a:lnTo>
                  <a:pt x="381000" y="80963"/>
                </a:lnTo>
                <a:lnTo>
                  <a:pt x="304800" y="171450"/>
                </a:lnTo>
                <a:lnTo>
                  <a:pt x="242888" y="180975"/>
                </a:lnTo>
                <a:lnTo>
                  <a:pt x="161925" y="180975"/>
                </a:lnTo>
                <a:lnTo>
                  <a:pt x="90488" y="200025"/>
                </a:lnTo>
                <a:lnTo>
                  <a:pt x="28575" y="233363"/>
                </a:lnTo>
                <a:lnTo>
                  <a:pt x="0" y="290513"/>
                </a:lnTo>
                <a:lnTo>
                  <a:pt x="19050" y="347663"/>
                </a:lnTo>
                <a:lnTo>
                  <a:pt x="42863" y="38100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 name="12 Forma libre"/>
          <p:cNvSpPr/>
          <p:nvPr/>
        </p:nvSpPr>
        <p:spPr>
          <a:xfrm>
            <a:off x="268349" y="1520456"/>
            <a:ext cx="3593805" cy="5305646"/>
          </a:xfrm>
          <a:custGeom>
            <a:avLst/>
            <a:gdLst>
              <a:gd name="connsiteX0" fmla="*/ 2498651 w 3593805"/>
              <a:gd name="connsiteY0" fmla="*/ 3732028 h 5305646"/>
              <a:gd name="connsiteX1" fmla="*/ 2371060 w 3593805"/>
              <a:gd name="connsiteY1" fmla="*/ 3636335 h 5305646"/>
              <a:gd name="connsiteX2" fmla="*/ 2275367 w 3593805"/>
              <a:gd name="connsiteY2" fmla="*/ 3604437 h 5305646"/>
              <a:gd name="connsiteX3" fmla="*/ 2158409 w 3593805"/>
              <a:gd name="connsiteY3" fmla="*/ 3561907 h 5305646"/>
              <a:gd name="connsiteX4" fmla="*/ 2083981 w 3593805"/>
              <a:gd name="connsiteY4" fmla="*/ 3604437 h 5305646"/>
              <a:gd name="connsiteX5" fmla="*/ 1924493 w 3593805"/>
              <a:gd name="connsiteY5" fmla="*/ 3668232 h 5305646"/>
              <a:gd name="connsiteX6" fmla="*/ 1828800 w 3593805"/>
              <a:gd name="connsiteY6" fmla="*/ 3657600 h 5305646"/>
              <a:gd name="connsiteX7" fmla="*/ 1754372 w 3593805"/>
              <a:gd name="connsiteY7" fmla="*/ 3625702 h 5305646"/>
              <a:gd name="connsiteX8" fmla="*/ 1669312 w 3593805"/>
              <a:gd name="connsiteY8" fmla="*/ 3572539 h 5305646"/>
              <a:gd name="connsiteX9" fmla="*/ 1594884 w 3593805"/>
              <a:gd name="connsiteY9" fmla="*/ 3508744 h 5305646"/>
              <a:gd name="connsiteX10" fmla="*/ 1520456 w 3593805"/>
              <a:gd name="connsiteY10" fmla="*/ 3444949 h 5305646"/>
              <a:gd name="connsiteX11" fmla="*/ 1435395 w 3593805"/>
              <a:gd name="connsiteY11" fmla="*/ 3444949 h 5305646"/>
              <a:gd name="connsiteX12" fmla="*/ 1307805 w 3593805"/>
              <a:gd name="connsiteY12" fmla="*/ 3498111 h 5305646"/>
              <a:gd name="connsiteX13" fmla="*/ 1180214 w 3593805"/>
              <a:gd name="connsiteY13" fmla="*/ 3625702 h 5305646"/>
              <a:gd name="connsiteX14" fmla="*/ 1148316 w 3593805"/>
              <a:gd name="connsiteY14" fmla="*/ 3763925 h 5305646"/>
              <a:gd name="connsiteX15" fmla="*/ 1148316 w 3593805"/>
              <a:gd name="connsiteY15" fmla="*/ 3827721 h 5305646"/>
              <a:gd name="connsiteX16" fmla="*/ 1084521 w 3593805"/>
              <a:gd name="connsiteY16" fmla="*/ 3902149 h 5305646"/>
              <a:gd name="connsiteX17" fmla="*/ 956930 w 3593805"/>
              <a:gd name="connsiteY17" fmla="*/ 3848986 h 5305646"/>
              <a:gd name="connsiteX18" fmla="*/ 871870 w 3593805"/>
              <a:gd name="connsiteY18" fmla="*/ 3795823 h 5305646"/>
              <a:gd name="connsiteX19" fmla="*/ 808074 w 3593805"/>
              <a:gd name="connsiteY19" fmla="*/ 3710763 h 5305646"/>
              <a:gd name="connsiteX20" fmla="*/ 818707 w 3593805"/>
              <a:gd name="connsiteY20" fmla="*/ 3604437 h 5305646"/>
              <a:gd name="connsiteX21" fmla="*/ 861237 w 3593805"/>
              <a:gd name="connsiteY21" fmla="*/ 3498111 h 5305646"/>
              <a:gd name="connsiteX22" fmla="*/ 978195 w 3593805"/>
              <a:gd name="connsiteY22" fmla="*/ 3391786 h 5305646"/>
              <a:gd name="connsiteX23" fmla="*/ 1084521 w 3593805"/>
              <a:gd name="connsiteY23" fmla="*/ 3253563 h 5305646"/>
              <a:gd name="connsiteX24" fmla="*/ 1148316 w 3593805"/>
              <a:gd name="connsiteY24" fmla="*/ 3104707 h 5305646"/>
              <a:gd name="connsiteX25" fmla="*/ 1137684 w 3593805"/>
              <a:gd name="connsiteY25" fmla="*/ 2955851 h 5305646"/>
              <a:gd name="connsiteX26" fmla="*/ 1137684 w 3593805"/>
              <a:gd name="connsiteY26" fmla="*/ 2849525 h 5305646"/>
              <a:gd name="connsiteX27" fmla="*/ 1073888 w 3593805"/>
              <a:gd name="connsiteY27" fmla="*/ 2668772 h 5305646"/>
              <a:gd name="connsiteX28" fmla="*/ 999460 w 3593805"/>
              <a:gd name="connsiteY28" fmla="*/ 2573079 h 5305646"/>
              <a:gd name="connsiteX29" fmla="*/ 861237 w 3593805"/>
              <a:gd name="connsiteY29" fmla="*/ 2371060 h 5305646"/>
              <a:gd name="connsiteX30" fmla="*/ 776177 w 3593805"/>
              <a:gd name="connsiteY30" fmla="*/ 2307265 h 5305646"/>
              <a:gd name="connsiteX31" fmla="*/ 754912 w 3593805"/>
              <a:gd name="connsiteY31" fmla="*/ 2211572 h 5305646"/>
              <a:gd name="connsiteX32" fmla="*/ 797442 w 3593805"/>
              <a:gd name="connsiteY32" fmla="*/ 2169042 h 5305646"/>
              <a:gd name="connsiteX33" fmla="*/ 871870 w 3593805"/>
              <a:gd name="connsiteY33" fmla="*/ 2147777 h 5305646"/>
              <a:gd name="connsiteX34" fmla="*/ 1041991 w 3593805"/>
              <a:gd name="connsiteY34" fmla="*/ 2094614 h 5305646"/>
              <a:gd name="connsiteX35" fmla="*/ 786809 w 3593805"/>
              <a:gd name="connsiteY35" fmla="*/ 2105246 h 5305646"/>
              <a:gd name="connsiteX36" fmla="*/ 648586 w 3593805"/>
              <a:gd name="connsiteY36" fmla="*/ 2105246 h 5305646"/>
              <a:gd name="connsiteX37" fmla="*/ 574158 w 3593805"/>
              <a:gd name="connsiteY37" fmla="*/ 2030818 h 5305646"/>
              <a:gd name="connsiteX38" fmla="*/ 563526 w 3593805"/>
              <a:gd name="connsiteY38" fmla="*/ 1945758 h 5305646"/>
              <a:gd name="connsiteX39" fmla="*/ 648586 w 3593805"/>
              <a:gd name="connsiteY39" fmla="*/ 1839432 h 5305646"/>
              <a:gd name="connsiteX40" fmla="*/ 808074 w 3593805"/>
              <a:gd name="connsiteY40" fmla="*/ 1616149 h 5305646"/>
              <a:gd name="connsiteX41" fmla="*/ 733646 w 3593805"/>
              <a:gd name="connsiteY41" fmla="*/ 1424763 h 5305646"/>
              <a:gd name="connsiteX42" fmla="*/ 669851 w 3593805"/>
              <a:gd name="connsiteY42" fmla="*/ 1158949 h 5305646"/>
              <a:gd name="connsiteX43" fmla="*/ 563526 w 3593805"/>
              <a:gd name="connsiteY43" fmla="*/ 1041991 h 5305646"/>
              <a:gd name="connsiteX44" fmla="*/ 542260 w 3593805"/>
              <a:gd name="connsiteY44" fmla="*/ 882502 h 5305646"/>
              <a:gd name="connsiteX45" fmla="*/ 606056 w 3593805"/>
              <a:gd name="connsiteY45" fmla="*/ 723014 h 5305646"/>
              <a:gd name="connsiteX46" fmla="*/ 680484 w 3593805"/>
              <a:gd name="connsiteY46" fmla="*/ 691116 h 5305646"/>
              <a:gd name="connsiteX47" fmla="*/ 744279 w 3593805"/>
              <a:gd name="connsiteY47" fmla="*/ 552893 h 5305646"/>
              <a:gd name="connsiteX48" fmla="*/ 723014 w 3593805"/>
              <a:gd name="connsiteY48" fmla="*/ 393404 h 5305646"/>
              <a:gd name="connsiteX49" fmla="*/ 648586 w 3593805"/>
              <a:gd name="connsiteY49" fmla="*/ 276446 h 5305646"/>
              <a:gd name="connsiteX50" fmla="*/ 520995 w 3593805"/>
              <a:gd name="connsiteY50" fmla="*/ 138223 h 5305646"/>
              <a:gd name="connsiteX51" fmla="*/ 404037 w 3593805"/>
              <a:gd name="connsiteY51" fmla="*/ 0 h 5305646"/>
              <a:gd name="connsiteX52" fmla="*/ 340242 w 3593805"/>
              <a:gd name="connsiteY52" fmla="*/ 116958 h 5305646"/>
              <a:gd name="connsiteX53" fmla="*/ 202019 w 3593805"/>
              <a:gd name="connsiteY53" fmla="*/ 148856 h 5305646"/>
              <a:gd name="connsiteX54" fmla="*/ 180753 w 3593805"/>
              <a:gd name="connsiteY54" fmla="*/ 170121 h 5305646"/>
              <a:gd name="connsiteX55" fmla="*/ 21265 w 3593805"/>
              <a:gd name="connsiteY55" fmla="*/ 180753 h 5305646"/>
              <a:gd name="connsiteX56" fmla="*/ 0 w 3593805"/>
              <a:gd name="connsiteY56" fmla="*/ 180753 h 5305646"/>
              <a:gd name="connsiteX57" fmla="*/ 0 w 3593805"/>
              <a:gd name="connsiteY57" fmla="*/ 5050465 h 5305646"/>
              <a:gd name="connsiteX58" fmla="*/ 0 w 3593805"/>
              <a:gd name="connsiteY58" fmla="*/ 5050465 h 5305646"/>
              <a:gd name="connsiteX59" fmla="*/ 138223 w 3593805"/>
              <a:gd name="connsiteY59" fmla="*/ 5114260 h 5305646"/>
              <a:gd name="connsiteX60" fmla="*/ 244549 w 3593805"/>
              <a:gd name="connsiteY60" fmla="*/ 5124893 h 5305646"/>
              <a:gd name="connsiteX61" fmla="*/ 329609 w 3593805"/>
              <a:gd name="connsiteY61" fmla="*/ 5188688 h 5305646"/>
              <a:gd name="connsiteX62" fmla="*/ 382772 w 3593805"/>
              <a:gd name="connsiteY62" fmla="*/ 5305646 h 5305646"/>
              <a:gd name="connsiteX63" fmla="*/ 3519377 w 3593805"/>
              <a:gd name="connsiteY63" fmla="*/ 5305646 h 5305646"/>
              <a:gd name="connsiteX64" fmla="*/ 3593805 w 3593805"/>
              <a:gd name="connsiteY64" fmla="*/ 5263116 h 530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593805" h="5305646">
                <a:moveTo>
                  <a:pt x="2498651" y="3732028"/>
                </a:moveTo>
                <a:lnTo>
                  <a:pt x="2371060" y="3636335"/>
                </a:lnTo>
                <a:lnTo>
                  <a:pt x="2275367" y="3604437"/>
                </a:lnTo>
                <a:lnTo>
                  <a:pt x="2158409" y="3561907"/>
                </a:lnTo>
                <a:lnTo>
                  <a:pt x="2083981" y="3604437"/>
                </a:lnTo>
                <a:lnTo>
                  <a:pt x="1924493" y="3668232"/>
                </a:lnTo>
                <a:lnTo>
                  <a:pt x="1828800" y="3657600"/>
                </a:lnTo>
                <a:lnTo>
                  <a:pt x="1754372" y="3625702"/>
                </a:lnTo>
                <a:lnTo>
                  <a:pt x="1669312" y="3572539"/>
                </a:lnTo>
                <a:lnTo>
                  <a:pt x="1594884" y="3508744"/>
                </a:lnTo>
                <a:lnTo>
                  <a:pt x="1520456" y="3444949"/>
                </a:lnTo>
                <a:lnTo>
                  <a:pt x="1435395" y="3444949"/>
                </a:lnTo>
                <a:lnTo>
                  <a:pt x="1307805" y="3498111"/>
                </a:lnTo>
                <a:lnTo>
                  <a:pt x="1180214" y="3625702"/>
                </a:lnTo>
                <a:lnTo>
                  <a:pt x="1148316" y="3763925"/>
                </a:lnTo>
                <a:lnTo>
                  <a:pt x="1148316" y="3827721"/>
                </a:lnTo>
                <a:lnTo>
                  <a:pt x="1084521" y="3902149"/>
                </a:lnTo>
                <a:lnTo>
                  <a:pt x="956930" y="3848986"/>
                </a:lnTo>
                <a:lnTo>
                  <a:pt x="871870" y="3795823"/>
                </a:lnTo>
                <a:lnTo>
                  <a:pt x="808074" y="3710763"/>
                </a:lnTo>
                <a:lnTo>
                  <a:pt x="818707" y="3604437"/>
                </a:lnTo>
                <a:lnTo>
                  <a:pt x="861237" y="3498111"/>
                </a:lnTo>
                <a:lnTo>
                  <a:pt x="978195" y="3391786"/>
                </a:lnTo>
                <a:lnTo>
                  <a:pt x="1084521" y="3253563"/>
                </a:lnTo>
                <a:lnTo>
                  <a:pt x="1148316" y="3104707"/>
                </a:lnTo>
                <a:lnTo>
                  <a:pt x="1137684" y="2955851"/>
                </a:lnTo>
                <a:lnTo>
                  <a:pt x="1137684" y="2849525"/>
                </a:lnTo>
                <a:lnTo>
                  <a:pt x="1073888" y="2668772"/>
                </a:lnTo>
                <a:lnTo>
                  <a:pt x="999460" y="2573079"/>
                </a:lnTo>
                <a:lnTo>
                  <a:pt x="861237" y="2371060"/>
                </a:lnTo>
                <a:lnTo>
                  <a:pt x="776177" y="2307265"/>
                </a:lnTo>
                <a:lnTo>
                  <a:pt x="754912" y="2211572"/>
                </a:lnTo>
                <a:lnTo>
                  <a:pt x="797442" y="2169042"/>
                </a:lnTo>
                <a:lnTo>
                  <a:pt x="871870" y="2147777"/>
                </a:lnTo>
                <a:lnTo>
                  <a:pt x="1041991" y="2094614"/>
                </a:lnTo>
                <a:lnTo>
                  <a:pt x="786809" y="2105246"/>
                </a:lnTo>
                <a:lnTo>
                  <a:pt x="648586" y="2105246"/>
                </a:lnTo>
                <a:lnTo>
                  <a:pt x="574158" y="2030818"/>
                </a:lnTo>
                <a:lnTo>
                  <a:pt x="563526" y="1945758"/>
                </a:lnTo>
                <a:lnTo>
                  <a:pt x="648586" y="1839432"/>
                </a:lnTo>
                <a:lnTo>
                  <a:pt x="808074" y="1616149"/>
                </a:lnTo>
                <a:lnTo>
                  <a:pt x="733646" y="1424763"/>
                </a:lnTo>
                <a:lnTo>
                  <a:pt x="669851" y="1158949"/>
                </a:lnTo>
                <a:lnTo>
                  <a:pt x="563526" y="1041991"/>
                </a:lnTo>
                <a:lnTo>
                  <a:pt x="542260" y="882502"/>
                </a:lnTo>
                <a:lnTo>
                  <a:pt x="606056" y="723014"/>
                </a:lnTo>
                <a:lnTo>
                  <a:pt x="680484" y="691116"/>
                </a:lnTo>
                <a:lnTo>
                  <a:pt x="744279" y="552893"/>
                </a:lnTo>
                <a:lnTo>
                  <a:pt x="723014" y="393404"/>
                </a:lnTo>
                <a:lnTo>
                  <a:pt x="648586" y="276446"/>
                </a:lnTo>
                <a:lnTo>
                  <a:pt x="520995" y="138223"/>
                </a:lnTo>
                <a:lnTo>
                  <a:pt x="404037" y="0"/>
                </a:lnTo>
                <a:lnTo>
                  <a:pt x="340242" y="116958"/>
                </a:lnTo>
                <a:lnTo>
                  <a:pt x="202019" y="148856"/>
                </a:lnTo>
                <a:lnTo>
                  <a:pt x="180753" y="170121"/>
                </a:lnTo>
                <a:lnTo>
                  <a:pt x="21265" y="180753"/>
                </a:lnTo>
                <a:lnTo>
                  <a:pt x="0" y="180753"/>
                </a:lnTo>
                <a:lnTo>
                  <a:pt x="0" y="5050465"/>
                </a:lnTo>
                <a:lnTo>
                  <a:pt x="0" y="5050465"/>
                </a:lnTo>
                <a:lnTo>
                  <a:pt x="138223" y="5114260"/>
                </a:lnTo>
                <a:lnTo>
                  <a:pt x="244549" y="5124893"/>
                </a:lnTo>
                <a:lnTo>
                  <a:pt x="329609" y="5188688"/>
                </a:lnTo>
                <a:lnTo>
                  <a:pt x="382772" y="5305646"/>
                </a:lnTo>
                <a:lnTo>
                  <a:pt x="3519377" y="5305646"/>
                </a:lnTo>
                <a:lnTo>
                  <a:pt x="3593805" y="5263116"/>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13 Forma libre"/>
          <p:cNvSpPr/>
          <p:nvPr/>
        </p:nvSpPr>
        <p:spPr>
          <a:xfrm>
            <a:off x="1318016" y="3615234"/>
            <a:ext cx="723753" cy="384825"/>
          </a:xfrm>
          <a:custGeom>
            <a:avLst/>
            <a:gdLst>
              <a:gd name="connsiteX0" fmla="*/ 723753 w 723753"/>
              <a:gd name="connsiteY0" fmla="*/ 384825 h 384825"/>
              <a:gd name="connsiteX1" fmla="*/ 653143 w 723753"/>
              <a:gd name="connsiteY1" fmla="*/ 338928 h 384825"/>
              <a:gd name="connsiteX2" fmla="*/ 582533 w 723753"/>
              <a:gd name="connsiteY2" fmla="*/ 317745 h 384825"/>
              <a:gd name="connsiteX3" fmla="*/ 504862 w 723753"/>
              <a:gd name="connsiteY3" fmla="*/ 324806 h 384825"/>
              <a:gd name="connsiteX4" fmla="*/ 423661 w 723753"/>
              <a:gd name="connsiteY4" fmla="*/ 317745 h 384825"/>
              <a:gd name="connsiteX5" fmla="*/ 353051 w 723753"/>
              <a:gd name="connsiteY5" fmla="*/ 261257 h 384825"/>
              <a:gd name="connsiteX6" fmla="*/ 324807 w 723753"/>
              <a:gd name="connsiteY6" fmla="*/ 233013 h 384825"/>
              <a:gd name="connsiteX7" fmla="*/ 268319 w 723753"/>
              <a:gd name="connsiteY7" fmla="*/ 190647 h 384825"/>
              <a:gd name="connsiteX8" fmla="*/ 225953 w 723753"/>
              <a:gd name="connsiteY8" fmla="*/ 141220 h 384825"/>
              <a:gd name="connsiteX9" fmla="*/ 194178 w 723753"/>
              <a:gd name="connsiteY9" fmla="*/ 105915 h 384825"/>
              <a:gd name="connsiteX10" fmla="*/ 116507 w 723753"/>
              <a:gd name="connsiteY10" fmla="*/ 56488 h 384825"/>
              <a:gd name="connsiteX11" fmla="*/ 63549 w 723753"/>
              <a:gd name="connsiteY11" fmla="*/ 21183 h 384825"/>
              <a:gd name="connsiteX12" fmla="*/ 0 w 723753"/>
              <a:gd name="connsiteY12" fmla="*/ 0 h 38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3753" h="384825">
                <a:moveTo>
                  <a:pt x="723753" y="384825"/>
                </a:moveTo>
                <a:lnTo>
                  <a:pt x="653143" y="338928"/>
                </a:lnTo>
                <a:lnTo>
                  <a:pt x="582533" y="317745"/>
                </a:lnTo>
                <a:lnTo>
                  <a:pt x="504862" y="324806"/>
                </a:lnTo>
                <a:lnTo>
                  <a:pt x="423661" y="317745"/>
                </a:lnTo>
                <a:lnTo>
                  <a:pt x="353051" y="261257"/>
                </a:lnTo>
                <a:lnTo>
                  <a:pt x="324807" y="233013"/>
                </a:lnTo>
                <a:lnTo>
                  <a:pt x="268319" y="190647"/>
                </a:lnTo>
                <a:cubicBezTo>
                  <a:pt x="225155" y="143886"/>
                  <a:pt x="225953" y="165571"/>
                  <a:pt x="225953" y="141220"/>
                </a:cubicBezTo>
                <a:lnTo>
                  <a:pt x="194178" y="105915"/>
                </a:lnTo>
                <a:lnTo>
                  <a:pt x="116507" y="56488"/>
                </a:lnTo>
                <a:lnTo>
                  <a:pt x="63549" y="21183"/>
                </a:lnTo>
                <a:lnTo>
                  <a:pt x="0" y="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14 Forma libre"/>
          <p:cNvSpPr/>
          <p:nvPr/>
        </p:nvSpPr>
        <p:spPr>
          <a:xfrm>
            <a:off x="664610" y="1514901"/>
            <a:ext cx="5315803" cy="1494430"/>
          </a:xfrm>
          <a:custGeom>
            <a:avLst/>
            <a:gdLst>
              <a:gd name="connsiteX0" fmla="*/ 5308979 w 5315803"/>
              <a:gd name="connsiteY0" fmla="*/ 1494430 h 1494430"/>
              <a:gd name="connsiteX1" fmla="*/ 5308979 w 5315803"/>
              <a:gd name="connsiteY1" fmla="*/ 1494430 h 1494430"/>
              <a:gd name="connsiteX2" fmla="*/ 5315803 w 5315803"/>
              <a:gd name="connsiteY2" fmla="*/ 286603 h 1494430"/>
              <a:gd name="connsiteX3" fmla="*/ 5274860 w 5315803"/>
              <a:gd name="connsiteY3" fmla="*/ 232012 h 1494430"/>
              <a:gd name="connsiteX4" fmla="*/ 5158854 w 5315803"/>
              <a:gd name="connsiteY4" fmla="*/ 232012 h 1494430"/>
              <a:gd name="connsiteX5" fmla="*/ 5042848 w 5315803"/>
              <a:gd name="connsiteY5" fmla="*/ 191069 h 1494430"/>
              <a:gd name="connsiteX6" fmla="*/ 4974609 w 5315803"/>
              <a:gd name="connsiteY6" fmla="*/ 143302 h 1494430"/>
              <a:gd name="connsiteX7" fmla="*/ 4933666 w 5315803"/>
              <a:gd name="connsiteY7" fmla="*/ 27296 h 1494430"/>
              <a:gd name="connsiteX8" fmla="*/ 0 w 5315803"/>
              <a:gd name="connsiteY8" fmla="*/ 0 h 1494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5803" h="1494430">
                <a:moveTo>
                  <a:pt x="5308979" y="1494430"/>
                </a:moveTo>
                <a:lnTo>
                  <a:pt x="5308979" y="1494430"/>
                </a:lnTo>
                <a:cubicBezTo>
                  <a:pt x="5311254" y="1091821"/>
                  <a:pt x="5313528" y="689212"/>
                  <a:pt x="5315803" y="286603"/>
                </a:cubicBezTo>
                <a:lnTo>
                  <a:pt x="5274860" y="232012"/>
                </a:lnTo>
                <a:lnTo>
                  <a:pt x="5158854" y="232012"/>
                </a:lnTo>
                <a:lnTo>
                  <a:pt x="5042848" y="191069"/>
                </a:lnTo>
                <a:lnTo>
                  <a:pt x="4974609" y="143302"/>
                </a:lnTo>
                <a:lnTo>
                  <a:pt x="4933666" y="27296"/>
                </a:lnTo>
                <a:lnTo>
                  <a:pt x="0" y="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6" name="15 CuadroTexto"/>
          <p:cNvSpPr txBox="1"/>
          <p:nvPr/>
        </p:nvSpPr>
        <p:spPr>
          <a:xfrm>
            <a:off x="6535839" y="2438400"/>
            <a:ext cx="2608161" cy="3554819"/>
          </a:xfrm>
          <a:prstGeom prst="rect">
            <a:avLst/>
          </a:prstGeom>
          <a:noFill/>
        </p:spPr>
        <p:txBody>
          <a:bodyPr wrap="square" rtlCol="0">
            <a:spAutoFit/>
          </a:bodyPr>
          <a:lstStyle/>
          <a:p>
            <a:pPr marL="342900" indent="-342900" algn="just">
              <a:buFont typeface="+mj-lt"/>
              <a:buAutoNum type="arabicPeriod"/>
            </a:pPr>
            <a:r>
              <a:rPr lang="es-ES" sz="1500" dirty="0"/>
              <a:t>Relieve montañoso, Vegetación natural, degradadas, calizas</a:t>
            </a:r>
            <a:r>
              <a:rPr lang="es-ES" sz="1500" dirty="0" smtClean="0"/>
              <a:t>.</a:t>
            </a:r>
          </a:p>
          <a:p>
            <a:pPr marL="342900" indent="-342900" algn="just">
              <a:buFont typeface="+mj-lt"/>
              <a:buAutoNum type="arabicPeriod"/>
            </a:pPr>
            <a:endParaRPr lang="es-ES" sz="1500" dirty="0"/>
          </a:p>
          <a:p>
            <a:pPr marL="342900" indent="-342900" algn="just">
              <a:buFont typeface="+mj-lt"/>
              <a:buAutoNum type="arabicPeriod"/>
            </a:pPr>
            <a:r>
              <a:rPr lang="es-ES" sz="1500" dirty="0" smtClean="0"/>
              <a:t>Relieve plano, vegas, cultivo bajo riego, material parental aluvial.</a:t>
            </a:r>
          </a:p>
          <a:p>
            <a:pPr marL="342900" indent="-342900" algn="just">
              <a:buFont typeface="+mj-lt"/>
              <a:buAutoNum type="arabicPeriod"/>
            </a:pPr>
            <a:endParaRPr lang="es-ES" sz="1500" dirty="0" smtClean="0"/>
          </a:p>
          <a:p>
            <a:pPr marL="342900" indent="-342900" algn="just">
              <a:buFont typeface="+mj-lt"/>
              <a:buAutoNum type="arabicPeriod"/>
            </a:pPr>
            <a:r>
              <a:rPr lang="es-ES" sz="1500" dirty="0" smtClean="0"/>
              <a:t>Relieve ondulado, cultivo de secano, material parental calcáreo, conglomerados.</a:t>
            </a:r>
          </a:p>
          <a:p>
            <a:pPr marL="342900" indent="-342900" algn="just">
              <a:buFont typeface="+mj-lt"/>
              <a:buAutoNum type="arabicPeriod"/>
            </a:pPr>
            <a:endParaRPr lang="es-ES" sz="1500" dirty="0" smtClean="0"/>
          </a:p>
          <a:p>
            <a:pPr marL="342900" indent="-342900" algn="just">
              <a:buFont typeface="+mj-lt"/>
              <a:buAutoNum type="arabicPeriod"/>
            </a:pPr>
            <a:r>
              <a:rPr lang="es-ES" sz="1500" dirty="0" smtClean="0"/>
              <a:t>Área urbana.</a:t>
            </a:r>
            <a:endParaRPr lang="es-VE" sz="1500" dirty="0"/>
          </a:p>
        </p:txBody>
      </p:sp>
      <p:sp>
        <p:nvSpPr>
          <p:cNvPr id="17" name="16 CuadroTexto"/>
          <p:cNvSpPr txBox="1"/>
          <p:nvPr/>
        </p:nvSpPr>
        <p:spPr>
          <a:xfrm>
            <a:off x="1679892" y="4343400"/>
            <a:ext cx="225108" cy="461665"/>
          </a:xfrm>
          <a:prstGeom prst="rect">
            <a:avLst/>
          </a:prstGeom>
          <a:noFill/>
          <a:ln w="38100">
            <a:noFill/>
          </a:ln>
        </p:spPr>
        <p:txBody>
          <a:bodyPr wrap="square" rtlCol="0">
            <a:spAutoFit/>
          </a:bodyPr>
          <a:lstStyle/>
          <a:p>
            <a:r>
              <a:rPr lang="es-ES" sz="2400" b="1" dirty="0" smtClean="0">
                <a:solidFill>
                  <a:schemeClr val="accent2">
                    <a:lumMod val="50000"/>
                  </a:schemeClr>
                </a:solidFill>
              </a:rPr>
              <a:t>4</a:t>
            </a:r>
            <a:endParaRPr lang="es-VE" sz="2400" b="1" dirty="0">
              <a:solidFill>
                <a:schemeClr val="accent2">
                  <a:lumMod val="50000"/>
                </a:schemeClr>
              </a:solidFill>
            </a:endParaRPr>
          </a:p>
        </p:txBody>
      </p:sp>
      <p:sp>
        <p:nvSpPr>
          <p:cNvPr id="19" name="18 CuadroTexto"/>
          <p:cNvSpPr txBox="1"/>
          <p:nvPr/>
        </p:nvSpPr>
        <p:spPr>
          <a:xfrm>
            <a:off x="1792446" y="6019800"/>
            <a:ext cx="225108" cy="553998"/>
          </a:xfrm>
          <a:prstGeom prst="rect">
            <a:avLst/>
          </a:prstGeom>
          <a:noFill/>
          <a:ln w="38100">
            <a:noFill/>
          </a:ln>
        </p:spPr>
        <p:txBody>
          <a:bodyPr wrap="square" rtlCol="0">
            <a:spAutoFit/>
          </a:bodyPr>
          <a:lstStyle/>
          <a:p>
            <a:r>
              <a:rPr lang="es-ES" sz="3000" b="1" dirty="0" smtClean="0">
                <a:solidFill>
                  <a:schemeClr val="accent2">
                    <a:lumMod val="50000"/>
                  </a:schemeClr>
                </a:solidFill>
              </a:rPr>
              <a:t>2</a:t>
            </a:r>
            <a:endParaRPr lang="es-VE" sz="3000" b="1" dirty="0">
              <a:solidFill>
                <a:schemeClr val="accent2">
                  <a:lumMod val="50000"/>
                </a:schemeClr>
              </a:solidFill>
            </a:endParaRPr>
          </a:p>
        </p:txBody>
      </p:sp>
      <p:sp>
        <p:nvSpPr>
          <p:cNvPr id="20" name="19 CuadroTexto"/>
          <p:cNvSpPr txBox="1"/>
          <p:nvPr/>
        </p:nvSpPr>
        <p:spPr>
          <a:xfrm>
            <a:off x="4328963" y="4680466"/>
            <a:ext cx="225108" cy="553998"/>
          </a:xfrm>
          <a:prstGeom prst="rect">
            <a:avLst/>
          </a:prstGeom>
          <a:noFill/>
          <a:ln w="38100">
            <a:noFill/>
          </a:ln>
        </p:spPr>
        <p:txBody>
          <a:bodyPr wrap="square" rtlCol="0">
            <a:spAutoFit/>
          </a:bodyPr>
          <a:lstStyle/>
          <a:p>
            <a:r>
              <a:rPr lang="es-ES" sz="3000" b="1" dirty="0" smtClean="0">
                <a:solidFill>
                  <a:schemeClr val="accent2">
                    <a:lumMod val="50000"/>
                  </a:schemeClr>
                </a:solidFill>
              </a:rPr>
              <a:t>1</a:t>
            </a:r>
            <a:endParaRPr lang="es-VE" sz="3000" b="1" dirty="0">
              <a:solidFill>
                <a:schemeClr val="accent2">
                  <a:lumMod val="50000"/>
                </a:schemeClr>
              </a:solidFill>
            </a:endParaRPr>
          </a:p>
        </p:txBody>
      </p:sp>
      <p:sp>
        <p:nvSpPr>
          <p:cNvPr id="21" name="20 CuadroTexto"/>
          <p:cNvSpPr txBox="1"/>
          <p:nvPr/>
        </p:nvSpPr>
        <p:spPr>
          <a:xfrm>
            <a:off x="2068124" y="2253734"/>
            <a:ext cx="225108" cy="553998"/>
          </a:xfrm>
          <a:prstGeom prst="rect">
            <a:avLst/>
          </a:prstGeom>
          <a:noFill/>
          <a:ln w="38100">
            <a:noFill/>
          </a:ln>
        </p:spPr>
        <p:txBody>
          <a:bodyPr wrap="square" rtlCol="0">
            <a:spAutoFit/>
          </a:bodyPr>
          <a:lstStyle/>
          <a:p>
            <a:r>
              <a:rPr lang="es-ES" sz="3000" b="1" dirty="0" smtClean="0">
                <a:solidFill>
                  <a:schemeClr val="accent2">
                    <a:lumMod val="50000"/>
                  </a:schemeClr>
                </a:solidFill>
              </a:rPr>
              <a:t>3</a:t>
            </a:r>
            <a:endParaRPr lang="es-VE" sz="3000" b="1" dirty="0">
              <a:solidFill>
                <a:schemeClr val="accent2">
                  <a:lumMod val="50000"/>
                </a:schemeClr>
              </a:solidFill>
            </a:endParaRPr>
          </a:p>
        </p:txBody>
      </p:sp>
    </p:spTree>
    <p:extLst>
      <p:ext uri="{BB962C8B-B14F-4D97-AF65-F5344CB8AC3E}">
        <p14:creationId xmlns:p14="http://schemas.microsoft.com/office/powerpoint/2010/main" val="51025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2"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0"/>
                                        <p:tgtEl>
                                          <p:spTgt spid="6"/>
                                        </p:tgtEl>
                                      </p:cBhvr>
                                    </p:animEffect>
                                  </p:childTnLst>
                                </p:cTn>
                              </p:par>
                            </p:childTnLst>
                          </p:cTn>
                        </p:par>
                        <p:par>
                          <p:cTn id="8" fill="hold">
                            <p:stCondLst>
                              <p:cond delay="5000"/>
                            </p:stCondLst>
                            <p:childTnLst>
                              <p:par>
                                <p:cTn id="9" presetID="2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par>
                          <p:cTn id="12" fill="hold">
                            <p:stCondLst>
                              <p:cond delay="55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0"/>
                                        <p:tgtEl>
                                          <p:spTgt spid="9"/>
                                        </p:tgtEl>
                                      </p:cBhvr>
                                    </p:animEffect>
                                  </p:childTnLst>
                                </p:cTn>
                              </p:par>
                            </p:childTnLst>
                          </p:cTn>
                        </p:par>
                        <p:par>
                          <p:cTn id="16" fill="hold">
                            <p:stCondLst>
                              <p:cond delay="10500"/>
                            </p:stCondLst>
                            <p:childTnLst>
                              <p:par>
                                <p:cTn id="17" presetID="22" presetClass="entr" presetSubtype="4"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0"/>
                                        <p:tgtEl>
                                          <p:spTgt spid="10"/>
                                        </p:tgtEl>
                                      </p:cBhvr>
                                    </p:animEffect>
                                  </p:childTnLst>
                                </p:cTn>
                              </p:par>
                            </p:childTnLst>
                          </p:cTn>
                        </p:par>
                        <p:par>
                          <p:cTn id="20" fill="hold">
                            <p:stCondLst>
                              <p:cond delay="15500"/>
                            </p:stCondLst>
                            <p:childTnLst>
                              <p:par>
                                <p:cTn id="21" presetID="2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0"/>
                                        <p:tgtEl>
                                          <p:spTgt spid="7"/>
                                        </p:tgtEl>
                                      </p:cBhvr>
                                    </p:animEffect>
                                  </p:childTnLst>
                                </p:cTn>
                              </p:par>
                            </p:childTnLst>
                          </p:cTn>
                        </p:par>
                        <p:par>
                          <p:cTn id="24" fill="hold">
                            <p:stCondLst>
                              <p:cond delay="20500"/>
                            </p:stCondLst>
                            <p:childTnLst>
                              <p:par>
                                <p:cTn id="25" presetID="2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0"/>
                                        <p:tgtEl>
                                          <p:spTgt spid="13"/>
                                        </p:tgtEl>
                                      </p:cBhvr>
                                    </p:animEffect>
                                  </p:childTnLst>
                                </p:cTn>
                              </p:par>
                            </p:childTnLst>
                          </p:cTn>
                        </p:par>
                        <p:par>
                          <p:cTn id="28" fill="hold">
                            <p:stCondLst>
                              <p:cond delay="25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par>
                          <p:cTn id="32" fill="hold">
                            <p:stCondLst>
                              <p:cond delay="26000"/>
                            </p:stCondLst>
                            <p:childTnLst>
                              <p:par>
                                <p:cTn id="33" presetID="22" presetClass="entr" presetSubtype="4"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0"/>
                                        <p:tgtEl>
                                          <p:spTgt spid="15"/>
                                        </p:tgtEl>
                                      </p:cBhvr>
                                    </p:animEffect>
                                  </p:childTnLst>
                                </p:cTn>
                              </p:par>
                            </p:childTnLst>
                          </p:cTn>
                        </p:par>
                        <p:par>
                          <p:cTn id="36" fill="hold">
                            <p:stCondLst>
                              <p:cond delay="31000"/>
                            </p:stCondLst>
                            <p:childTnLst>
                              <p:par>
                                <p:cTn id="37" presetID="22" presetClass="entr" presetSubtype="4"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31500"/>
                            </p:stCondLst>
                            <p:childTnLst>
                              <p:par>
                                <p:cTn id="41" presetID="22" presetClass="entr" presetSubtype="4"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0"/>
                                        <p:tgtEl>
                                          <p:spTgt spid="14"/>
                                        </p:tgtEl>
                                      </p:cBhvr>
                                    </p:animEffect>
                                  </p:childTnLst>
                                </p:cTn>
                              </p:par>
                            </p:childTnLst>
                          </p:cTn>
                        </p:par>
                        <p:par>
                          <p:cTn id="44" fill="hold">
                            <p:stCondLst>
                              <p:cond delay="36500"/>
                            </p:stCondLst>
                            <p:childTnLst>
                              <p:par>
                                <p:cTn id="45" presetID="2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2" animBg="1"/>
      <p:bldP spid="7" grpId="0" animBg="1"/>
      <p:bldP spid="9" grpId="0" animBg="1"/>
      <p:bldP spid="10" grpId="0" animBg="1"/>
      <p:bldP spid="13" grpId="0" animBg="1"/>
      <p:bldP spid="14" grpId="0" animBg="1"/>
      <p:bldP spid="15" grpId="0" animBg="1"/>
      <p:bldP spid="17" grpId="0"/>
      <p:bldP spid="19" grpId="0"/>
      <p:bldP spid="20"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608161" y="720416"/>
            <a:ext cx="3927678"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2"/>
            </a:pPr>
            <a:r>
              <a:rPr lang="hi-IN" altLang="zh-CN" sz="1600" b="1" dirty="0">
                <a:latin typeface="Arial" pitchFamily="34" charset="0"/>
                <a:ea typeface="WenQuanYi Micro Hei"/>
                <a:cs typeface="Mangal" pitchFamily="2"/>
              </a:rPr>
              <a:t>Estratificación del área de estudio</a:t>
            </a:r>
            <a:r>
              <a:rPr lang="hi-IN" altLang="zh-CN" sz="1600" b="1" dirty="0" smtClean="0">
                <a:latin typeface="Arial" pitchFamily="34" charset="0"/>
                <a:ea typeface="WenQuanYi Micro Hei"/>
                <a:cs typeface="Mangal" pitchFamily="2"/>
              </a:rPr>
              <a:t>.</a:t>
            </a:r>
            <a:endParaRPr lang="hi-IN" altLang="zh-CN" sz="1600" b="1" dirty="0">
              <a:latin typeface="Arial" pitchFamily="34" charset="0"/>
            </a:endParaRP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2" y="1600200"/>
            <a:ext cx="7467600" cy="4581525"/>
          </a:xfrm>
          <a:prstGeom prst="rect">
            <a:avLst/>
          </a:prstGeom>
          <a:ln w="28575">
            <a:solidFill>
              <a:schemeClr val="tx1"/>
            </a:solidFill>
          </a:ln>
        </p:spPr>
      </p:pic>
    </p:spTree>
    <p:extLst>
      <p:ext uri="{BB962C8B-B14F-4D97-AF65-F5344CB8AC3E}">
        <p14:creationId xmlns:p14="http://schemas.microsoft.com/office/powerpoint/2010/main" val="1273964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608161" y="720416"/>
            <a:ext cx="3927678"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2"/>
            </a:pPr>
            <a:r>
              <a:rPr lang="hi-IN" altLang="zh-CN" sz="1600" b="1" dirty="0">
                <a:latin typeface="Arial" pitchFamily="34" charset="0"/>
                <a:ea typeface="WenQuanYi Micro Hei"/>
                <a:cs typeface="Mangal" pitchFamily="2"/>
              </a:rPr>
              <a:t>Estratificación del área de estudio</a:t>
            </a:r>
            <a:r>
              <a:rPr lang="hi-IN" altLang="zh-CN" sz="1600" b="1" dirty="0" smtClean="0">
                <a:latin typeface="Arial" pitchFamily="34" charset="0"/>
                <a:ea typeface="WenQuanYi Micro Hei"/>
                <a:cs typeface="Mangal" pitchFamily="2"/>
              </a:rPr>
              <a:t>.</a:t>
            </a:r>
            <a:endParaRPr lang="hi-IN" altLang="zh-CN" sz="1600" b="1" dirty="0">
              <a:latin typeface="Arial" pitchFamily="34" charset="0"/>
            </a:endParaRP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63" y="1447800"/>
            <a:ext cx="7915275" cy="5010150"/>
          </a:xfrm>
          <a:prstGeom prst="rect">
            <a:avLst/>
          </a:prstGeom>
        </p:spPr>
      </p:pic>
    </p:spTree>
    <p:extLst>
      <p:ext uri="{BB962C8B-B14F-4D97-AF65-F5344CB8AC3E}">
        <p14:creationId xmlns:p14="http://schemas.microsoft.com/office/powerpoint/2010/main" val="2731587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608161" y="720416"/>
            <a:ext cx="3927678"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2"/>
            </a:pPr>
            <a:r>
              <a:rPr lang="hi-IN" altLang="zh-CN" sz="1600" b="1" dirty="0">
                <a:latin typeface="Arial" pitchFamily="34" charset="0"/>
                <a:ea typeface="WenQuanYi Micro Hei"/>
                <a:cs typeface="Mangal" pitchFamily="2"/>
              </a:rPr>
              <a:t>Estratificación del área de estudio</a:t>
            </a:r>
            <a:r>
              <a:rPr lang="hi-IN" altLang="zh-CN" sz="1600" b="1" dirty="0" smtClean="0">
                <a:latin typeface="Arial" pitchFamily="34" charset="0"/>
                <a:ea typeface="WenQuanYi Micro Hei"/>
                <a:cs typeface="Mangal" pitchFamily="2"/>
              </a:rPr>
              <a:t>.</a:t>
            </a:r>
            <a:endParaRPr lang="hi-IN" altLang="zh-CN" sz="1600" b="1" dirty="0">
              <a:latin typeface="Arial" pitchFamily="34" charset="0"/>
            </a:endParaRPr>
          </a:p>
        </p:txBody>
      </p:sp>
      <p:sp>
        <p:nvSpPr>
          <p:cNvPr id="4" name="3 Rectángulo"/>
          <p:cNvSpPr/>
          <p:nvPr/>
        </p:nvSpPr>
        <p:spPr>
          <a:xfrm>
            <a:off x="228600" y="1600200"/>
            <a:ext cx="8686800" cy="3416320"/>
          </a:xfrm>
          <a:prstGeom prst="rect">
            <a:avLst/>
          </a:prstGeom>
        </p:spPr>
        <p:txBody>
          <a:bodyPr wrap="square">
            <a:spAutoFit/>
          </a:bodyPr>
          <a:lstStyle/>
          <a:p>
            <a:pPr algn="just"/>
            <a:r>
              <a:rPr lang="es-ES" dirty="0"/>
              <a:t>La división del paisaje debe proveer una </a:t>
            </a:r>
            <a:r>
              <a:rPr lang="es-ES" dirty="0" smtClean="0"/>
              <a:t>primera estimación </a:t>
            </a:r>
            <a:r>
              <a:rPr lang="es-ES" dirty="0"/>
              <a:t>del potencial esperado de las </a:t>
            </a:r>
            <a:r>
              <a:rPr lang="es-ES" dirty="0" smtClean="0"/>
              <a:t>tierras en cada una de las unidades de paisaje identificadas.</a:t>
            </a:r>
          </a:p>
          <a:p>
            <a:pPr algn="just"/>
            <a:endParaRPr lang="es-ES" dirty="0"/>
          </a:p>
          <a:p>
            <a:pPr algn="just"/>
            <a:r>
              <a:rPr lang="es-ES" u="sng" dirty="0"/>
              <a:t>Por ejemplo se pueden distinguir:</a:t>
            </a:r>
          </a:p>
          <a:p>
            <a:pPr algn="just"/>
            <a:endParaRPr lang="es-ES" dirty="0" smtClean="0"/>
          </a:p>
          <a:p>
            <a:pPr marL="285750" indent="-285750" algn="just">
              <a:buFont typeface="Wingdings" pitchFamily="2" charset="2"/>
              <a:buChar char="§"/>
            </a:pPr>
            <a:r>
              <a:rPr lang="es-ES" dirty="0" smtClean="0"/>
              <a:t>Áreas </a:t>
            </a:r>
            <a:r>
              <a:rPr lang="es-ES" dirty="0"/>
              <a:t>de muy baja capacidad de uso y de </a:t>
            </a:r>
            <a:r>
              <a:rPr lang="es-ES" dirty="0" smtClean="0"/>
              <a:t>difícil acceso </a:t>
            </a:r>
            <a:r>
              <a:rPr lang="es-ES" dirty="0"/>
              <a:t>que no ameritan un muestreo de suelos</a:t>
            </a:r>
            <a:r>
              <a:rPr lang="es-ES" dirty="0" smtClean="0"/>
              <a:t>.</a:t>
            </a:r>
          </a:p>
          <a:p>
            <a:pPr marL="285750" indent="-285750" algn="just">
              <a:buFont typeface="Wingdings" pitchFamily="2" charset="2"/>
              <a:buChar char="§"/>
            </a:pPr>
            <a:endParaRPr lang="es-ES" dirty="0"/>
          </a:p>
          <a:p>
            <a:pPr marL="285750" indent="-285750" algn="just">
              <a:buFont typeface="Wingdings" pitchFamily="2" charset="2"/>
              <a:buChar char="§"/>
            </a:pPr>
            <a:r>
              <a:rPr lang="es-ES" dirty="0" smtClean="0"/>
              <a:t>Áreas </a:t>
            </a:r>
            <a:r>
              <a:rPr lang="es-ES" dirty="0"/>
              <a:t>potencialmente muy aptas para los tipos </a:t>
            </a:r>
            <a:r>
              <a:rPr lang="es-ES" dirty="0" smtClean="0"/>
              <a:t>de uso </a:t>
            </a:r>
            <a:r>
              <a:rPr lang="es-ES" dirty="0"/>
              <a:t>de la tierra en mente, en las cuales </a:t>
            </a:r>
            <a:r>
              <a:rPr lang="es-ES" dirty="0" smtClean="0"/>
              <a:t>conviene incrementar </a:t>
            </a:r>
            <a:r>
              <a:rPr lang="es-ES" dirty="0"/>
              <a:t>la intensidad del muestreo de suelos</a:t>
            </a:r>
            <a:r>
              <a:rPr lang="es-ES" dirty="0" smtClean="0"/>
              <a:t>.</a:t>
            </a:r>
          </a:p>
          <a:p>
            <a:pPr marL="285750" indent="-285750" algn="just">
              <a:buFont typeface="Wingdings" pitchFamily="2" charset="2"/>
              <a:buChar char="§"/>
            </a:pPr>
            <a:endParaRPr lang="es-ES" dirty="0"/>
          </a:p>
          <a:p>
            <a:pPr marL="285750" indent="-285750" algn="just">
              <a:buFont typeface="Wingdings" pitchFamily="2" charset="2"/>
              <a:buChar char="§"/>
            </a:pPr>
            <a:r>
              <a:rPr lang="es-VE" dirty="0" smtClean="0"/>
              <a:t>Otras </a:t>
            </a:r>
            <a:r>
              <a:rPr lang="es-VE" dirty="0"/>
              <a:t>áreas potencialmente aptas que deben </a:t>
            </a:r>
            <a:r>
              <a:rPr lang="es-VE" dirty="0" smtClean="0"/>
              <a:t>ser muestreadas.</a:t>
            </a:r>
            <a:endParaRPr lang="es-VE" dirty="0"/>
          </a:p>
        </p:txBody>
      </p:sp>
    </p:spTree>
    <p:extLst>
      <p:ext uri="{BB962C8B-B14F-4D97-AF65-F5344CB8AC3E}">
        <p14:creationId xmlns:p14="http://schemas.microsoft.com/office/powerpoint/2010/main" val="350480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32000" y="533400"/>
            <a:ext cx="8280000" cy="4308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algn="ctr"/>
            <a:r>
              <a:rPr lang="es-ES" sz="2200" b="1" dirty="0" smtClean="0">
                <a:solidFill>
                  <a:srgbClr val="000066"/>
                </a:solidFill>
              </a:rPr>
              <a:t>TEMARIO</a:t>
            </a:r>
            <a:endParaRPr lang="es-ES" sz="2200" b="1" dirty="0">
              <a:solidFill>
                <a:srgbClr val="000066"/>
              </a:solidFill>
            </a:endParaRPr>
          </a:p>
        </p:txBody>
      </p:sp>
      <p:sp>
        <p:nvSpPr>
          <p:cNvPr id="3" name="2 Marcador de contenido"/>
          <p:cNvSpPr txBox="1">
            <a:spLocks/>
          </p:cNvSpPr>
          <p:nvPr/>
        </p:nvSpPr>
        <p:spPr>
          <a:xfrm>
            <a:off x="520800" y="1600200"/>
            <a:ext cx="8102400" cy="4305300"/>
          </a:xfrm>
          <a:prstGeom prst="rect">
            <a:avLst/>
          </a:prstGeom>
          <a:ln/>
        </p:spPr>
        <p:style>
          <a:lnRef idx="1">
            <a:schemeClr val="accent3"/>
          </a:lnRef>
          <a:fillRef idx="3">
            <a:schemeClr val="accent3"/>
          </a:fillRef>
          <a:effectRef idx="2">
            <a:schemeClr val="accent3"/>
          </a:effectRef>
          <a:fontRef idx="minor">
            <a:schemeClr val="lt1"/>
          </a:fontRef>
        </p:style>
        <p:txBody>
          <a:bodyPr>
            <a:noAutofit/>
          </a:bodyPr>
          <a:lstStyle>
            <a:lvl1pPr marL="342900" indent="-342900" algn="l" rtl="0" eaLnBrk="0" fontAlgn="base" hangingPunct="0">
              <a:spcBef>
                <a:spcPct val="20000"/>
              </a:spcBef>
              <a:spcAft>
                <a:spcPct val="0"/>
              </a:spcAft>
              <a:defRPr sz="3200">
                <a:solidFill>
                  <a:srgbClr val="000066"/>
                </a:solidFill>
                <a:latin typeface="+mn-lt"/>
                <a:ea typeface="+mn-ea"/>
                <a:cs typeface="+mn-cs"/>
              </a:defRPr>
            </a:lvl1pPr>
            <a:lvl2pPr marL="336550" indent="-222250" algn="l" rtl="0" eaLnBrk="0" fontAlgn="base" hangingPunct="0">
              <a:spcBef>
                <a:spcPct val="20000"/>
              </a:spcBef>
              <a:spcAft>
                <a:spcPct val="0"/>
              </a:spcAft>
              <a:buClr>
                <a:srgbClr val="FF0000"/>
              </a:buClr>
              <a:buSzPct val="65000"/>
              <a:buFont typeface="Wingdings" pitchFamily="2" charset="2"/>
              <a:buChar char="n"/>
              <a:defRPr sz="2800">
                <a:solidFill>
                  <a:srgbClr val="000066"/>
                </a:solidFill>
                <a:latin typeface="+mn-lt"/>
              </a:defRPr>
            </a:lvl2pPr>
            <a:lvl3pPr marL="687388" indent="-236538" algn="l" rtl="0" eaLnBrk="0" fontAlgn="base" hangingPunct="0">
              <a:spcBef>
                <a:spcPct val="20000"/>
              </a:spcBef>
              <a:spcAft>
                <a:spcPct val="0"/>
              </a:spcAft>
              <a:buChar char="•"/>
              <a:defRPr sz="2400">
                <a:solidFill>
                  <a:srgbClr val="000066"/>
                </a:solidFill>
                <a:latin typeface="+mn-lt"/>
              </a:defRPr>
            </a:lvl3pPr>
            <a:lvl4pPr marL="1031875" indent="-230188" algn="l" rtl="0" eaLnBrk="0" fontAlgn="base" hangingPunct="0">
              <a:spcBef>
                <a:spcPct val="20000"/>
              </a:spcBef>
              <a:spcAft>
                <a:spcPct val="0"/>
              </a:spcAft>
              <a:buChar char="–"/>
              <a:defRPr sz="2000">
                <a:solidFill>
                  <a:srgbClr val="000066"/>
                </a:solidFill>
                <a:latin typeface="+mn-lt"/>
              </a:defRPr>
            </a:lvl4pPr>
            <a:lvl5pPr marL="1371600" indent="-220663" algn="l" rtl="0" eaLnBrk="0" fontAlgn="base" hangingPunct="0">
              <a:spcBef>
                <a:spcPct val="20000"/>
              </a:spcBef>
              <a:spcAft>
                <a:spcPct val="0"/>
              </a:spcAft>
              <a:buChar char="»"/>
              <a:defRPr sz="2000">
                <a:solidFill>
                  <a:srgbClr val="000066"/>
                </a:solidFill>
                <a:latin typeface="+mn-lt"/>
              </a:defRPr>
            </a:lvl5pPr>
            <a:lvl6pPr marL="1828800" indent="-220663" algn="l" rtl="0" fontAlgn="base">
              <a:spcBef>
                <a:spcPct val="20000"/>
              </a:spcBef>
              <a:spcAft>
                <a:spcPct val="0"/>
              </a:spcAft>
              <a:buChar char="»"/>
              <a:defRPr sz="2000">
                <a:solidFill>
                  <a:srgbClr val="000066"/>
                </a:solidFill>
                <a:latin typeface="+mn-lt"/>
              </a:defRPr>
            </a:lvl6pPr>
            <a:lvl7pPr marL="2286000" indent="-220663" algn="l" rtl="0" fontAlgn="base">
              <a:spcBef>
                <a:spcPct val="20000"/>
              </a:spcBef>
              <a:spcAft>
                <a:spcPct val="0"/>
              </a:spcAft>
              <a:buChar char="»"/>
              <a:defRPr sz="2000">
                <a:solidFill>
                  <a:srgbClr val="000066"/>
                </a:solidFill>
                <a:latin typeface="+mn-lt"/>
              </a:defRPr>
            </a:lvl7pPr>
            <a:lvl8pPr marL="2743200" indent="-220663" algn="l" rtl="0" fontAlgn="base">
              <a:spcBef>
                <a:spcPct val="20000"/>
              </a:spcBef>
              <a:spcAft>
                <a:spcPct val="0"/>
              </a:spcAft>
              <a:buChar char="»"/>
              <a:defRPr sz="2000">
                <a:solidFill>
                  <a:srgbClr val="000066"/>
                </a:solidFill>
                <a:latin typeface="+mn-lt"/>
              </a:defRPr>
            </a:lvl8pPr>
            <a:lvl9pPr marL="3200400" indent="-220663" algn="l" rtl="0" fontAlgn="base">
              <a:spcBef>
                <a:spcPct val="20000"/>
              </a:spcBef>
              <a:spcAft>
                <a:spcPct val="0"/>
              </a:spcAft>
              <a:buChar char="»"/>
              <a:defRPr sz="2000">
                <a:solidFill>
                  <a:srgbClr val="000066"/>
                </a:solidFill>
                <a:latin typeface="+mn-lt"/>
              </a:defRPr>
            </a:lvl9pPr>
          </a:lstStyle>
          <a:p>
            <a:pPr marL="457200" indent="-457200" algn="just">
              <a:lnSpc>
                <a:spcPct val="150000"/>
              </a:lnSpc>
              <a:buFont typeface="+mj-lt"/>
              <a:buAutoNum type="arabicPeriod"/>
            </a:pPr>
            <a:r>
              <a:rPr lang="es-ES" sz="2000" dirty="0" smtClean="0">
                <a:solidFill>
                  <a:schemeClr val="tx1"/>
                </a:solidFill>
                <a:latin typeface="Arial" pitchFamily="34" charset="0"/>
                <a:cs typeface="Arial" pitchFamily="34" charset="0"/>
              </a:rPr>
              <a:t>Análisis de la situación actual de las tierras en Venezuela.</a:t>
            </a:r>
          </a:p>
          <a:p>
            <a:pPr marL="457200" indent="-457200" algn="just">
              <a:lnSpc>
                <a:spcPct val="150000"/>
              </a:lnSpc>
              <a:buFont typeface="+mj-lt"/>
              <a:buAutoNum type="arabicPeriod"/>
            </a:pPr>
            <a:r>
              <a:rPr lang="es-ES" sz="2000" dirty="0" smtClean="0">
                <a:solidFill>
                  <a:schemeClr val="tx1"/>
                </a:solidFill>
                <a:latin typeface="Arial" pitchFamily="34" charset="0"/>
                <a:cs typeface="Arial" pitchFamily="34" charset="0"/>
              </a:rPr>
              <a:t>¿Que hacer ante la insuficiencia de información de suelos?.</a:t>
            </a:r>
          </a:p>
          <a:p>
            <a:pPr marL="457200" indent="-457200" algn="just">
              <a:buFont typeface="+mj-lt"/>
              <a:buAutoNum type="arabicPeriod"/>
            </a:pPr>
            <a:r>
              <a:rPr lang="es-ES" sz="2000" dirty="0" smtClean="0">
                <a:solidFill>
                  <a:schemeClr val="tx1"/>
                </a:solidFill>
                <a:latin typeface="Arial" pitchFamily="34" charset="0"/>
                <a:cs typeface="Arial" pitchFamily="34" charset="0"/>
              </a:rPr>
              <a:t>¿Qué tipo de información requieren los </a:t>
            </a:r>
            <a:r>
              <a:rPr lang="es-VE" sz="2000" dirty="0" smtClean="0">
                <a:solidFill>
                  <a:schemeClr val="tx1"/>
                </a:solidFill>
                <a:latin typeface="Arial" pitchFamily="34" charset="0"/>
                <a:cs typeface="Arial" pitchFamily="34" charset="0"/>
              </a:rPr>
              <a:t>usuarios?</a:t>
            </a:r>
            <a:endParaRPr lang="es-ES" sz="2000" dirty="0" smtClean="0">
              <a:solidFill>
                <a:schemeClr val="tx1"/>
              </a:solidFill>
              <a:latin typeface="Arial" pitchFamily="34" charset="0"/>
              <a:cs typeface="Arial" pitchFamily="34" charset="0"/>
            </a:endParaRPr>
          </a:p>
          <a:p>
            <a:pPr marL="457200" indent="-457200" algn="just">
              <a:lnSpc>
                <a:spcPct val="150000"/>
              </a:lnSpc>
              <a:buFont typeface="+mj-lt"/>
              <a:buAutoNum type="arabicPeriod"/>
            </a:pPr>
            <a:r>
              <a:rPr lang="es-ES" sz="2000" dirty="0" smtClean="0">
                <a:solidFill>
                  <a:schemeClr val="tx1"/>
                </a:solidFill>
                <a:latin typeface="Arial" pitchFamily="34" charset="0"/>
                <a:cs typeface="Arial" pitchFamily="34" charset="0"/>
              </a:rPr>
              <a:t>Estrategia para generar información de </a:t>
            </a:r>
            <a:r>
              <a:rPr lang="es-VE" sz="2000" dirty="0" smtClean="0">
                <a:solidFill>
                  <a:schemeClr val="tx1"/>
                </a:solidFill>
                <a:latin typeface="Arial" panose="020B0604020202020204" pitchFamily="34" charset="0"/>
                <a:cs typeface="Arial" panose="020B0604020202020204" pitchFamily="34" charset="0"/>
              </a:rPr>
              <a:t>suelos mínima necesaria para realizar </a:t>
            </a:r>
            <a:r>
              <a:rPr lang="es-ES" sz="2000" dirty="0" smtClean="0">
                <a:solidFill>
                  <a:schemeClr val="tx1"/>
                </a:solidFill>
                <a:latin typeface="Arial" panose="020B0604020202020204" pitchFamily="34" charset="0"/>
                <a:cs typeface="Arial" panose="020B0604020202020204" pitchFamily="34" charset="0"/>
              </a:rPr>
              <a:t>evaluaciones de tierras en áreas con escasa información de suelos.</a:t>
            </a:r>
            <a:endParaRPr lang="es-E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144634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8600" y="1905000"/>
            <a:ext cx="8686800" cy="1477328"/>
          </a:xfrm>
          <a:prstGeom prst="rect">
            <a:avLst/>
          </a:prstGeom>
        </p:spPr>
        <p:txBody>
          <a:bodyPr wrap="square">
            <a:spAutoFit/>
          </a:bodyPr>
          <a:lstStyle/>
          <a:p>
            <a:pPr marL="285750" indent="-285750" algn="just">
              <a:buFont typeface="Wingdings" pitchFamily="2" charset="2"/>
              <a:buChar char="§"/>
            </a:pPr>
            <a:r>
              <a:rPr lang="es-VE" dirty="0"/>
              <a:t>La clasificación previa del </a:t>
            </a:r>
            <a:r>
              <a:rPr lang="es-VE" dirty="0" smtClean="0"/>
              <a:t>paisaje </a:t>
            </a:r>
            <a:r>
              <a:rPr lang="es-VE" dirty="0"/>
              <a:t>no es mas que una hipótesis de separación del área en consideración, en </a:t>
            </a:r>
            <a:r>
              <a:rPr lang="es-VE" dirty="0" smtClean="0"/>
              <a:t>varios </a:t>
            </a:r>
            <a:r>
              <a:rPr lang="es-VE" dirty="0"/>
              <a:t>sectores con condiciones edáficas probablemente diferentes, porque han sido sometidas a una influencia desigual de uno o varios factores formadores de suelo</a:t>
            </a:r>
            <a:r>
              <a:rPr lang="es-VE" dirty="0" smtClean="0"/>
              <a:t>. Esta hipótesis debe ser probada por medio de un muestreo de suelos en campo.</a:t>
            </a:r>
            <a:endParaRPr lang="es-VE" dirty="0"/>
          </a:p>
        </p:txBody>
      </p:sp>
      <p:sp>
        <p:nvSpPr>
          <p:cNvPr id="3" name="2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4" name="3 CuadroTexto"/>
          <p:cNvSpPr txBox="1"/>
          <p:nvPr/>
        </p:nvSpPr>
        <p:spPr>
          <a:xfrm>
            <a:off x="2608161" y="720416"/>
            <a:ext cx="3927678"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2"/>
            </a:pPr>
            <a:r>
              <a:rPr lang="hi-IN" altLang="zh-CN" sz="1600" b="1" dirty="0">
                <a:latin typeface="Arial" pitchFamily="34" charset="0"/>
                <a:ea typeface="WenQuanYi Micro Hei"/>
                <a:cs typeface="Mangal" pitchFamily="2"/>
              </a:rPr>
              <a:t>Estratificación del área de estudio</a:t>
            </a:r>
            <a:r>
              <a:rPr lang="hi-IN" altLang="zh-CN" sz="1600" b="1" dirty="0" smtClean="0">
                <a:latin typeface="Arial" pitchFamily="34" charset="0"/>
                <a:ea typeface="WenQuanYi Micro Hei"/>
                <a:cs typeface="Mangal" pitchFamily="2"/>
              </a:rPr>
              <a:t>.</a:t>
            </a:r>
            <a:endParaRPr lang="hi-IN" altLang="zh-CN" sz="1600" b="1" dirty="0">
              <a:latin typeface="Arial" pitchFamily="34" charset="0"/>
            </a:endParaRPr>
          </a:p>
        </p:txBody>
      </p:sp>
      <p:sp>
        <p:nvSpPr>
          <p:cNvPr id="5" name="4 CuadroTexto"/>
          <p:cNvSpPr txBox="1"/>
          <p:nvPr/>
        </p:nvSpPr>
        <p:spPr>
          <a:xfrm>
            <a:off x="3989950" y="1089445"/>
            <a:ext cx="1164101"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Resumen.</a:t>
            </a:r>
            <a:endParaRPr lang="es-VE" sz="1600" b="1" dirty="0">
              <a:solidFill>
                <a:schemeClr val="bg1"/>
              </a:solidFill>
            </a:endParaRPr>
          </a:p>
        </p:txBody>
      </p:sp>
    </p:spTree>
    <p:extLst>
      <p:ext uri="{BB962C8B-B14F-4D97-AF65-F5344CB8AC3E}">
        <p14:creationId xmlns:p14="http://schemas.microsoft.com/office/powerpoint/2010/main" val="2490387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7204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Rectángulo"/>
          <p:cNvSpPr/>
          <p:nvPr/>
        </p:nvSpPr>
        <p:spPr>
          <a:xfrm>
            <a:off x="228600" y="1905000"/>
            <a:ext cx="8686800" cy="2585323"/>
          </a:xfrm>
          <a:prstGeom prst="rect">
            <a:avLst/>
          </a:prstGeom>
        </p:spPr>
        <p:txBody>
          <a:bodyPr wrap="square">
            <a:spAutoFit/>
          </a:bodyPr>
          <a:lstStyle/>
          <a:p>
            <a:pPr marL="285750" indent="-285750" algn="just">
              <a:buFont typeface="Wingdings" pitchFamily="2" charset="2"/>
              <a:buChar char="§"/>
            </a:pPr>
            <a:r>
              <a:rPr lang="es-VE" dirty="0" smtClean="0"/>
              <a:t>Una vez clasificado el paisaje, se debe realizar un reconocimiento general de las condiciones de suelo en el área de interés.</a:t>
            </a:r>
          </a:p>
          <a:p>
            <a:pPr marL="285750" indent="-285750" algn="just">
              <a:buFont typeface="Wingdings" pitchFamily="2" charset="2"/>
              <a:buChar char="§"/>
            </a:pPr>
            <a:endParaRPr lang="es-VE" dirty="0" smtClean="0"/>
          </a:p>
          <a:p>
            <a:pPr marL="285750" indent="-285750" algn="just">
              <a:buFont typeface="Wingdings" pitchFamily="2" charset="2"/>
              <a:buChar char="§"/>
            </a:pPr>
            <a:r>
              <a:rPr lang="es-VE" dirty="0" smtClean="0"/>
              <a:t>Este reconocimiento consiste en un muestreo rápido, con el propósito de conocer la amplitud de variación de condiciones de suelos presente en el área, a un costo relativamente bajo.</a:t>
            </a:r>
          </a:p>
          <a:p>
            <a:pPr marL="285750" indent="-285750" algn="just">
              <a:buFont typeface="Wingdings" pitchFamily="2" charset="2"/>
              <a:buChar char="§"/>
            </a:pPr>
            <a:endParaRPr lang="es-VE" dirty="0" smtClean="0"/>
          </a:p>
          <a:p>
            <a:pPr marL="285750" indent="-285750" algn="just">
              <a:buFont typeface="Wingdings" pitchFamily="2" charset="2"/>
              <a:buChar char="§"/>
            </a:pPr>
            <a:r>
              <a:rPr lang="es-VE" dirty="0" smtClean="0"/>
              <a:t>Un reconocimiento general de suelos se sustenta sobre aquellos atributos del suelo y del paisaje que pueden ser determinados directamente en el campo.</a:t>
            </a:r>
            <a:endParaRPr lang="es-VE" dirty="0"/>
          </a:p>
        </p:txBody>
      </p:sp>
    </p:spTree>
    <p:extLst>
      <p:ext uri="{BB962C8B-B14F-4D97-AF65-F5344CB8AC3E}">
        <p14:creationId xmlns:p14="http://schemas.microsoft.com/office/powerpoint/2010/main" val="3362603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7204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CuadroTexto"/>
          <p:cNvSpPr txBox="1"/>
          <p:nvPr/>
        </p:nvSpPr>
        <p:spPr>
          <a:xfrm>
            <a:off x="1502891" y="1185446"/>
            <a:ext cx="6138219"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Formas de muestreo mas comunes en inventarios de suelos.</a:t>
            </a:r>
            <a:endParaRPr lang="es-VE" sz="1600" b="1" dirty="0">
              <a:solidFill>
                <a:schemeClr val="bg1"/>
              </a:solidFill>
            </a:endParaRPr>
          </a:p>
        </p:txBody>
      </p:sp>
      <p:sp>
        <p:nvSpPr>
          <p:cNvPr id="5" name="4 CuadroTexto"/>
          <p:cNvSpPr txBox="1"/>
          <p:nvPr/>
        </p:nvSpPr>
        <p:spPr>
          <a:xfrm>
            <a:off x="3456546" y="2133600"/>
            <a:ext cx="2230909" cy="2015936"/>
          </a:xfrm>
          <a:prstGeom prst="rect">
            <a:avLst/>
          </a:prstGeom>
          <a:noFill/>
        </p:spPr>
        <p:txBody>
          <a:bodyPr wrap="square" rtlCol="0">
            <a:spAutoFit/>
          </a:bodyPr>
          <a:lstStyle/>
          <a:p>
            <a:pPr marL="285750" indent="-285750">
              <a:buFont typeface="Wingdings" panose="05000000000000000000" pitchFamily="2" charset="2"/>
              <a:buChar char="§"/>
            </a:pPr>
            <a:r>
              <a:rPr lang="es-VE" sz="2500" dirty="0" err="1" smtClean="0"/>
              <a:t>Transectas</a:t>
            </a:r>
            <a:r>
              <a:rPr lang="es-VE" sz="2500" dirty="0" smtClean="0"/>
              <a:t>.</a:t>
            </a:r>
          </a:p>
          <a:p>
            <a:pPr marL="285750" indent="-285750">
              <a:buFont typeface="Wingdings" panose="05000000000000000000" pitchFamily="2" charset="2"/>
              <a:buChar char="§"/>
            </a:pPr>
            <a:endParaRPr lang="es-VE" sz="2500" dirty="0" smtClean="0"/>
          </a:p>
          <a:p>
            <a:pPr marL="285750" indent="-285750">
              <a:buFont typeface="Wingdings" panose="05000000000000000000" pitchFamily="2" charset="2"/>
              <a:buChar char="§"/>
            </a:pPr>
            <a:r>
              <a:rPr lang="es-VE" sz="2500" dirty="0" smtClean="0"/>
              <a:t>Cuadriculas.</a:t>
            </a:r>
          </a:p>
          <a:p>
            <a:pPr marL="285750" indent="-285750">
              <a:buFont typeface="Wingdings" panose="05000000000000000000" pitchFamily="2" charset="2"/>
              <a:buChar char="§"/>
            </a:pPr>
            <a:endParaRPr lang="es-VE" sz="2500" dirty="0" smtClean="0"/>
          </a:p>
          <a:p>
            <a:pPr marL="285750" indent="-285750">
              <a:buFont typeface="Wingdings" panose="05000000000000000000" pitchFamily="2" charset="2"/>
              <a:buChar char="§"/>
            </a:pPr>
            <a:r>
              <a:rPr lang="es-VE" sz="2500" dirty="0" smtClean="0"/>
              <a:t>Mapeo libre.</a:t>
            </a:r>
            <a:endParaRPr lang="es-VE" sz="2500" dirty="0"/>
          </a:p>
        </p:txBody>
      </p:sp>
    </p:spTree>
    <p:extLst>
      <p:ext uri="{BB962C8B-B14F-4D97-AF65-F5344CB8AC3E}">
        <p14:creationId xmlns:p14="http://schemas.microsoft.com/office/powerpoint/2010/main" val="3397281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1524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7204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CuadroTexto"/>
          <p:cNvSpPr txBox="1"/>
          <p:nvPr/>
        </p:nvSpPr>
        <p:spPr>
          <a:xfrm>
            <a:off x="3339195" y="1089445"/>
            <a:ext cx="2579424"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Muestreo en </a:t>
            </a:r>
            <a:r>
              <a:rPr lang="es-VE" sz="1600" b="1" dirty="0" err="1" smtClean="0">
                <a:solidFill>
                  <a:schemeClr val="bg1"/>
                </a:solidFill>
              </a:rPr>
              <a:t>Transectas</a:t>
            </a:r>
            <a:r>
              <a:rPr lang="es-VE" sz="1600" b="1" dirty="0" smtClean="0">
                <a:solidFill>
                  <a:schemeClr val="bg1"/>
                </a:solidFill>
              </a:rPr>
              <a:t>.</a:t>
            </a:r>
            <a:endParaRPr lang="es-VE" sz="1600" b="1" dirty="0">
              <a:solidFill>
                <a:schemeClr val="bg1"/>
              </a:solidFill>
            </a:endParaRPr>
          </a:p>
        </p:txBody>
      </p:sp>
      <p:sp>
        <p:nvSpPr>
          <p:cNvPr id="6" name="5 Rectángulo"/>
          <p:cNvSpPr/>
          <p:nvPr/>
        </p:nvSpPr>
        <p:spPr>
          <a:xfrm>
            <a:off x="199030" y="1676400"/>
            <a:ext cx="8686800" cy="3693319"/>
          </a:xfrm>
          <a:prstGeom prst="rect">
            <a:avLst/>
          </a:prstGeom>
        </p:spPr>
        <p:txBody>
          <a:bodyPr wrap="square">
            <a:spAutoFit/>
          </a:bodyPr>
          <a:lstStyle/>
          <a:p>
            <a:pPr marL="285750" indent="-285750" algn="just">
              <a:buFont typeface="Wingdings" panose="05000000000000000000" pitchFamily="2" charset="2"/>
              <a:buChar char="§"/>
            </a:pPr>
            <a:r>
              <a:rPr lang="es-ES" dirty="0"/>
              <a:t>Las observaciones son localizadas a lo largo de </a:t>
            </a:r>
            <a:r>
              <a:rPr lang="es-ES" dirty="0" smtClean="0"/>
              <a:t>líneas rectas </a:t>
            </a:r>
            <a:r>
              <a:rPr lang="es-ES" dirty="0"/>
              <a:t>orientadas en función del patrón de </a:t>
            </a:r>
            <a:r>
              <a:rPr lang="es-ES" dirty="0" smtClean="0"/>
              <a:t>variación espacial </a:t>
            </a:r>
            <a:r>
              <a:rPr lang="es-ES" dirty="0"/>
              <a:t>de los factores formadores de suelo, a fin </a:t>
            </a:r>
            <a:r>
              <a:rPr lang="es-ES" dirty="0" smtClean="0"/>
              <a:t>de asegurar </a:t>
            </a:r>
            <a:r>
              <a:rPr lang="es-ES" dirty="0"/>
              <a:t>que se cubra la máxima variabilidad posible </a:t>
            </a:r>
            <a:r>
              <a:rPr lang="es-ES" dirty="0" smtClean="0"/>
              <a:t>del suelo.</a:t>
            </a:r>
          </a:p>
          <a:p>
            <a:pPr marL="285750" indent="-285750" algn="just">
              <a:buFont typeface="Wingdings" panose="05000000000000000000" pitchFamily="2" charset="2"/>
              <a:buChar char="§"/>
            </a:pPr>
            <a:endParaRPr lang="es-ES" dirty="0"/>
          </a:p>
          <a:p>
            <a:pPr marL="285750" indent="-285750" algn="just">
              <a:buFont typeface="Wingdings" panose="05000000000000000000" pitchFamily="2" charset="2"/>
              <a:buChar char="§"/>
            </a:pPr>
            <a:r>
              <a:rPr lang="es-ES" dirty="0" smtClean="0"/>
              <a:t>A </a:t>
            </a:r>
            <a:r>
              <a:rPr lang="es-ES" dirty="0"/>
              <a:t>lo largo de una </a:t>
            </a:r>
            <a:r>
              <a:rPr lang="es-ES" dirty="0" err="1"/>
              <a:t>transecta</a:t>
            </a:r>
            <a:r>
              <a:rPr lang="es-ES" dirty="0"/>
              <a:t>, las observaciones </a:t>
            </a:r>
            <a:r>
              <a:rPr lang="es-ES" dirty="0" smtClean="0"/>
              <a:t>pueden ser </a:t>
            </a:r>
            <a:r>
              <a:rPr lang="es-ES" dirty="0"/>
              <a:t>ubicadas a intervalos regulares, o de acuerdo a </a:t>
            </a:r>
            <a:r>
              <a:rPr lang="es-ES" dirty="0" smtClean="0"/>
              <a:t>los cambios </a:t>
            </a:r>
            <a:r>
              <a:rPr lang="es-ES" dirty="0"/>
              <a:t>observados en el </a:t>
            </a:r>
            <a:r>
              <a:rPr lang="es-ES" dirty="0" smtClean="0"/>
              <a:t>paisaje.</a:t>
            </a:r>
          </a:p>
          <a:p>
            <a:pPr marL="285750" indent="-285750" algn="just">
              <a:buFont typeface="Wingdings" panose="05000000000000000000" pitchFamily="2" charset="2"/>
              <a:buChar char="§"/>
            </a:pPr>
            <a:endParaRPr lang="es-ES" dirty="0"/>
          </a:p>
          <a:p>
            <a:pPr marL="285750" indent="-285750" algn="just">
              <a:buFont typeface="Wingdings" panose="05000000000000000000" pitchFamily="2" charset="2"/>
              <a:buChar char="§"/>
            </a:pPr>
            <a:r>
              <a:rPr lang="es-ES" dirty="0" smtClean="0"/>
              <a:t>Frecuentemente</a:t>
            </a:r>
            <a:r>
              <a:rPr lang="es-ES" dirty="0"/>
              <a:t>, se selecciona un intervalo regular </a:t>
            </a:r>
            <a:r>
              <a:rPr lang="es-ES" dirty="0" smtClean="0"/>
              <a:t>de muestreo </a:t>
            </a:r>
            <a:r>
              <a:rPr lang="es-ES" dirty="0"/>
              <a:t>y se agregan observaciones adicionales </a:t>
            </a:r>
            <a:r>
              <a:rPr lang="es-ES" dirty="0" smtClean="0"/>
              <a:t>en sitios </a:t>
            </a:r>
            <a:r>
              <a:rPr lang="es-ES" dirty="0"/>
              <a:t>donde se aprecian cambios en el paisaje</a:t>
            </a:r>
            <a:r>
              <a:rPr lang="es-ES" dirty="0" smtClean="0"/>
              <a:t>.</a:t>
            </a:r>
          </a:p>
          <a:p>
            <a:pPr marL="285750" indent="-285750" algn="just">
              <a:buFont typeface="Wingdings" panose="05000000000000000000" pitchFamily="2" charset="2"/>
              <a:buChar char="§"/>
            </a:pPr>
            <a:endParaRPr lang="es-ES" dirty="0" smtClean="0"/>
          </a:p>
          <a:p>
            <a:pPr marL="285750" indent="-285750" algn="just">
              <a:buFont typeface="Wingdings" panose="05000000000000000000" pitchFamily="2" charset="2"/>
              <a:buChar char="§"/>
            </a:pPr>
            <a:r>
              <a:rPr lang="es-ES" dirty="0" smtClean="0"/>
              <a:t>El numero de </a:t>
            </a:r>
            <a:r>
              <a:rPr lang="es-ES" dirty="0" err="1" smtClean="0"/>
              <a:t>transectas</a:t>
            </a:r>
            <a:r>
              <a:rPr lang="es-ES" dirty="0" smtClean="0"/>
              <a:t>, así como el numero de perfiles de suelos descritos en cada </a:t>
            </a:r>
            <a:r>
              <a:rPr lang="es-ES" dirty="0" err="1" smtClean="0"/>
              <a:t>transectas</a:t>
            </a:r>
            <a:r>
              <a:rPr lang="es-ES" dirty="0" smtClean="0"/>
              <a:t> dependerá del tiempo y presupuesto disponibles para realizar el reconocimiento de suelos.</a:t>
            </a:r>
            <a:endParaRPr lang="es-ES" dirty="0"/>
          </a:p>
        </p:txBody>
      </p:sp>
    </p:spTree>
    <p:extLst>
      <p:ext uri="{BB962C8B-B14F-4D97-AF65-F5344CB8AC3E}">
        <p14:creationId xmlns:p14="http://schemas.microsoft.com/office/powerpoint/2010/main" val="384140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762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6442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CuadroTexto"/>
          <p:cNvSpPr txBox="1"/>
          <p:nvPr/>
        </p:nvSpPr>
        <p:spPr>
          <a:xfrm>
            <a:off x="3339195" y="1013245"/>
            <a:ext cx="2579424"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Muestreo en </a:t>
            </a:r>
            <a:r>
              <a:rPr lang="es-VE" sz="1600" b="1" dirty="0" err="1" smtClean="0">
                <a:solidFill>
                  <a:schemeClr val="bg1"/>
                </a:solidFill>
              </a:rPr>
              <a:t>Transectas</a:t>
            </a:r>
            <a:r>
              <a:rPr lang="es-VE" sz="1600" b="1" dirty="0" smtClean="0">
                <a:solidFill>
                  <a:schemeClr val="bg1"/>
                </a:solidFill>
              </a:rPr>
              <a:t>.</a:t>
            </a:r>
            <a:endParaRPr lang="es-VE" sz="1600" b="1" dirty="0">
              <a:solidFill>
                <a:schemeClr val="bg1"/>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371600"/>
            <a:ext cx="7800975" cy="5448300"/>
          </a:xfrm>
          <a:prstGeom prst="rect">
            <a:avLst/>
          </a:prstGeom>
          <a:ln w="19050">
            <a:solidFill>
              <a:schemeClr val="tx1"/>
            </a:solidFill>
          </a:ln>
        </p:spPr>
      </p:pic>
    </p:spTree>
    <p:extLst>
      <p:ext uri="{BB962C8B-B14F-4D97-AF65-F5344CB8AC3E}">
        <p14:creationId xmlns:p14="http://schemas.microsoft.com/office/powerpoint/2010/main" val="3150962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762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6442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CuadroTexto"/>
          <p:cNvSpPr txBox="1"/>
          <p:nvPr/>
        </p:nvSpPr>
        <p:spPr>
          <a:xfrm>
            <a:off x="3339195" y="1013245"/>
            <a:ext cx="2568332"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Muestreo en Cuadricula.</a:t>
            </a:r>
            <a:endParaRPr lang="es-VE" sz="1600" b="1" dirty="0">
              <a:solidFill>
                <a:schemeClr val="bg1"/>
              </a:solidFill>
            </a:endParaRPr>
          </a:p>
        </p:txBody>
      </p:sp>
      <p:sp>
        <p:nvSpPr>
          <p:cNvPr id="5" name="4 Rectángulo"/>
          <p:cNvSpPr/>
          <p:nvPr/>
        </p:nvSpPr>
        <p:spPr>
          <a:xfrm>
            <a:off x="228600" y="1828800"/>
            <a:ext cx="8686800" cy="2308324"/>
          </a:xfrm>
          <a:prstGeom prst="rect">
            <a:avLst/>
          </a:prstGeom>
        </p:spPr>
        <p:txBody>
          <a:bodyPr wrap="square">
            <a:spAutoFit/>
          </a:bodyPr>
          <a:lstStyle/>
          <a:p>
            <a:pPr marL="285750" indent="-285750" algn="just">
              <a:buFont typeface="Wingdings" panose="05000000000000000000" pitchFamily="2" charset="2"/>
              <a:buChar char="§"/>
            </a:pPr>
            <a:r>
              <a:rPr lang="es-ES" dirty="0"/>
              <a:t>Las observaciones son localizadas a </a:t>
            </a:r>
            <a:r>
              <a:rPr lang="es-ES" dirty="0" smtClean="0"/>
              <a:t>intervalos regulares </a:t>
            </a:r>
            <a:r>
              <a:rPr lang="es-ES" dirty="0"/>
              <a:t>a lo largo de </a:t>
            </a:r>
            <a:r>
              <a:rPr lang="es-ES" dirty="0" err="1"/>
              <a:t>transectas</a:t>
            </a:r>
            <a:r>
              <a:rPr lang="es-ES" dirty="0"/>
              <a:t> rectas, paralelas </a:t>
            </a:r>
            <a:r>
              <a:rPr lang="es-ES" dirty="0" smtClean="0"/>
              <a:t>y regularmente </a:t>
            </a:r>
            <a:r>
              <a:rPr lang="es-ES" dirty="0"/>
              <a:t>espaciadas</a:t>
            </a:r>
            <a:r>
              <a:rPr lang="es-ES" dirty="0" smtClean="0"/>
              <a:t>.</a:t>
            </a:r>
          </a:p>
          <a:p>
            <a:pPr marL="285750" indent="-285750" algn="just">
              <a:buFont typeface="Wingdings" panose="05000000000000000000" pitchFamily="2" charset="2"/>
              <a:buChar char="§"/>
            </a:pPr>
            <a:endParaRPr lang="es-ES" dirty="0"/>
          </a:p>
          <a:p>
            <a:pPr marL="285750" indent="-285750" algn="just">
              <a:buFont typeface="Wingdings" panose="05000000000000000000" pitchFamily="2" charset="2"/>
              <a:buChar char="§"/>
            </a:pPr>
            <a:r>
              <a:rPr lang="es-ES" dirty="0" smtClean="0"/>
              <a:t>Los </a:t>
            </a:r>
            <a:r>
              <a:rPr lang="es-ES" dirty="0"/>
              <a:t>límites de suelo pueden ser dibujados </a:t>
            </a:r>
            <a:r>
              <a:rPr lang="es-ES" dirty="0" smtClean="0"/>
              <a:t>por interpolación </a:t>
            </a:r>
            <a:r>
              <a:rPr lang="es-ES" dirty="0"/>
              <a:t>entre los puntos de la retícula después </a:t>
            </a:r>
            <a:r>
              <a:rPr lang="es-ES" dirty="0" smtClean="0"/>
              <a:t>de terminado </a:t>
            </a:r>
            <a:r>
              <a:rPr lang="es-ES" dirty="0"/>
              <a:t>el muestreo</a:t>
            </a:r>
            <a:r>
              <a:rPr lang="es-ES" dirty="0" smtClean="0"/>
              <a:t>.</a:t>
            </a:r>
          </a:p>
          <a:p>
            <a:pPr marL="285750" indent="-285750" algn="just">
              <a:buFont typeface="Wingdings" panose="05000000000000000000" pitchFamily="2" charset="2"/>
              <a:buChar char="§"/>
            </a:pPr>
            <a:endParaRPr lang="es-ES" dirty="0"/>
          </a:p>
          <a:p>
            <a:pPr marL="285750" indent="-285750" algn="just">
              <a:buFont typeface="Wingdings" panose="05000000000000000000" pitchFamily="2" charset="2"/>
              <a:buChar char="§"/>
            </a:pPr>
            <a:r>
              <a:rPr lang="es-ES" dirty="0" smtClean="0"/>
              <a:t>También </a:t>
            </a:r>
            <a:r>
              <a:rPr lang="es-ES" dirty="0"/>
              <a:t>pueden ser interpolados en el campo a </a:t>
            </a:r>
            <a:r>
              <a:rPr lang="es-ES" dirty="0" smtClean="0"/>
              <a:t>medida que </a:t>
            </a:r>
            <a:r>
              <a:rPr lang="es-ES" dirty="0"/>
              <a:t>el estudio procede, guiados por cambios visibles </a:t>
            </a:r>
            <a:r>
              <a:rPr lang="es-ES" dirty="0" smtClean="0"/>
              <a:t>del paisaje</a:t>
            </a:r>
            <a:r>
              <a:rPr lang="es-ES" dirty="0"/>
              <a:t>.</a:t>
            </a:r>
          </a:p>
        </p:txBody>
      </p:sp>
    </p:spTree>
    <p:extLst>
      <p:ext uri="{BB962C8B-B14F-4D97-AF65-F5344CB8AC3E}">
        <p14:creationId xmlns:p14="http://schemas.microsoft.com/office/powerpoint/2010/main" val="38844982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762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6442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CuadroTexto"/>
          <p:cNvSpPr txBox="1"/>
          <p:nvPr/>
        </p:nvSpPr>
        <p:spPr>
          <a:xfrm>
            <a:off x="3339195" y="1013245"/>
            <a:ext cx="2568332"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Muestreo en Cuadricula.</a:t>
            </a:r>
            <a:endParaRPr lang="es-VE" sz="1600" b="1" dirty="0">
              <a:solidFill>
                <a:schemeClr val="bg1"/>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2" y="1400175"/>
            <a:ext cx="7800975" cy="5381625"/>
          </a:xfrm>
          <a:prstGeom prst="rect">
            <a:avLst/>
          </a:prstGeom>
          <a:ln w="12700">
            <a:solidFill>
              <a:schemeClr val="tx1"/>
            </a:solidFill>
          </a:ln>
        </p:spPr>
      </p:pic>
    </p:spTree>
    <p:extLst>
      <p:ext uri="{BB962C8B-B14F-4D97-AF65-F5344CB8AC3E}">
        <p14:creationId xmlns:p14="http://schemas.microsoft.com/office/powerpoint/2010/main" val="31806747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762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6442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CuadroTexto"/>
          <p:cNvSpPr txBox="1"/>
          <p:nvPr/>
        </p:nvSpPr>
        <p:spPr>
          <a:xfrm>
            <a:off x="3880144" y="1013245"/>
            <a:ext cx="1383712"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Mapeo libre.</a:t>
            </a:r>
            <a:endParaRPr lang="es-VE" sz="1600" b="1" dirty="0">
              <a:solidFill>
                <a:schemeClr val="bg1"/>
              </a:solidFill>
            </a:endParaRPr>
          </a:p>
        </p:txBody>
      </p:sp>
      <p:sp>
        <p:nvSpPr>
          <p:cNvPr id="5" name="4 Rectángulo"/>
          <p:cNvSpPr/>
          <p:nvPr/>
        </p:nvSpPr>
        <p:spPr>
          <a:xfrm>
            <a:off x="228600" y="1600200"/>
            <a:ext cx="8686800" cy="3693319"/>
          </a:xfrm>
          <a:prstGeom prst="rect">
            <a:avLst/>
          </a:prstGeom>
        </p:spPr>
        <p:txBody>
          <a:bodyPr wrap="square">
            <a:spAutoFit/>
          </a:bodyPr>
          <a:lstStyle/>
          <a:p>
            <a:pPr marL="285750" indent="-285750" algn="just">
              <a:buFont typeface="Wingdings" panose="05000000000000000000" pitchFamily="2" charset="2"/>
              <a:buChar char="§"/>
            </a:pPr>
            <a:r>
              <a:rPr lang="es-ES" dirty="0"/>
              <a:t>Es el procedimiento aplicado corrientemente </a:t>
            </a:r>
            <a:r>
              <a:rPr lang="es-ES" dirty="0" smtClean="0"/>
              <a:t>para mapear </a:t>
            </a:r>
            <a:r>
              <a:rPr lang="es-ES" dirty="0"/>
              <a:t>series de suelos a escalas medianas a </a:t>
            </a:r>
            <a:r>
              <a:rPr lang="es-ES" dirty="0" smtClean="0"/>
              <a:t>grandes (1:50.000 </a:t>
            </a:r>
            <a:r>
              <a:rPr lang="es-ES" dirty="0"/>
              <a:t>– </a:t>
            </a:r>
            <a:r>
              <a:rPr lang="es-ES" dirty="0" smtClean="0"/>
              <a:t>1:25.000).</a:t>
            </a:r>
          </a:p>
          <a:p>
            <a:pPr marL="285750" indent="-285750" algn="just">
              <a:buFont typeface="Wingdings" panose="05000000000000000000" pitchFamily="2" charset="2"/>
              <a:buChar char="§"/>
            </a:pPr>
            <a:endParaRPr lang="es-ES" dirty="0"/>
          </a:p>
          <a:p>
            <a:pPr marL="285750" indent="-285750" algn="just">
              <a:buFont typeface="Wingdings" panose="05000000000000000000" pitchFamily="2" charset="2"/>
              <a:buChar char="§"/>
            </a:pPr>
            <a:r>
              <a:rPr lang="es-ES" dirty="0" smtClean="0"/>
              <a:t>Las </a:t>
            </a:r>
            <a:r>
              <a:rPr lang="es-ES" dirty="0"/>
              <a:t>observaciones son localizadas en forma irregular</a:t>
            </a:r>
            <a:r>
              <a:rPr lang="es-ES" dirty="0" smtClean="0"/>
              <a:t>, de </a:t>
            </a:r>
            <a:r>
              <a:rPr lang="es-ES" dirty="0"/>
              <a:t>acuerdo a la experiencia del edafólogo, a medida </a:t>
            </a:r>
            <a:r>
              <a:rPr lang="es-ES" dirty="0" smtClean="0"/>
              <a:t>que el </a:t>
            </a:r>
            <a:r>
              <a:rPr lang="es-ES" dirty="0"/>
              <a:t>levantamiento procede</a:t>
            </a:r>
            <a:r>
              <a:rPr lang="es-ES" dirty="0" smtClean="0"/>
              <a:t>.</a:t>
            </a:r>
          </a:p>
          <a:p>
            <a:pPr marL="285750" indent="-285750" algn="just">
              <a:buFont typeface="Wingdings" panose="05000000000000000000" pitchFamily="2" charset="2"/>
              <a:buChar char="§"/>
            </a:pPr>
            <a:endParaRPr lang="es-ES" dirty="0"/>
          </a:p>
          <a:p>
            <a:pPr marL="285750" indent="-285750" algn="just">
              <a:buFont typeface="Wingdings" panose="05000000000000000000" pitchFamily="2" charset="2"/>
              <a:buChar char="§"/>
            </a:pPr>
            <a:r>
              <a:rPr lang="es-ES" dirty="0" smtClean="0"/>
              <a:t>Los </a:t>
            </a:r>
            <a:r>
              <a:rPr lang="es-ES" dirty="0"/>
              <a:t>límites de suelo son dibujados siguiendo </a:t>
            </a:r>
            <a:r>
              <a:rPr lang="es-ES" dirty="0" smtClean="0"/>
              <a:t>su expresión </a:t>
            </a:r>
            <a:r>
              <a:rPr lang="es-ES" dirty="0"/>
              <a:t>externa en el paisaje</a:t>
            </a:r>
            <a:r>
              <a:rPr lang="es-ES" dirty="0" smtClean="0"/>
              <a:t>.</a:t>
            </a:r>
          </a:p>
          <a:p>
            <a:pPr marL="285750" indent="-285750" algn="just">
              <a:buFont typeface="Wingdings" panose="05000000000000000000" pitchFamily="2" charset="2"/>
              <a:buChar char="§"/>
            </a:pPr>
            <a:endParaRPr lang="es-ES" dirty="0"/>
          </a:p>
          <a:p>
            <a:pPr marL="285750" indent="-285750" algn="just">
              <a:buFont typeface="Wingdings" panose="05000000000000000000" pitchFamily="2" charset="2"/>
              <a:buChar char="§"/>
            </a:pPr>
            <a:r>
              <a:rPr lang="es-ES" dirty="0" smtClean="0"/>
              <a:t>Cierta </a:t>
            </a:r>
            <a:r>
              <a:rPr lang="es-ES" dirty="0"/>
              <a:t>proporción de las observaciones de campo </a:t>
            </a:r>
            <a:r>
              <a:rPr lang="es-ES" dirty="0" smtClean="0"/>
              <a:t>es dedicada </a:t>
            </a:r>
            <a:r>
              <a:rPr lang="es-ES" dirty="0"/>
              <a:t>a verificar la posición de esos límites</a:t>
            </a:r>
            <a:r>
              <a:rPr lang="es-ES" dirty="0" smtClean="0"/>
              <a:t>.</a:t>
            </a:r>
          </a:p>
          <a:p>
            <a:pPr marL="285750" indent="-285750" algn="just">
              <a:buFont typeface="Wingdings" panose="05000000000000000000" pitchFamily="2" charset="2"/>
              <a:buChar char="§"/>
            </a:pPr>
            <a:endParaRPr lang="es-ES" dirty="0"/>
          </a:p>
          <a:p>
            <a:pPr marL="285750" indent="-285750" algn="just">
              <a:buFont typeface="Wingdings" panose="05000000000000000000" pitchFamily="2" charset="2"/>
              <a:buChar char="§"/>
            </a:pPr>
            <a:r>
              <a:rPr lang="es-ES" dirty="0" smtClean="0"/>
              <a:t>El </a:t>
            </a:r>
            <a:r>
              <a:rPr lang="es-ES" dirty="0"/>
              <a:t>resto de las observaciones es usado para describir </a:t>
            </a:r>
            <a:r>
              <a:rPr lang="es-ES" dirty="0" smtClean="0"/>
              <a:t>el suelo </a:t>
            </a:r>
            <a:r>
              <a:rPr lang="es-ES" dirty="0"/>
              <a:t>dentro de las áreas definidas por esos límites.</a:t>
            </a:r>
          </a:p>
        </p:txBody>
      </p:sp>
    </p:spTree>
    <p:extLst>
      <p:ext uri="{BB962C8B-B14F-4D97-AF65-F5344CB8AC3E}">
        <p14:creationId xmlns:p14="http://schemas.microsoft.com/office/powerpoint/2010/main" val="8192871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762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6442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CuadroTexto"/>
          <p:cNvSpPr txBox="1"/>
          <p:nvPr/>
        </p:nvSpPr>
        <p:spPr>
          <a:xfrm>
            <a:off x="3880144" y="1013245"/>
            <a:ext cx="1383712" cy="338554"/>
          </a:xfrm>
          <a:prstGeom prst="rect">
            <a:avLst/>
          </a:prstGeom>
          <a:solidFill>
            <a:srgbClr val="008000"/>
          </a:solidFill>
          <a:effectLst>
            <a:innerShdw blurRad="114300">
              <a:prstClr val="black"/>
            </a:innerShdw>
            <a:softEdge rad="31750"/>
          </a:effectLst>
        </p:spPr>
        <p:txBody>
          <a:bodyPr wrap="none" rtlCol="0">
            <a:spAutoFit/>
          </a:bodyPr>
          <a:lstStyle/>
          <a:p>
            <a:r>
              <a:rPr lang="es-VE" sz="1600" b="1" dirty="0" smtClean="0">
                <a:solidFill>
                  <a:schemeClr val="bg1"/>
                </a:solidFill>
              </a:rPr>
              <a:t>Mapeo libre.</a:t>
            </a:r>
            <a:endParaRPr lang="es-VE" sz="1600" b="1" dirty="0">
              <a:solidFill>
                <a:schemeClr val="bg1"/>
              </a:solidFill>
            </a:endParaRPr>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2" y="1371600"/>
            <a:ext cx="7800975" cy="5448300"/>
          </a:xfrm>
          <a:prstGeom prst="rect">
            <a:avLst/>
          </a:prstGeom>
          <a:ln w="19050">
            <a:solidFill>
              <a:schemeClr val="tx1"/>
            </a:solidFill>
          </a:ln>
        </p:spPr>
      </p:pic>
      <p:sp>
        <p:nvSpPr>
          <p:cNvPr id="8" name="7 Forma libre"/>
          <p:cNvSpPr/>
          <p:nvPr/>
        </p:nvSpPr>
        <p:spPr>
          <a:xfrm>
            <a:off x="665683" y="3445459"/>
            <a:ext cx="7095744" cy="3372307"/>
          </a:xfrm>
          <a:custGeom>
            <a:avLst/>
            <a:gdLst>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63194 w 7095744"/>
              <a:gd name="connsiteY106" fmla="*/ 1536192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53543 w 7095744"/>
              <a:gd name="connsiteY117" fmla="*/ 1185063 h 3372307"/>
              <a:gd name="connsiteX118" fmla="*/ 292608 w 7095744"/>
              <a:gd name="connsiteY118" fmla="*/ 114117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02106 w 7095744"/>
              <a:gd name="connsiteY130" fmla="*/ 460858 h 3372307"/>
              <a:gd name="connsiteX131" fmla="*/ 1645920 w 7095744"/>
              <a:gd name="connsiteY131" fmla="*/ 490119 h 3372307"/>
              <a:gd name="connsiteX132" fmla="*/ 1880007 w 7095744"/>
              <a:gd name="connsiteY132" fmla="*/ 519379 h 3372307"/>
              <a:gd name="connsiteX133" fmla="*/ 2040941 w 7095744"/>
              <a:gd name="connsiteY133" fmla="*/ 519379 h 3372307"/>
              <a:gd name="connsiteX134" fmla="*/ 2384755 w 7095744"/>
              <a:gd name="connsiteY134" fmla="*/ 504749 h 3372307"/>
              <a:gd name="connsiteX135" fmla="*/ 2860243 w 7095744"/>
              <a:gd name="connsiteY135" fmla="*/ 409651 h 3372307"/>
              <a:gd name="connsiteX136" fmla="*/ 3474720 w 7095744"/>
              <a:gd name="connsiteY136" fmla="*/ 175565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486400 w 7095744"/>
              <a:gd name="connsiteY141" fmla="*/ 160935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63194 w 7095744"/>
              <a:gd name="connsiteY106" fmla="*/ 1536192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53543 w 7095744"/>
              <a:gd name="connsiteY117" fmla="*/ 1185063 h 3372307"/>
              <a:gd name="connsiteX118" fmla="*/ 292608 w 7095744"/>
              <a:gd name="connsiteY118" fmla="*/ 114117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45920 w 7095744"/>
              <a:gd name="connsiteY131" fmla="*/ 490119 h 3372307"/>
              <a:gd name="connsiteX132" fmla="*/ 1880007 w 7095744"/>
              <a:gd name="connsiteY132" fmla="*/ 519379 h 3372307"/>
              <a:gd name="connsiteX133" fmla="*/ 2040941 w 7095744"/>
              <a:gd name="connsiteY133" fmla="*/ 519379 h 3372307"/>
              <a:gd name="connsiteX134" fmla="*/ 2384755 w 7095744"/>
              <a:gd name="connsiteY134" fmla="*/ 504749 h 3372307"/>
              <a:gd name="connsiteX135" fmla="*/ 2860243 w 7095744"/>
              <a:gd name="connsiteY135" fmla="*/ 409651 h 3372307"/>
              <a:gd name="connsiteX136" fmla="*/ 3474720 w 7095744"/>
              <a:gd name="connsiteY136" fmla="*/ 175565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486400 w 7095744"/>
              <a:gd name="connsiteY141" fmla="*/ 160935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63194 w 7095744"/>
              <a:gd name="connsiteY106" fmla="*/ 1536192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53543 w 7095744"/>
              <a:gd name="connsiteY117" fmla="*/ 1185063 h 3372307"/>
              <a:gd name="connsiteX118" fmla="*/ 292608 w 7095744"/>
              <a:gd name="connsiteY118" fmla="*/ 114117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880007 w 7095744"/>
              <a:gd name="connsiteY132" fmla="*/ 519379 h 3372307"/>
              <a:gd name="connsiteX133" fmla="*/ 2040941 w 7095744"/>
              <a:gd name="connsiteY133" fmla="*/ 519379 h 3372307"/>
              <a:gd name="connsiteX134" fmla="*/ 2384755 w 7095744"/>
              <a:gd name="connsiteY134" fmla="*/ 504749 h 3372307"/>
              <a:gd name="connsiteX135" fmla="*/ 2860243 w 7095744"/>
              <a:gd name="connsiteY135" fmla="*/ 409651 h 3372307"/>
              <a:gd name="connsiteX136" fmla="*/ 3474720 w 7095744"/>
              <a:gd name="connsiteY136" fmla="*/ 175565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486400 w 7095744"/>
              <a:gd name="connsiteY141" fmla="*/ 160935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63194 w 7095744"/>
              <a:gd name="connsiteY106" fmla="*/ 1536192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53543 w 7095744"/>
              <a:gd name="connsiteY117" fmla="*/ 1185063 h 3372307"/>
              <a:gd name="connsiteX118" fmla="*/ 292608 w 7095744"/>
              <a:gd name="connsiteY118" fmla="*/ 114117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40941 w 7095744"/>
              <a:gd name="connsiteY133" fmla="*/ 519379 h 3372307"/>
              <a:gd name="connsiteX134" fmla="*/ 2384755 w 7095744"/>
              <a:gd name="connsiteY134" fmla="*/ 504749 h 3372307"/>
              <a:gd name="connsiteX135" fmla="*/ 2860243 w 7095744"/>
              <a:gd name="connsiteY135" fmla="*/ 409651 h 3372307"/>
              <a:gd name="connsiteX136" fmla="*/ 3474720 w 7095744"/>
              <a:gd name="connsiteY136" fmla="*/ 175565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486400 w 7095744"/>
              <a:gd name="connsiteY141" fmla="*/ 160935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63194 w 7095744"/>
              <a:gd name="connsiteY106" fmla="*/ 1536192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53543 w 7095744"/>
              <a:gd name="connsiteY117" fmla="*/ 1185063 h 3372307"/>
              <a:gd name="connsiteX118" fmla="*/ 292608 w 7095744"/>
              <a:gd name="connsiteY118" fmla="*/ 114117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74720 w 7095744"/>
              <a:gd name="connsiteY136" fmla="*/ 175565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486400 w 7095744"/>
              <a:gd name="connsiteY141" fmla="*/ 160935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63194 w 7095744"/>
              <a:gd name="connsiteY106" fmla="*/ 1536192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53543 w 7095744"/>
              <a:gd name="connsiteY117" fmla="*/ 1185063 h 3372307"/>
              <a:gd name="connsiteX118" fmla="*/ 292608 w 7095744"/>
              <a:gd name="connsiteY118" fmla="*/ 114117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486400 w 7095744"/>
              <a:gd name="connsiteY141" fmla="*/ 160935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63194 w 7095744"/>
              <a:gd name="connsiteY106" fmla="*/ 1536192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53543 w 7095744"/>
              <a:gd name="connsiteY117" fmla="*/ 1185063 h 3372307"/>
              <a:gd name="connsiteX118" fmla="*/ 292608 w 7095744"/>
              <a:gd name="connsiteY118" fmla="*/ 114117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63194 w 7095744"/>
              <a:gd name="connsiteY106" fmla="*/ 1536192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92608 w 7095744"/>
              <a:gd name="connsiteY118" fmla="*/ 114117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63194 w 7095744"/>
              <a:gd name="connsiteY106" fmla="*/ 1536192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92608 w 7095744"/>
              <a:gd name="connsiteY118" fmla="*/ 114117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63194 w 7095744"/>
              <a:gd name="connsiteY106" fmla="*/ 1536192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63348 w 7095744"/>
              <a:gd name="connsiteY118" fmla="*/ 112654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304288 w 7095744"/>
              <a:gd name="connsiteY45" fmla="*/ 972922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55878 w 7095744"/>
              <a:gd name="connsiteY106" fmla="*/ 1572768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63348 w 7095744"/>
              <a:gd name="connsiteY118" fmla="*/ 112654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04211 w 7095744"/>
              <a:gd name="connsiteY43" fmla="*/ 702259 h 3372307"/>
              <a:gd name="connsiteX44" fmla="*/ 2406701 w 7095744"/>
              <a:gd name="connsiteY44" fmla="*/ 811987 h 3372307"/>
              <a:gd name="connsiteX45" fmla="*/ 2282343 w 7095744"/>
              <a:gd name="connsiteY45" fmla="*/ 943661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55878 w 7095744"/>
              <a:gd name="connsiteY106" fmla="*/ 1572768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63348 w 7095744"/>
              <a:gd name="connsiteY118" fmla="*/ 112654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18381 w 7095744"/>
              <a:gd name="connsiteY30" fmla="*/ 811987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18842 w 7095744"/>
              <a:gd name="connsiteY43" fmla="*/ 665683 h 3372307"/>
              <a:gd name="connsiteX44" fmla="*/ 2406701 w 7095744"/>
              <a:gd name="connsiteY44" fmla="*/ 811987 h 3372307"/>
              <a:gd name="connsiteX45" fmla="*/ 2282343 w 7095744"/>
              <a:gd name="connsiteY45" fmla="*/ 943661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55878 w 7095744"/>
              <a:gd name="connsiteY106" fmla="*/ 1572768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63348 w 7095744"/>
              <a:gd name="connsiteY118" fmla="*/ 112654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652467 w 7095744"/>
              <a:gd name="connsiteY29" fmla="*/ 921715 h 3372307"/>
              <a:gd name="connsiteX30" fmla="*/ 4491533 w 7095744"/>
              <a:gd name="connsiteY30" fmla="*/ 782726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18842 w 7095744"/>
              <a:gd name="connsiteY43" fmla="*/ 665683 h 3372307"/>
              <a:gd name="connsiteX44" fmla="*/ 2406701 w 7095744"/>
              <a:gd name="connsiteY44" fmla="*/ 811987 h 3372307"/>
              <a:gd name="connsiteX45" fmla="*/ 2282343 w 7095744"/>
              <a:gd name="connsiteY45" fmla="*/ 943661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55878 w 7095744"/>
              <a:gd name="connsiteY106" fmla="*/ 1572768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63348 w 7095744"/>
              <a:gd name="connsiteY118" fmla="*/ 112654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44922 w 7095744"/>
              <a:gd name="connsiteY18" fmla="*/ 2018995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718304 w 7095744"/>
              <a:gd name="connsiteY29" fmla="*/ 914400 h 3372307"/>
              <a:gd name="connsiteX30" fmla="*/ 4491533 w 7095744"/>
              <a:gd name="connsiteY30" fmla="*/ 782726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18842 w 7095744"/>
              <a:gd name="connsiteY43" fmla="*/ 665683 h 3372307"/>
              <a:gd name="connsiteX44" fmla="*/ 2406701 w 7095744"/>
              <a:gd name="connsiteY44" fmla="*/ 811987 h 3372307"/>
              <a:gd name="connsiteX45" fmla="*/ 2282343 w 7095744"/>
              <a:gd name="connsiteY45" fmla="*/ 943661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55878 w 7095744"/>
              <a:gd name="connsiteY106" fmla="*/ 1572768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63348 w 7095744"/>
              <a:gd name="connsiteY118" fmla="*/ 112654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74183 w 7095744"/>
              <a:gd name="connsiteY18" fmla="*/ 1967789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718304 w 7095744"/>
              <a:gd name="connsiteY29" fmla="*/ 914400 h 3372307"/>
              <a:gd name="connsiteX30" fmla="*/ 4491533 w 7095744"/>
              <a:gd name="connsiteY30" fmla="*/ 782726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18842 w 7095744"/>
              <a:gd name="connsiteY43" fmla="*/ 665683 h 3372307"/>
              <a:gd name="connsiteX44" fmla="*/ 2406701 w 7095744"/>
              <a:gd name="connsiteY44" fmla="*/ 811987 h 3372307"/>
              <a:gd name="connsiteX45" fmla="*/ 2282343 w 7095744"/>
              <a:gd name="connsiteY45" fmla="*/ 943661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55878 w 7095744"/>
              <a:gd name="connsiteY106" fmla="*/ 1572768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63348 w 7095744"/>
              <a:gd name="connsiteY118" fmla="*/ 112654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47335 w 7095744"/>
              <a:gd name="connsiteY17" fmla="*/ 2114093 h 3372307"/>
              <a:gd name="connsiteX18" fmla="*/ 5574183 w 7095744"/>
              <a:gd name="connsiteY18" fmla="*/ 1967789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718304 w 7095744"/>
              <a:gd name="connsiteY29" fmla="*/ 914400 h 3372307"/>
              <a:gd name="connsiteX30" fmla="*/ 4491533 w 7095744"/>
              <a:gd name="connsiteY30" fmla="*/ 782726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18842 w 7095744"/>
              <a:gd name="connsiteY43" fmla="*/ 665683 h 3372307"/>
              <a:gd name="connsiteX44" fmla="*/ 2406701 w 7095744"/>
              <a:gd name="connsiteY44" fmla="*/ 811987 h 3372307"/>
              <a:gd name="connsiteX45" fmla="*/ 2282343 w 7095744"/>
              <a:gd name="connsiteY45" fmla="*/ 943661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55878 w 7095744"/>
              <a:gd name="connsiteY106" fmla="*/ 1572768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63348 w 7095744"/>
              <a:gd name="connsiteY118" fmla="*/ 112654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 name="connsiteX0" fmla="*/ 6444691 w 7095744"/>
              <a:gd name="connsiteY0" fmla="*/ 3343047 h 3372307"/>
              <a:gd name="connsiteX1" fmla="*/ 6400800 w 7095744"/>
              <a:gd name="connsiteY1" fmla="*/ 3226003 h 3372307"/>
              <a:gd name="connsiteX2" fmla="*/ 6239866 w 7095744"/>
              <a:gd name="connsiteY2" fmla="*/ 3101645 h 3372307"/>
              <a:gd name="connsiteX3" fmla="*/ 6115507 w 7095744"/>
              <a:gd name="connsiteY3" fmla="*/ 3057754 h 3372307"/>
              <a:gd name="connsiteX4" fmla="*/ 5961888 w 7095744"/>
              <a:gd name="connsiteY4" fmla="*/ 3079699 h 3372307"/>
              <a:gd name="connsiteX5" fmla="*/ 5859475 w 7095744"/>
              <a:gd name="connsiteY5" fmla="*/ 3123591 h 3372307"/>
              <a:gd name="connsiteX6" fmla="*/ 5764378 w 7095744"/>
              <a:gd name="connsiteY6" fmla="*/ 3108960 h 3372307"/>
              <a:gd name="connsiteX7" fmla="*/ 5749747 w 7095744"/>
              <a:gd name="connsiteY7" fmla="*/ 3035808 h 3372307"/>
              <a:gd name="connsiteX8" fmla="*/ 5830215 w 7095744"/>
              <a:gd name="connsiteY8" fmla="*/ 2962656 h 3372307"/>
              <a:gd name="connsiteX9" fmla="*/ 5903367 w 7095744"/>
              <a:gd name="connsiteY9" fmla="*/ 2838298 h 3372307"/>
              <a:gd name="connsiteX10" fmla="*/ 5917997 w 7095744"/>
              <a:gd name="connsiteY10" fmla="*/ 2743200 h 3372307"/>
              <a:gd name="connsiteX11" fmla="*/ 5874106 w 7095744"/>
              <a:gd name="connsiteY11" fmla="*/ 2662733 h 3372307"/>
              <a:gd name="connsiteX12" fmla="*/ 5866791 w 7095744"/>
              <a:gd name="connsiteY12" fmla="*/ 2560320 h 3372307"/>
              <a:gd name="connsiteX13" fmla="*/ 5844845 w 7095744"/>
              <a:gd name="connsiteY13" fmla="*/ 2457907 h 3372307"/>
              <a:gd name="connsiteX14" fmla="*/ 5720487 w 7095744"/>
              <a:gd name="connsiteY14" fmla="*/ 2392071 h 3372307"/>
              <a:gd name="connsiteX15" fmla="*/ 5691226 w 7095744"/>
              <a:gd name="connsiteY15" fmla="*/ 2289658 h 3372307"/>
              <a:gd name="connsiteX16" fmla="*/ 5683911 w 7095744"/>
              <a:gd name="connsiteY16" fmla="*/ 2223821 h 3372307"/>
              <a:gd name="connsiteX17" fmla="*/ 5676596 w 7095744"/>
              <a:gd name="connsiteY17" fmla="*/ 2106778 h 3372307"/>
              <a:gd name="connsiteX18" fmla="*/ 5574183 w 7095744"/>
              <a:gd name="connsiteY18" fmla="*/ 1967789 h 3372307"/>
              <a:gd name="connsiteX19" fmla="*/ 5391303 w 7095744"/>
              <a:gd name="connsiteY19" fmla="*/ 2018995 h 3372307"/>
              <a:gd name="connsiteX20" fmla="*/ 5303520 w 7095744"/>
              <a:gd name="connsiteY20" fmla="*/ 2011680 h 3372307"/>
              <a:gd name="connsiteX21" fmla="*/ 5259629 w 7095744"/>
              <a:gd name="connsiteY21" fmla="*/ 1931213 h 3372307"/>
              <a:gd name="connsiteX22" fmla="*/ 5259629 w 7095744"/>
              <a:gd name="connsiteY22" fmla="*/ 1792224 h 3372307"/>
              <a:gd name="connsiteX23" fmla="*/ 5274259 w 7095744"/>
              <a:gd name="connsiteY23" fmla="*/ 1645920 h 3372307"/>
              <a:gd name="connsiteX24" fmla="*/ 5310835 w 7095744"/>
              <a:gd name="connsiteY24" fmla="*/ 1499616 h 3372307"/>
              <a:gd name="connsiteX25" fmla="*/ 5281575 w 7095744"/>
              <a:gd name="connsiteY25" fmla="*/ 1353312 h 3372307"/>
              <a:gd name="connsiteX26" fmla="*/ 5186477 w 7095744"/>
              <a:gd name="connsiteY26" fmla="*/ 1258215 h 3372307"/>
              <a:gd name="connsiteX27" fmla="*/ 5047488 w 7095744"/>
              <a:gd name="connsiteY27" fmla="*/ 1192378 h 3372307"/>
              <a:gd name="connsiteX28" fmla="*/ 4813402 w 7095744"/>
              <a:gd name="connsiteY28" fmla="*/ 1075335 h 3372307"/>
              <a:gd name="connsiteX29" fmla="*/ 4718304 w 7095744"/>
              <a:gd name="connsiteY29" fmla="*/ 914400 h 3372307"/>
              <a:gd name="connsiteX30" fmla="*/ 4491533 w 7095744"/>
              <a:gd name="connsiteY30" fmla="*/ 782726 h 3372307"/>
              <a:gd name="connsiteX31" fmla="*/ 4162349 w 7095744"/>
              <a:gd name="connsiteY31" fmla="*/ 672999 h 3372307"/>
              <a:gd name="connsiteX32" fmla="*/ 4096512 w 7095744"/>
              <a:gd name="connsiteY32" fmla="*/ 643738 h 3372307"/>
              <a:gd name="connsiteX33" fmla="*/ 4074567 w 7095744"/>
              <a:gd name="connsiteY33" fmla="*/ 629107 h 3372307"/>
              <a:gd name="connsiteX34" fmla="*/ 3906317 w 7095744"/>
              <a:gd name="connsiteY34" fmla="*/ 548640 h 3372307"/>
              <a:gd name="connsiteX35" fmla="*/ 3679546 w 7095744"/>
              <a:gd name="connsiteY35" fmla="*/ 490119 h 3372307"/>
              <a:gd name="connsiteX36" fmla="*/ 3423514 w 7095744"/>
              <a:gd name="connsiteY36" fmla="*/ 460858 h 3372307"/>
              <a:gd name="connsiteX37" fmla="*/ 3255264 w 7095744"/>
              <a:gd name="connsiteY37" fmla="*/ 519379 h 3372307"/>
              <a:gd name="connsiteX38" fmla="*/ 3284525 w 7095744"/>
              <a:gd name="connsiteY38" fmla="*/ 658368 h 3372307"/>
              <a:gd name="connsiteX39" fmla="*/ 3240634 w 7095744"/>
              <a:gd name="connsiteY39" fmla="*/ 702259 h 3372307"/>
              <a:gd name="connsiteX40" fmla="*/ 3116275 w 7095744"/>
              <a:gd name="connsiteY40" fmla="*/ 651053 h 3372307"/>
              <a:gd name="connsiteX41" fmla="*/ 2999232 w 7095744"/>
              <a:gd name="connsiteY41" fmla="*/ 621792 h 3372307"/>
              <a:gd name="connsiteX42" fmla="*/ 2838298 w 7095744"/>
              <a:gd name="connsiteY42" fmla="*/ 621792 h 3372307"/>
              <a:gd name="connsiteX43" fmla="*/ 2618842 w 7095744"/>
              <a:gd name="connsiteY43" fmla="*/ 665683 h 3372307"/>
              <a:gd name="connsiteX44" fmla="*/ 2406701 w 7095744"/>
              <a:gd name="connsiteY44" fmla="*/ 811987 h 3372307"/>
              <a:gd name="connsiteX45" fmla="*/ 2282343 w 7095744"/>
              <a:gd name="connsiteY45" fmla="*/ 943661 h 3372307"/>
              <a:gd name="connsiteX46" fmla="*/ 2165299 w 7095744"/>
              <a:gd name="connsiteY46" fmla="*/ 1068019 h 3372307"/>
              <a:gd name="connsiteX47" fmla="*/ 2114093 w 7095744"/>
              <a:gd name="connsiteY47" fmla="*/ 1104595 h 3372307"/>
              <a:gd name="connsiteX48" fmla="*/ 2004365 w 7095744"/>
              <a:gd name="connsiteY48" fmla="*/ 1133856 h 3372307"/>
              <a:gd name="connsiteX49" fmla="*/ 1938528 w 7095744"/>
              <a:gd name="connsiteY49" fmla="*/ 1141171 h 3372307"/>
              <a:gd name="connsiteX50" fmla="*/ 1916583 w 7095744"/>
              <a:gd name="connsiteY50" fmla="*/ 1148487 h 3372307"/>
              <a:gd name="connsiteX51" fmla="*/ 1858061 w 7095744"/>
              <a:gd name="connsiteY51" fmla="*/ 1155802 h 3372307"/>
              <a:gd name="connsiteX52" fmla="*/ 1850746 w 7095744"/>
              <a:gd name="connsiteY52" fmla="*/ 1272845 h 3372307"/>
              <a:gd name="connsiteX53" fmla="*/ 2004365 w 7095744"/>
              <a:gd name="connsiteY53" fmla="*/ 1375258 h 3372307"/>
              <a:gd name="connsiteX54" fmla="*/ 1975104 w 7095744"/>
              <a:gd name="connsiteY54" fmla="*/ 1477671 h 3372307"/>
              <a:gd name="connsiteX55" fmla="*/ 1872691 w 7095744"/>
              <a:gd name="connsiteY55" fmla="*/ 1536192 h 3372307"/>
              <a:gd name="connsiteX56" fmla="*/ 1814170 w 7095744"/>
              <a:gd name="connsiteY56" fmla="*/ 1565453 h 3372307"/>
              <a:gd name="connsiteX57" fmla="*/ 1784909 w 7095744"/>
              <a:gd name="connsiteY57" fmla="*/ 1580083 h 3372307"/>
              <a:gd name="connsiteX58" fmla="*/ 1726387 w 7095744"/>
              <a:gd name="connsiteY58" fmla="*/ 1631290 h 3372307"/>
              <a:gd name="connsiteX59" fmla="*/ 1682496 w 7095744"/>
              <a:gd name="connsiteY59" fmla="*/ 1719072 h 3372307"/>
              <a:gd name="connsiteX60" fmla="*/ 1675181 w 7095744"/>
              <a:gd name="connsiteY60" fmla="*/ 1726387 h 3372307"/>
              <a:gd name="connsiteX61" fmla="*/ 1667866 w 7095744"/>
              <a:gd name="connsiteY61" fmla="*/ 1770279 h 3372307"/>
              <a:gd name="connsiteX62" fmla="*/ 1675181 w 7095744"/>
              <a:gd name="connsiteY62" fmla="*/ 1880007 h 3372307"/>
              <a:gd name="connsiteX63" fmla="*/ 1748333 w 7095744"/>
              <a:gd name="connsiteY63" fmla="*/ 1975104 h 3372307"/>
              <a:gd name="connsiteX64" fmla="*/ 1814170 w 7095744"/>
              <a:gd name="connsiteY64" fmla="*/ 2011680 h 3372307"/>
              <a:gd name="connsiteX65" fmla="*/ 1982419 w 7095744"/>
              <a:gd name="connsiteY65" fmla="*/ 2018995 h 3372307"/>
              <a:gd name="connsiteX66" fmla="*/ 2070202 w 7095744"/>
              <a:gd name="connsiteY66" fmla="*/ 1997050 h 3372307"/>
              <a:gd name="connsiteX67" fmla="*/ 2194560 w 7095744"/>
              <a:gd name="connsiteY67" fmla="*/ 1960474 h 3372307"/>
              <a:gd name="connsiteX68" fmla="*/ 2253082 w 7095744"/>
              <a:gd name="connsiteY68" fmla="*/ 1843431 h 3372307"/>
              <a:gd name="connsiteX69" fmla="*/ 2348179 w 7095744"/>
              <a:gd name="connsiteY69" fmla="*/ 1821485 h 3372307"/>
              <a:gd name="connsiteX70" fmla="*/ 2421331 w 7095744"/>
              <a:gd name="connsiteY70" fmla="*/ 1865376 h 3372307"/>
              <a:gd name="connsiteX71" fmla="*/ 2457907 w 7095744"/>
              <a:gd name="connsiteY71" fmla="*/ 1989735 h 3372307"/>
              <a:gd name="connsiteX72" fmla="*/ 2501799 w 7095744"/>
              <a:gd name="connsiteY72" fmla="*/ 2084832 h 3372307"/>
              <a:gd name="connsiteX73" fmla="*/ 2618842 w 7095744"/>
              <a:gd name="connsiteY73" fmla="*/ 2194560 h 3372307"/>
              <a:gd name="connsiteX74" fmla="*/ 2677363 w 7095744"/>
              <a:gd name="connsiteY74" fmla="*/ 2311603 h 3372307"/>
              <a:gd name="connsiteX75" fmla="*/ 2750515 w 7095744"/>
              <a:gd name="connsiteY75" fmla="*/ 2457907 h 3372307"/>
              <a:gd name="connsiteX76" fmla="*/ 2889504 w 7095744"/>
              <a:gd name="connsiteY76" fmla="*/ 2538375 h 3372307"/>
              <a:gd name="connsiteX77" fmla="*/ 3021178 w 7095744"/>
              <a:gd name="connsiteY77" fmla="*/ 2582266 h 3372307"/>
              <a:gd name="connsiteX78" fmla="*/ 3152851 w 7095744"/>
              <a:gd name="connsiteY78" fmla="*/ 2684679 h 3372307"/>
              <a:gd name="connsiteX79" fmla="*/ 3269895 w 7095744"/>
              <a:gd name="connsiteY79" fmla="*/ 2830983 h 3372307"/>
              <a:gd name="connsiteX80" fmla="*/ 3343047 w 7095744"/>
              <a:gd name="connsiteY80" fmla="*/ 2955341 h 3372307"/>
              <a:gd name="connsiteX81" fmla="*/ 3357677 w 7095744"/>
              <a:gd name="connsiteY81" fmla="*/ 3043123 h 3372307"/>
              <a:gd name="connsiteX82" fmla="*/ 3357677 w 7095744"/>
              <a:gd name="connsiteY82" fmla="*/ 3167482 h 3372307"/>
              <a:gd name="connsiteX83" fmla="*/ 3350362 w 7095744"/>
              <a:gd name="connsiteY83" fmla="*/ 3255264 h 3372307"/>
              <a:gd name="connsiteX84" fmla="*/ 3306471 w 7095744"/>
              <a:gd name="connsiteY84" fmla="*/ 3299155 h 3372307"/>
              <a:gd name="connsiteX85" fmla="*/ 3255264 w 7095744"/>
              <a:gd name="connsiteY85" fmla="*/ 3321101 h 3372307"/>
              <a:gd name="connsiteX86" fmla="*/ 3218688 w 7095744"/>
              <a:gd name="connsiteY86" fmla="*/ 3240634 h 3372307"/>
              <a:gd name="connsiteX87" fmla="*/ 3182112 w 7095744"/>
              <a:gd name="connsiteY87" fmla="*/ 3065069 h 3372307"/>
              <a:gd name="connsiteX88" fmla="*/ 3094330 w 7095744"/>
              <a:gd name="connsiteY88" fmla="*/ 2896819 h 3372307"/>
              <a:gd name="connsiteX89" fmla="*/ 2977287 w 7095744"/>
              <a:gd name="connsiteY89" fmla="*/ 2830983 h 3372307"/>
              <a:gd name="connsiteX90" fmla="*/ 2801722 w 7095744"/>
              <a:gd name="connsiteY90" fmla="*/ 2772461 h 3372307"/>
              <a:gd name="connsiteX91" fmla="*/ 2713939 w 7095744"/>
              <a:gd name="connsiteY91" fmla="*/ 2677363 h 3372307"/>
              <a:gd name="connsiteX92" fmla="*/ 2560320 w 7095744"/>
              <a:gd name="connsiteY92" fmla="*/ 2523744 h 3372307"/>
              <a:gd name="connsiteX93" fmla="*/ 2414016 w 7095744"/>
              <a:gd name="connsiteY93" fmla="*/ 2340864 h 3372307"/>
              <a:gd name="connsiteX94" fmla="*/ 2377440 w 7095744"/>
              <a:gd name="connsiteY94" fmla="*/ 2289658 h 3372307"/>
              <a:gd name="connsiteX95" fmla="*/ 2282343 w 7095744"/>
              <a:gd name="connsiteY95" fmla="*/ 2209191 h 3372307"/>
              <a:gd name="connsiteX96" fmla="*/ 2040941 w 7095744"/>
              <a:gd name="connsiteY96" fmla="*/ 2201875 h 3372307"/>
              <a:gd name="connsiteX97" fmla="*/ 1814170 w 7095744"/>
              <a:gd name="connsiteY97" fmla="*/ 2245767 h 3372307"/>
              <a:gd name="connsiteX98" fmla="*/ 1623975 w 7095744"/>
              <a:gd name="connsiteY98" fmla="*/ 2238451 h 3372307"/>
              <a:gd name="connsiteX99" fmla="*/ 1441095 w 7095744"/>
              <a:gd name="connsiteY99" fmla="*/ 2216506 h 3372307"/>
              <a:gd name="connsiteX100" fmla="*/ 1404519 w 7095744"/>
              <a:gd name="connsiteY100" fmla="*/ 2150669 h 3372307"/>
              <a:gd name="connsiteX101" fmla="*/ 1360627 w 7095744"/>
              <a:gd name="connsiteY101" fmla="*/ 2026311 h 3372307"/>
              <a:gd name="connsiteX102" fmla="*/ 1324051 w 7095744"/>
              <a:gd name="connsiteY102" fmla="*/ 1828800 h 3372307"/>
              <a:gd name="connsiteX103" fmla="*/ 1221639 w 7095744"/>
              <a:gd name="connsiteY103" fmla="*/ 1719072 h 3372307"/>
              <a:gd name="connsiteX104" fmla="*/ 1119226 w 7095744"/>
              <a:gd name="connsiteY104" fmla="*/ 1660551 h 3372307"/>
              <a:gd name="connsiteX105" fmla="*/ 972922 w 7095744"/>
              <a:gd name="connsiteY105" fmla="*/ 1587399 h 3372307"/>
              <a:gd name="connsiteX106" fmla="*/ 855878 w 7095744"/>
              <a:gd name="connsiteY106" fmla="*/ 1572768 h 3372307"/>
              <a:gd name="connsiteX107" fmla="*/ 702259 w 7095744"/>
              <a:gd name="connsiteY107" fmla="*/ 1609344 h 3372307"/>
              <a:gd name="connsiteX108" fmla="*/ 555955 w 7095744"/>
              <a:gd name="connsiteY108" fmla="*/ 1689811 h 3372307"/>
              <a:gd name="connsiteX109" fmla="*/ 475488 w 7095744"/>
              <a:gd name="connsiteY109" fmla="*/ 1770279 h 3372307"/>
              <a:gd name="connsiteX110" fmla="*/ 373075 w 7095744"/>
              <a:gd name="connsiteY110" fmla="*/ 1748333 h 3372307"/>
              <a:gd name="connsiteX111" fmla="*/ 460858 w 7095744"/>
              <a:gd name="connsiteY111" fmla="*/ 1602029 h 3372307"/>
              <a:gd name="connsiteX112" fmla="*/ 541325 w 7095744"/>
              <a:gd name="connsiteY112" fmla="*/ 1506931 h 3372307"/>
              <a:gd name="connsiteX113" fmla="*/ 629107 w 7095744"/>
              <a:gd name="connsiteY113" fmla="*/ 1463040 h 3372307"/>
              <a:gd name="connsiteX114" fmla="*/ 665683 w 7095744"/>
              <a:gd name="connsiteY114" fmla="*/ 1360627 h 3372307"/>
              <a:gd name="connsiteX115" fmla="*/ 629107 w 7095744"/>
              <a:gd name="connsiteY115" fmla="*/ 1294791 h 3372307"/>
              <a:gd name="connsiteX116" fmla="*/ 555955 w 7095744"/>
              <a:gd name="connsiteY116" fmla="*/ 1258215 h 3372307"/>
              <a:gd name="connsiteX117" fmla="*/ 497435 w 7095744"/>
              <a:gd name="connsiteY117" fmla="*/ 1148487 h 3372307"/>
              <a:gd name="connsiteX118" fmla="*/ 263348 w 7095744"/>
              <a:gd name="connsiteY118" fmla="*/ 1126541 h 3372307"/>
              <a:gd name="connsiteX119" fmla="*/ 226771 w 7095744"/>
              <a:gd name="connsiteY119" fmla="*/ 1250899 h 3372307"/>
              <a:gd name="connsiteX120" fmla="*/ 190195 w 7095744"/>
              <a:gd name="connsiteY120" fmla="*/ 1360627 h 3372307"/>
              <a:gd name="connsiteX121" fmla="*/ 153619 w 7095744"/>
              <a:gd name="connsiteY121" fmla="*/ 1463040 h 3372307"/>
              <a:gd name="connsiteX122" fmla="*/ 87783 w 7095744"/>
              <a:gd name="connsiteY122" fmla="*/ 1609344 h 3372307"/>
              <a:gd name="connsiteX123" fmla="*/ 0 w 7095744"/>
              <a:gd name="connsiteY123" fmla="*/ 1682496 h 3372307"/>
              <a:gd name="connsiteX124" fmla="*/ 0 w 7095744"/>
              <a:gd name="connsiteY124" fmla="*/ 197511 h 3372307"/>
              <a:gd name="connsiteX125" fmla="*/ 256032 w 7095744"/>
              <a:gd name="connsiteY125" fmla="*/ 307239 h 3372307"/>
              <a:gd name="connsiteX126" fmla="*/ 555955 w 7095744"/>
              <a:gd name="connsiteY126" fmla="*/ 402336 h 3372307"/>
              <a:gd name="connsiteX127" fmla="*/ 760781 w 7095744"/>
              <a:gd name="connsiteY127" fmla="*/ 438912 h 3372307"/>
              <a:gd name="connsiteX128" fmla="*/ 848563 w 7095744"/>
              <a:gd name="connsiteY128" fmla="*/ 438912 h 3372307"/>
              <a:gd name="connsiteX129" fmla="*/ 1002183 w 7095744"/>
              <a:gd name="connsiteY129" fmla="*/ 446227 h 3372307"/>
              <a:gd name="connsiteX130" fmla="*/ 1367943 w 7095744"/>
              <a:gd name="connsiteY130" fmla="*/ 424282 h 3372307"/>
              <a:gd name="connsiteX131" fmla="*/ 1697127 w 7095744"/>
              <a:gd name="connsiteY131" fmla="*/ 460859 h 3372307"/>
              <a:gd name="connsiteX132" fmla="*/ 1916583 w 7095744"/>
              <a:gd name="connsiteY132" fmla="*/ 497434 h 3372307"/>
              <a:gd name="connsiteX133" fmla="*/ 2062886 w 7095744"/>
              <a:gd name="connsiteY133" fmla="*/ 504749 h 3372307"/>
              <a:gd name="connsiteX134" fmla="*/ 2384755 w 7095744"/>
              <a:gd name="connsiteY134" fmla="*/ 504749 h 3372307"/>
              <a:gd name="connsiteX135" fmla="*/ 2860243 w 7095744"/>
              <a:gd name="connsiteY135" fmla="*/ 409651 h 3372307"/>
              <a:gd name="connsiteX136" fmla="*/ 3482036 w 7095744"/>
              <a:gd name="connsiteY136" fmla="*/ 153619 h 3372307"/>
              <a:gd name="connsiteX137" fmla="*/ 3840480 w 7095744"/>
              <a:gd name="connsiteY137" fmla="*/ 43891 h 3372307"/>
              <a:gd name="connsiteX138" fmla="*/ 4111143 w 7095744"/>
              <a:gd name="connsiteY138" fmla="*/ 0 h 3372307"/>
              <a:gd name="connsiteX139" fmla="*/ 4550055 w 7095744"/>
              <a:gd name="connsiteY139" fmla="*/ 14631 h 3372307"/>
              <a:gd name="connsiteX140" fmla="*/ 5003597 w 7095744"/>
              <a:gd name="connsiteY140" fmla="*/ 73152 h 3372307"/>
              <a:gd name="connsiteX141" fmla="*/ 5362042 w 7095744"/>
              <a:gd name="connsiteY141" fmla="*/ 138990 h 3372307"/>
              <a:gd name="connsiteX142" fmla="*/ 5698541 w 7095744"/>
              <a:gd name="connsiteY142" fmla="*/ 277978 h 3372307"/>
              <a:gd name="connsiteX143" fmla="*/ 6042355 w 7095744"/>
              <a:gd name="connsiteY143" fmla="*/ 526695 h 3372307"/>
              <a:gd name="connsiteX144" fmla="*/ 6217920 w 7095744"/>
              <a:gd name="connsiteY144" fmla="*/ 738835 h 3372307"/>
              <a:gd name="connsiteX145" fmla="*/ 6400800 w 7095744"/>
              <a:gd name="connsiteY145" fmla="*/ 1046074 h 3372307"/>
              <a:gd name="connsiteX146" fmla="*/ 6510528 w 7095744"/>
              <a:gd name="connsiteY146" fmla="*/ 1353312 h 3372307"/>
              <a:gd name="connsiteX147" fmla="*/ 6634887 w 7095744"/>
              <a:gd name="connsiteY147" fmla="*/ 1667866 h 3372307"/>
              <a:gd name="connsiteX148" fmla="*/ 6664147 w 7095744"/>
              <a:gd name="connsiteY148" fmla="*/ 1733703 h 3372307"/>
              <a:gd name="connsiteX149" fmla="*/ 6751930 w 7095744"/>
              <a:gd name="connsiteY149" fmla="*/ 1916583 h 3372307"/>
              <a:gd name="connsiteX150" fmla="*/ 6854343 w 7095744"/>
              <a:gd name="connsiteY150" fmla="*/ 2157984 h 3372307"/>
              <a:gd name="connsiteX151" fmla="*/ 7000647 w 7095744"/>
              <a:gd name="connsiteY151" fmla="*/ 2728570 h 3372307"/>
              <a:gd name="connsiteX152" fmla="*/ 7066483 w 7095744"/>
              <a:gd name="connsiteY152" fmla="*/ 3101645 h 3372307"/>
              <a:gd name="connsiteX153" fmla="*/ 7095744 w 7095744"/>
              <a:gd name="connsiteY153" fmla="*/ 3372307 h 3372307"/>
              <a:gd name="connsiteX154" fmla="*/ 6444691 w 7095744"/>
              <a:gd name="connsiteY154" fmla="*/ 3343047 h 33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095744" h="3372307">
                <a:moveTo>
                  <a:pt x="6444691" y="3343047"/>
                </a:moveTo>
                <a:lnTo>
                  <a:pt x="6400800" y="3226003"/>
                </a:lnTo>
                <a:lnTo>
                  <a:pt x="6239866" y="3101645"/>
                </a:lnTo>
                <a:lnTo>
                  <a:pt x="6115507" y="3057754"/>
                </a:lnTo>
                <a:lnTo>
                  <a:pt x="5961888" y="3079699"/>
                </a:lnTo>
                <a:lnTo>
                  <a:pt x="5859475" y="3123591"/>
                </a:lnTo>
                <a:lnTo>
                  <a:pt x="5764378" y="3108960"/>
                </a:lnTo>
                <a:lnTo>
                  <a:pt x="5749747" y="3035808"/>
                </a:lnTo>
                <a:lnTo>
                  <a:pt x="5830215" y="2962656"/>
                </a:lnTo>
                <a:lnTo>
                  <a:pt x="5903367" y="2838298"/>
                </a:lnTo>
                <a:lnTo>
                  <a:pt x="5917997" y="2743200"/>
                </a:lnTo>
                <a:lnTo>
                  <a:pt x="5874106" y="2662733"/>
                </a:lnTo>
                <a:lnTo>
                  <a:pt x="5866791" y="2560320"/>
                </a:lnTo>
                <a:lnTo>
                  <a:pt x="5844845" y="2457907"/>
                </a:lnTo>
                <a:lnTo>
                  <a:pt x="5720487" y="2392071"/>
                </a:lnTo>
                <a:lnTo>
                  <a:pt x="5691226" y="2289658"/>
                </a:lnTo>
                <a:lnTo>
                  <a:pt x="5683911" y="2223821"/>
                </a:lnTo>
                <a:lnTo>
                  <a:pt x="5676596" y="2106778"/>
                </a:lnTo>
                <a:lnTo>
                  <a:pt x="5574183" y="1967789"/>
                </a:lnTo>
                <a:cubicBezTo>
                  <a:pt x="5476647" y="1948282"/>
                  <a:pt x="5452263" y="2001926"/>
                  <a:pt x="5391303" y="2018995"/>
                </a:cubicBezTo>
                <a:lnTo>
                  <a:pt x="5303520" y="2011680"/>
                </a:lnTo>
                <a:lnTo>
                  <a:pt x="5259629" y="1931213"/>
                </a:lnTo>
                <a:lnTo>
                  <a:pt x="5259629" y="1792224"/>
                </a:lnTo>
                <a:lnTo>
                  <a:pt x="5274259" y="1645920"/>
                </a:lnTo>
                <a:lnTo>
                  <a:pt x="5310835" y="1499616"/>
                </a:lnTo>
                <a:lnTo>
                  <a:pt x="5281575" y="1353312"/>
                </a:lnTo>
                <a:lnTo>
                  <a:pt x="5186477" y="1258215"/>
                </a:lnTo>
                <a:lnTo>
                  <a:pt x="5047488" y="1192378"/>
                </a:lnTo>
                <a:lnTo>
                  <a:pt x="4813402" y="1075335"/>
                </a:lnTo>
                <a:lnTo>
                  <a:pt x="4718304" y="914400"/>
                </a:lnTo>
                <a:lnTo>
                  <a:pt x="4491533" y="782726"/>
                </a:lnTo>
                <a:lnTo>
                  <a:pt x="4162349" y="672999"/>
                </a:lnTo>
                <a:cubicBezTo>
                  <a:pt x="4140403" y="663245"/>
                  <a:pt x="4117992" y="654478"/>
                  <a:pt x="4096512" y="643738"/>
                </a:cubicBezTo>
                <a:cubicBezTo>
                  <a:pt x="4088648" y="639806"/>
                  <a:pt x="4074567" y="629107"/>
                  <a:pt x="4074567" y="629107"/>
                </a:cubicBezTo>
                <a:lnTo>
                  <a:pt x="3906317" y="548640"/>
                </a:lnTo>
                <a:lnTo>
                  <a:pt x="3679546" y="490119"/>
                </a:lnTo>
                <a:lnTo>
                  <a:pt x="3423514" y="460858"/>
                </a:lnTo>
                <a:lnTo>
                  <a:pt x="3255264" y="519379"/>
                </a:lnTo>
                <a:lnTo>
                  <a:pt x="3284525" y="658368"/>
                </a:lnTo>
                <a:lnTo>
                  <a:pt x="3240634" y="702259"/>
                </a:lnTo>
                <a:lnTo>
                  <a:pt x="3116275" y="651053"/>
                </a:lnTo>
                <a:lnTo>
                  <a:pt x="2999232" y="621792"/>
                </a:lnTo>
                <a:lnTo>
                  <a:pt x="2838298" y="621792"/>
                </a:lnTo>
                <a:lnTo>
                  <a:pt x="2618842" y="665683"/>
                </a:lnTo>
                <a:lnTo>
                  <a:pt x="2406701" y="811987"/>
                </a:lnTo>
                <a:lnTo>
                  <a:pt x="2282343" y="943661"/>
                </a:lnTo>
                <a:lnTo>
                  <a:pt x="2165299" y="1068019"/>
                </a:lnTo>
                <a:lnTo>
                  <a:pt x="2114093" y="1104595"/>
                </a:lnTo>
                <a:lnTo>
                  <a:pt x="2004365" y="1133856"/>
                </a:lnTo>
                <a:cubicBezTo>
                  <a:pt x="1982419" y="1136294"/>
                  <a:pt x="1960308" y="1137541"/>
                  <a:pt x="1938528" y="1141171"/>
                </a:cubicBezTo>
                <a:cubicBezTo>
                  <a:pt x="1930922" y="1142439"/>
                  <a:pt x="1916583" y="1148487"/>
                  <a:pt x="1916583" y="1148487"/>
                </a:cubicBezTo>
                <a:lnTo>
                  <a:pt x="1858061" y="1155802"/>
                </a:lnTo>
                <a:lnTo>
                  <a:pt x="1850746" y="1272845"/>
                </a:lnTo>
                <a:lnTo>
                  <a:pt x="2004365" y="1375258"/>
                </a:lnTo>
                <a:lnTo>
                  <a:pt x="1975104" y="1477671"/>
                </a:lnTo>
                <a:lnTo>
                  <a:pt x="1872691" y="1536192"/>
                </a:lnTo>
                <a:cubicBezTo>
                  <a:pt x="1853184" y="1545946"/>
                  <a:pt x="1834025" y="1556428"/>
                  <a:pt x="1814170" y="1565453"/>
                </a:cubicBezTo>
                <a:cubicBezTo>
                  <a:pt x="1783348" y="1579463"/>
                  <a:pt x="1800183" y="1564809"/>
                  <a:pt x="1784909" y="1580083"/>
                </a:cubicBezTo>
                <a:lnTo>
                  <a:pt x="1726387" y="1631290"/>
                </a:lnTo>
                <a:cubicBezTo>
                  <a:pt x="1707434" y="1673936"/>
                  <a:pt x="1705369" y="1688577"/>
                  <a:pt x="1682496" y="1719072"/>
                </a:cubicBezTo>
                <a:cubicBezTo>
                  <a:pt x="1680427" y="1721831"/>
                  <a:pt x="1677619" y="1723949"/>
                  <a:pt x="1675181" y="1726387"/>
                </a:cubicBezTo>
                <a:lnTo>
                  <a:pt x="1667866" y="1770279"/>
                </a:lnTo>
                <a:lnTo>
                  <a:pt x="1675181" y="1880007"/>
                </a:lnTo>
                <a:lnTo>
                  <a:pt x="1748333" y="1975104"/>
                </a:lnTo>
                <a:lnTo>
                  <a:pt x="1814170" y="2011680"/>
                </a:lnTo>
                <a:lnTo>
                  <a:pt x="1982419" y="2018995"/>
                </a:lnTo>
                <a:lnTo>
                  <a:pt x="2070202" y="1997050"/>
                </a:lnTo>
                <a:lnTo>
                  <a:pt x="2194560" y="1960474"/>
                </a:lnTo>
                <a:lnTo>
                  <a:pt x="2253082" y="1843431"/>
                </a:lnTo>
                <a:lnTo>
                  <a:pt x="2348179" y="1821485"/>
                </a:lnTo>
                <a:lnTo>
                  <a:pt x="2421331" y="1865376"/>
                </a:lnTo>
                <a:lnTo>
                  <a:pt x="2457907" y="1989735"/>
                </a:lnTo>
                <a:lnTo>
                  <a:pt x="2501799" y="2084832"/>
                </a:lnTo>
                <a:lnTo>
                  <a:pt x="2618842" y="2194560"/>
                </a:lnTo>
                <a:lnTo>
                  <a:pt x="2677363" y="2311603"/>
                </a:lnTo>
                <a:lnTo>
                  <a:pt x="2750515" y="2457907"/>
                </a:lnTo>
                <a:lnTo>
                  <a:pt x="2889504" y="2538375"/>
                </a:lnTo>
                <a:lnTo>
                  <a:pt x="3021178" y="2582266"/>
                </a:lnTo>
                <a:lnTo>
                  <a:pt x="3152851" y="2684679"/>
                </a:lnTo>
                <a:lnTo>
                  <a:pt x="3269895" y="2830983"/>
                </a:lnTo>
                <a:lnTo>
                  <a:pt x="3343047" y="2955341"/>
                </a:lnTo>
                <a:lnTo>
                  <a:pt x="3357677" y="3043123"/>
                </a:lnTo>
                <a:lnTo>
                  <a:pt x="3357677" y="3167482"/>
                </a:lnTo>
                <a:lnTo>
                  <a:pt x="3350362" y="3255264"/>
                </a:lnTo>
                <a:lnTo>
                  <a:pt x="3306471" y="3299155"/>
                </a:lnTo>
                <a:lnTo>
                  <a:pt x="3255264" y="3321101"/>
                </a:lnTo>
                <a:lnTo>
                  <a:pt x="3218688" y="3240634"/>
                </a:lnTo>
                <a:lnTo>
                  <a:pt x="3182112" y="3065069"/>
                </a:lnTo>
                <a:lnTo>
                  <a:pt x="3094330" y="2896819"/>
                </a:lnTo>
                <a:lnTo>
                  <a:pt x="2977287" y="2830983"/>
                </a:lnTo>
                <a:lnTo>
                  <a:pt x="2801722" y="2772461"/>
                </a:lnTo>
                <a:lnTo>
                  <a:pt x="2713939" y="2677363"/>
                </a:lnTo>
                <a:lnTo>
                  <a:pt x="2560320" y="2523744"/>
                </a:lnTo>
                <a:lnTo>
                  <a:pt x="2414016" y="2340864"/>
                </a:lnTo>
                <a:lnTo>
                  <a:pt x="2377440" y="2289658"/>
                </a:lnTo>
                <a:lnTo>
                  <a:pt x="2282343" y="2209191"/>
                </a:lnTo>
                <a:lnTo>
                  <a:pt x="2040941" y="2201875"/>
                </a:lnTo>
                <a:lnTo>
                  <a:pt x="1814170" y="2245767"/>
                </a:lnTo>
                <a:lnTo>
                  <a:pt x="1623975" y="2238451"/>
                </a:lnTo>
                <a:lnTo>
                  <a:pt x="1441095" y="2216506"/>
                </a:lnTo>
                <a:lnTo>
                  <a:pt x="1404519" y="2150669"/>
                </a:lnTo>
                <a:lnTo>
                  <a:pt x="1360627" y="2026311"/>
                </a:lnTo>
                <a:lnTo>
                  <a:pt x="1324051" y="1828800"/>
                </a:lnTo>
                <a:lnTo>
                  <a:pt x="1221639" y="1719072"/>
                </a:lnTo>
                <a:lnTo>
                  <a:pt x="1119226" y="1660551"/>
                </a:lnTo>
                <a:lnTo>
                  <a:pt x="972922" y="1587399"/>
                </a:lnTo>
                <a:lnTo>
                  <a:pt x="855878" y="1572768"/>
                </a:lnTo>
                <a:lnTo>
                  <a:pt x="702259" y="1609344"/>
                </a:lnTo>
                <a:lnTo>
                  <a:pt x="555955" y="1689811"/>
                </a:lnTo>
                <a:lnTo>
                  <a:pt x="475488" y="1770279"/>
                </a:lnTo>
                <a:lnTo>
                  <a:pt x="373075" y="1748333"/>
                </a:lnTo>
                <a:lnTo>
                  <a:pt x="460858" y="1602029"/>
                </a:lnTo>
                <a:lnTo>
                  <a:pt x="541325" y="1506931"/>
                </a:lnTo>
                <a:lnTo>
                  <a:pt x="629107" y="1463040"/>
                </a:lnTo>
                <a:lnTo>
                  <a:pt x="665683" y="1360627"/>
                </a:lnTo>
                <a:lnTo>
                  <a:pt x="629107" y="1294791"/>
                </a:lnTo>
                <a:lnTo>
                  <a:pt x="555955" y="1258215"/>
                </a:lnTo>
                <a:lnTo>
                  <a:pt x="497435" y="1148487"/>
                </a:lnTo>
                <a:cubicBezTo>
                  <a:pt x="407214" y="1102157"/>
                  <a:pt x="331624" y="1128980"/>
                  <a:pt x="263348" y="1126541"/>
                </a:cubicBezTo>
                <a:lnTo>
                  <a:pt x="226771" y="1250899"/>
                </a:lnTo>
                <a:lnTo>
                  <a:pt x="190195" y="1360627"/>
                </a:lnTo>
                <a:lnTo>
                  <a:pt x="153619" y="1463040"/>
                </a:lnTo>
                <a:lnTo>
                  <a:pt x="87783" y="1609344"/>
                </a:lnTo>
                <a:lnTo>
                  <a:pt x="0" y="1682496"/>
                </a:lnTo>
                <a:lnTo>
                  <a:pt x="0" y="197511"/>
                </a:lnTo>
                <a:lnTo>
                  <a:pt x="256032" y="307239"/>
                </a:lnTo>
                <a:lnTo>
                  <a:pt x="555955" y="402336"/>
                </a:lnTo>
                <a:lnTo>
                  <a:pt x="760781" y="438912"/>
                </a:lnTo>
                <a:lnTo>
                  <a:pt x="848563" y="438912"/>
                </a:lnTo>
                <a:lnTo>
                  <a:pt x="1002183" y="446227"/>
                </a:lnTo>
                <a:lnTo>
                  <a:pt x="1367943" y="424282"/>
                </a:lnTo>
                <a:lnTo>
                  <a:pt x="1697127" y="460859"/>
                </a:lnTo>
                <a:lnTo>
                  <a:pt x="1916583" y="497434"/>
                </a:lnTo>
                <a:lnTo>
                  <a:pt x="2062886" y="504749"/>
                </a:lnTo>
                <a:lnTo>
                  <a:pt x="2384755" y="504749"/>
                </a:lnTo>
                <a:lnTo>
                  <a:pt x="2860243" y="409651"/>
                </a:lnTo>
                <a:lnTo>
                  <a:pt x="3482036" y="153619"/>
                </a:lnTo>
                <a:lnTo>
                  <a:pt x="3840480" y="43891"/>
                </a:lnTo>
                <a:lnTo>
                  <a:pt x="4111143" y="0"/>
                </a:lnTo>
                <a:lnTo>
                  <a:pt x="4550055" y="14631"/>
                </a:lnTo>
                <a:lnTo>
                  <a:pt x="5003597" y="73152"/>
                </a:lnTo>
                <a:lnTo>
                  <a:pt x="5362042" y="138990"/>
                </a:lnTo>
                <a:lnTo>
                  <a:pt x="5698541" y="277978"/>
                </a:lnTo>
                <a:lnTo>
                  <a:pt x="6042355" y="526695"/>
                </a:lnTo>
                <a:lnTo>
                  <a:pt x="6217920" y="738835"/>
                </a:lnTo>
                <a:lnTo>
                  <a:pt x="6400800" y="1046074"/>
                </a:lnTo>
                <a:lnTo>
                  <a:pt x="6510528" y="1353312"/>
                </a:lnTo>
                <a:lnTo>
                  <a:pt x="6634887" y="1667866"/>
                </a:lnTo>
                <a:lnTo>
                  <a:pt x="6664147" y="1733703"/>
                </a:lnTo>
                <a:lnTo>
                  <a:pt x="6751930" y="1916583"/>
                </a:lnTo>
                <a:lnTo>
                  <a:pt x="6854343" y="2157984"/>
                </a:lnTo>
                <a:lnTo>
                  <a:pt x="7000647" y="2728570"/>
                </a:lnTo>
                <a:lnTo>
                  <a:pt x="7066483" y="3101645"/>
                </a:lnTo>
                <a:lnTo>
                  <a:pt x="7095744" y="3372307"/>
                </a:lnTo>
                <a:lnTo>
                  <a:pt x="6444691" y="3343047"/>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8 Forma libre"/>
          <p:cNvSpPr/>
          <p:nvPr/>
        </p:nvSpPr>
        <p:spPr>
          <a:xfrm>
            <a:off x="658368" y="5127955"/>
            <a:ext cx="3277210" cy="1697127"/>
          </a:xfrm>
          <a:custGeom>
            <a:avLst/>
            <a:gdLst>
              <a:gd name="connsiteX0" fmla="*/ 3277210 w 3277210"/>
              <a:gd name="connsiteY0" fmla="*/ 1631290 h 1697127"/>
              <a:gd name="connsiteX1" fmla="*/ 3269894 w 3277210"/>
              <a:gd name="connsiteY1" fmla="*/ 1689811 h 1697127"/>
              <a:gd name="connsiteX2" fmla="*/ 14630 w 3277210"/>
              <a:gd name="connsiteY2" fmla="*/ 1697127 h 1697127"/>
              <a:gd name="connsiteX3" fmla="*/ 0 w 3277210"/>
              <a:gd name="connsiteY3" fmla="*/ 0 h 1697127"/>
            </a:gdLst>
            <a:ahLst/>
            <a:cxnLst>
              <a:cxn ang="0">
                <a:pos x="connsiteX0" y="connsiteY0"/>
              </a:cxn>
              <a:cxn ang="0">
                <a:pos x="connsiteX1" y="connsiteY1"/>
              </a:cxn>
              <a:cxn ang="0">
                <a:pos x="connsiteX2" y="connsiteY2"/>
              </a:cxn>
              <a:cxn ang="0">
                <a:pos x="connsiteX3" y="connsiteY3"/>
              </a:cxn>
            </a:cxnLst>
            <a:rect l="l" t="t" r="r" b="b"/>
            <a:pathLst>
              <a:path w="3277210" h="1697127">
                <a:moveTo>
                  <a:pt x="3277210" y="1631290"/>
                </a:moveTo>
                <a:lnTo>
                  <a:pt x="3269894" y="1689811"/>
                </a:lnTo>
                <a:lnTo>
                  <a:pt x="14630" y="1697127"/>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9 Forma libre"/>
          <p:cNvSpPr/>
          <p:nvPr/>
        </p:nvSpPr>
        <p:spPr>
          <a:xfrm>
            <a:off x="2901215" y="4557370"/>
            <a:ext cx="851483" cy="753465"/>
          </a:xfrm>
          <a:custGeom>
            <a:avLst/>
            <a:gdLst>
              <a:gd name="connsiteX0" fmla="*/ 193115 w 851483"/>
              <a:gd name="connsiteY0" fmla="*/ 753465 h 753465"/>
              <a:gd name="connsiteX1" fmla="*/ 229691 w 851483"/>
              <a:gd name="connsiteY1" fmla="*/ 731520 h 753465"/>
              <a:gd name="connsiteX2" fmla="*/ 222375 w 851483"/>
              <a:gd name="connsiteY2" fmla="*/ 651052 h 753465"/>
              <a:gd name="connsiteX3" fmla="*/ 200430 w 851483"/>
              <a:gd name="connsiteY3" fmla="*/ 636422 h 753465"/>
              <a:gd name="connsiteX4" fmla="*/ 185799 w 851483"/>
              <a:gd name="connsiteY4" fmla="*/ 621792 h 753465"/>
              <a:gd name="connsiteX5" fmla="*/ 149223 w 851483"/>
              <a:gd name="connsiteY5" fmla="*/ 592531 h 753465"/>
              <a:gd name="connsiteX6" fmla="*/ 141908 w 851483"/>
              <a:gd name="connsiteY6" fmla="*/ 555955 h 753465"/>
              <a:gd name="connsiteX7" fmla="*/ 127278 w 851483"/>
              <a:gd name="connsiteY7" fmla="*/ 534009 h 753465"/>
              <a:gd name="connsiteX8" fmla="*/ 119963 w 851483"/>
              <a:gd name="connsiteY8" fmla="*/ 512064 h 753465"/>
              <a:gd name="connsiteX9" fmla="*/ 134593 w 851483"/>
              <a:gd name="connsiteY9" fmla="*/ 402336 h 753465"/>
              <a:gd name="connsiteX10" fmla="*/ 149223 w 851483"/>
              <a:gd name="connsiteY10" fmla="*/ 358444 h 753465"/>
              <a:gd name="connsiteX11" fmla="*/ 156539 w 851483"/>
              <a:gd name="connsiteY11" fmla="*/ 336499 h 753465"/>
              <a:gd name="connsiteX12" fmla="*/ 149223 w 851483"/>
              <a:gd name="connsiteY12" fmla="*/ 314553 h 753465"/>
              <a:gd name="connsiteX13" fmla="*/ 127278 w 851483"/>
              <a:gd name="connsiteY13" fmla="*/ 299923 h 753465"/>
              <a:gd name="connsiteX14" fmla="*/ 112647 w 851483"/>
              <a:gd name="connsiteY14" fmla="*/ 285292 h 753465"/>
              <a:gd name="connsiteX15" fmla="*/ 61441 w 851483"/>
              <a:gd name="connsiteY15" fmla="*/ 292608 h 753465"/>
              <a:gd name="connsiteX16" fmla="*/ 10235 w 851483"/>
              <a:gd name="connsiteY16" fmla="*/ 299923 h 753465"/>
              <a:gd name="connsiteX17" fmla="*/ 10235 w 851483"/>
              <a:gd name="connsiteY17" fmla="*/ 226771 h 753465"/>
              <a:gd name="connsiteX18" fmla="*/ 46811 w 851483"/>
              <a:gd name="connsiteY18" fmla="*/ 204825 h 753465"/>
              <a:gd name="connsiteX19" fmla="*/ 90702 w 851483"/>
              <a:gd name="connsiteY19" fmla="*/ 182880 h 753465"/>
              <a:gd name="connsiteX20" fmla="*/ 105332 w 851483"/>
              <a:gd name="connsiteY20" fmla="*/ 168249 h 753465"/>
              <a:gd name="connsiteX21" fmla="*/ 127278 w 851483"/>
              <a:gd name="connsiteY21" fmla="*/ 102412 h 753465"/>
              <a:gd name="connsiteX22" fmla="*/ 134593 w 851483"/>
              <a:gd name="connsiteY22" fmla="*/ 80467 h 753465"/>
              <a:gd name="connsiteX23" fmla="*/ 156539 w 851483"/>
              <a:gd name="connsiteY23" fmla="*/ 73152 h 753465"/>
              <a:gd name="connsiteX24" fmla="*/ 215060 w 851483"/>
              <a:gd name="connsiteY24" fmla="*/ 80467 h 753465"/>
              <a:gd name="connsiteX25" fmla="*/ 244321 w 851483"/>
              <a:gd name="connsiteY25" fmla="*/ 117043 h 753465"/>
              <a:gd name="connsiteX26" fmla="*/ 266267 w 851483"/>
              <a:gd name="connsiteY26" fmla="*/ 131673 h 753465"/>
              <a:gd name="connsiteX27" fmla="*/ 280897 w 851483"/>
              <a:gd name="connsiteY27" fmla="*/ 146304 h 753465"/>
              <a:gd name="connsiteX28" fmla="*/ 324788 w 851483"/>
              <a:gd name="connsiteY28" fmla="*/ 175564 h 753465"/>
              <a:gd name="connsiteX29" fmla="*/ 471092 w 851483"/>
              <a:gd name="connsiteY29" fmla="*/ 153619 h 753465"/>
              <a:gd name="connsiteX30" fmla="*/ 485723 w 851483"/>
              <a:gd name="connsiteY30" fmla="*/ 138988 h 753465"/>
              <a:gd name="connsiteX31" fmla="*/ 529614 w 851483"/>
              <a:gd name="connsiteY31" fmla="*/ 124358 h 753465"/>
              <a:gd name="connsiteX32" fmla="*/ 551559 w 851483"/>
              <a:gd name="connsiteY32" fmla="*/ 117043 h 753465"/>
              <a:gd name="connsiteX33" fmla="*/ 588135 w 851483"/>
              <a:gd name="connsiteY33" fmla="*/ 87782 h 753465"/>
              <a:gd name="connsiteX34" fmla="*/ 632027 w 851483"/>
              <a:gd name="connsiteY34" fmla="*/ 73152 h 753465"/>
              <a:gd name="connsiteX35" fmla="*/ 653972 w 851483"/>
              <a:gd name="connsiteY35" fmla="*/ 58521 h 753465"/>
              <a:gd name="connsiteX36" fmla="*/ 668603 w 851483"/>
              <a:gd name="connsiteY36" fmla="*/ 43891 h 753465"/>
              <a:gd name="connsiteX37" fmla="*/ 690548 w 851483"/>
              <a:gd name="connsiteY37" fmla="*/ 36576 h 753465"/>
              <a:gd name="connsiteX38" fmla="*/ 749070 w 851483"/>
              <a:gd name="connsiteY38" fmla="*/ 7315 h 753465"/>
              <a:gd name="connsiteX39" fmla="*/ 771015 w 851483"/>
              <a:gd name="connsiteY39" fmla="*/ 0 h 753465"/>
              <a:gd name="connsiteX40" fmla="*/ 822222 w 851483"/>
              <a:gd name="connsiteY40" fmla="*/ 14630 h 753465"/>
              <a:gd name="connsiteX41" fmla="*/ 844167 w 851483"/>
              <a:gd name="connsiteY41" fmla="*/ 29260 h 753465"/>
              <a:gd name="connsiteX42" fmla="*/ 851483 w 851483"/>
              <a:gd name="connsiteY42" fmla="*/ 51206 h 753465"/>
              <a:gd name="connsiteX43" fmla="*/ 829537 w 851483"/>
              <a:gd name="connsiteY43" fmla="*/ 131673 h 753465"/>
              <a:gd name="connsiteX44" fmla="*/ 814907 w 851483"/>
              <a:gd name="connsiteY44" fmla="*/ 146304 h 753465"/>
              <a:gd name="connsiteX45" fmla="*/ 792961 w 851483"/>
              <a:gd name="connsiteY45" fmla="*/ 153619 h 753465"/>
              <a:gd name="connsiteX46" fmla="*/ 734439 w 851483"/>
              <a:gd name="connsiteY46" fmla="*/ 197510 h 753465"/>
              <a:gd name="connsiteX47" fmla="*/ 712494 w 851483"/>
              <a:gd name="connsiteY47" fmla="*/ 212140 h 753465"/>
              <a:gd name="connsiteX48" fmla="*/ 697863 w 851483"/>
              <a:gd name="connsiteY48" fmla="*/ 226771 h 753465"/>
              <a:gd name="connsiteX49" fmla="*/ 675918 w 851483"/>
              <a:gd name="connsiteY49" fmla="*/ 234086 h 753465"/>
              <a:gd name="connsiteX50" fmla="*/ 639342 w 851483"/>
              <a:gd name="connsiteY50" fmla="*/ 256032 h 753465"/>
              <a:gd name="connsiteX51" fmla="*/ 617396 w 851483"/>
              <a:gd name="connsiteY51" fmla="*/ 270662 h 753465"/>
              <a:gd name="connsiteX52" fmla="*/ 573505 w 851483"/>
              <a:gd name="connsiteY52" fmla="*/ 285292 h 753465"/>
              <a:gd name="connsiteX53" fmla="*/ 536929 w 851483"/>
              <a:gd name="connsiteY53" fmla="*/ 314553 h 753465"/>
              <a:gd name="connsiteX54" fmla="*/ 514983 w 851483"/>
              <a:gd name="connsiteY54" fmla="*/ 321868 h 753465"/>
              <a:gd name="connsiteX55" fmla="*/ 478407 w 851483"/>
              <a:gd name="connsiteY55" fmla="*/ 343814 h 753465"/>
              <a:gd name="connsiteX56" fmla="*/ 441831 w 851483"/>
              <a:gd name="connsiteY56" fmla="*/ 380390 h 753465"/>
              <a:gd name="connsiteX57" fmla="*/ 427201 w 851483"/>
              <a:gd name="connsiteY57" fmla="*/ 402336 h 753465"/>
              <a:gd name="connsiteX58" fmla="*/ 405255 w 851483"/>
              <a:gd name="connsiteY58" fmla="*/ 416966 h 753465"/>
              <a:gd name="connsiteX59" fmla="*/ 397940 w 851483"/>
              <a:gd name="connsiteY59" fmla="*/ 460857 h 753465"/>
              <a:gd name="connsiteX60" fmla="*/ 383310 w 851483"/>
              <a:gd name="connsiteY60" fmla="*/ 504748 h 753465"/>
              <a:gd name="connsiteX61" fmla="*/ 375995 w 851483"/>
              <a:gd name="connsiteY61" fmla="*/ 526694 h 753465"/>
              <a:gd name="connsiteX62" fmla="*/ 368679 w 851483"/>
              <a:gd name="connsiteY62" fmla="*/ 555955 h 753465"/>
              <a:gd name="connsiteX63" fmla="*/ 361364 w 851483"/>
              <a:gd name="connsiteY63" fmla="*/ 694944 h 753465"/>
              <a:gd name="connsiteX64" fmla="*/ 258951 w 851483"/>
              <a:gd name="connsiteY64" fmla="*/ 716889 h 753465"/>
              <a:gd name="connsiteX65" fmla="*/ 237006 w 851483"/>
              <a:gd name="connsiteY65" fmla="*/ 716889 h 75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51483" h="753465">
                <a:moveTo>
                  <a:pt x="193115" y="753465"/>
                </a:moveTo>
                <a:cubicBezTo>
                  <a:pt x="205307" y="746150"/>
                  <a:pt x="225785" y="745191"/>
                  <a:pt x="229691" y="731520"/>
                </a:cubicBezTo>
                <a:cubicBezTo>
                  <a:pt x="237090" y="705623"/>
                  <a:pt x="230296" y="676794"/>
                  <a:pt x="222375" y="651052"/>
                </a:cubicBezTo>
                <a:cubicBezTo>
                  <a:pt x="219790" y="642649"/>
                  <a:pt x="207295" y="641914"/>
                  <a:pt x="200430" y="636422"/>
                </a:cubicBezTo>
                <a:cubicBezTo>
                  <a:pt x="195044" y="632114"/>
                  <a:pt x="191185" y="626100"/>
                  <a:pt x="185799" y="621792"/>
                </a:cubicBezTo>
                <a:cubicBezTo>
                  <a:pt x="139659" y="584879"/>
                  <a:pt x="184550" y="627855"/>
                  <a:pt x="149223" y="592531"/>
                </a:cubicBezTo>
                <a:cubicBezTo>
                  <a:pt x="146785" y="580339"/>
                  <a:pt x="146274" y="567597"/>
                  <a:pt x="141908" y="555955"/>
                </a:cubicBezTo>
                <a:cubicBezTo>
                  <a:pt x="138821" y="547723"/>
                  <a:pt x="131210" y="541873"/>
                  <a:pt x="127278" y="534009"/>
                </a:cubicBezTo>
                <a:cubicBezTo>
                  <a:pt x="123830" y="527112"/>
                  <a:pt x="122401" y="519379"/>
                  <a:pt x="119963" y="512064"/>
                </a:cubicBezTo>
                <a:cubicBezTo>
                  <a:pt x="123486" y="476834"/>
                  <a:pt x="125024" y="437424"/>
                  <a:pt x="134593" y="402336"/>
                </a:cubicBezTo>
                <a:cubicBezTo>
                  <a:pt x="138651" y="387457"/>
                  <a:pt x="144346" y="373075"/>
                  <a:pt x="149223" y="358444"/>
                </a:cubicBezTo>
                <a:lnTo>
                  <a:pt x="156539" y="336499"/>
                </a:lnTo>
                <a:cubicBezTo>
                  <a:pt x="154100" y="329184"/>
                  <a:pt x="154040" y="320574"/>
                  <a:pt x="149223" y="314553"/>
                </a:cubicBezTo>
                <a:cubicBezTo>
                  <a:pt x="143731" y="307688"/>
                  <a:pt x="134143" y="305415"/>
                  <a:pt x="127278" y="299923"/>
                </a:cubicBezTo>
                <a:cubicBezTo>
                  <a:pt x="121892" y="295614"/>
                  <a:pt x="117524" y="290169"/>
                  <a:pt x="112647" y="285292"/>
                </a:cubicBezTo>
                <a:cubicBezTo>
                  <a:pt x="95578" y="287731"/>
                  <a:pt x="77956" y="287653"/>
                  <a:pt x="61441" y="292608"/>
                </a:cubicBezTo>
                <a:cubicBezTo>
                  <a:pt x="10925" y="307763"/>
                  <a:pt x="71129" y="315147"/>
                  <a:pt x="10235" y="299923"/>
                </a:cubicBezTo>
                <a:cubicBezTo>
                  <a:pt x="1763" y="274508"/>
                  <a:pt x="-7778" y="256793"/>
                  <a:pt x="10235" y="226771"/>
                </a:cubicBezTo>
                <a:cubicBezTo>
                  <a:pt x="17550" y="214579"/>
                  <a:pt x="34754" y="212361"/>
                  <a:pt x="46811" y="204825"/>
                </a:cubicBezTo>
                <a:cubicBezTo>
                  <a:pt x="79223" y="184568"/>
                  <a:pt x="56863" y="194159"/>
                  <a:pt x="90702" y="182880"/>
                </a:cubicBezTo>
                <a:cubicBezTo>
                  <a:pt x="95579" y="178003"/>
                  <a:pt x="102248" y="174418"/>
                  <a:pt x="105332" y="168249"/>
                </a:cubicBezTo>
                <a:cubicBezTo>
                  <a:pt x="105337" y="168239"/>
                  <a:pt x="123619" y="113390"/>
                  <a:pt x="127278" y="102412"/>
                </a:cubicBezTo>
                <a:cubicBezTo>
                  <a:pt x="129716" y="95097"/>
                  <a:pt x="127278" y="82905"/>
                  <a:pt x="134593" y="80467"/>
                </a:cubicBezTo>
                <a:lnTo>
                  <a:pt x="156539" y="73152"/>
                </a:lnTo>
                <a:cubicBezTo>
                  <a:pt x="176046" y="75590"/>
                  <a:pt x="196230" y="74818"/>
                  <a:pt x="215060" y="80467"/>
                </a:cubicBezTo>
                <a:cubicBezTo>
                  <a:pt x="225405" y="83570"/>
                  <a:pt x="239255" y="111977"/>
                  <a:pt x="244321" y="117043"/>
                </a:cubicBezTo>
                <a:cubicBezTo>
                  <a:pt x="250538" y="123260"/>
                  <a:pt x="259402" y="126181"/>
                  <a:pt x="266267" y="131673"/>
                </a:cubicBezTo>
                <a:cubicBezTo>
                  <a:pt x="271653" y="135981"/>
                  <a:pt x="275380" y="142166"/>
                  <a:pt x="280897" y="146304"/>
                </a:cubicBezTo>
                <a:cubicBezTo>
                  <a:pt x="294964" y="156854"/>
                  <a:pt x="324788" y="175564"/>
                  <a:pt x="324788" y="175564"/>
                </a:cubicBezTo>
                <a:cubicBezTo>
                  <a:pt x="409918" y="170556"/>
                  <a:pt x="424760" y="190685"/>
                  <a:pt x="471092" y="153619"/>
                </a:cubicBezTo>
                <a:cubicBezTo>
                  <a:pt x="476478" y="149310"/>
                  <a:pt x="479554" y="142072"/>
                  <a:pt x="485723" y="138988"/>
                </a:cubicBezTo>
                <a:cubicBezTo>
                  <a:pt x="499517" y="132091"/>
                  <a:pt x="514984" y="129235"/>
                  <a:pt x="529614" y="124358"/>
                </a:cubicBezTo>
                <a:lnTo>
                  <a:pt x="551559" y="117043"/>
                </a:lnTo>
                <a:cubicBezTo>
                  <a:pt x="563719" y="104883"/>
                  <a:pt x="571525" y="95164"/>
                  <a:pt x="588135" y="87782"/>
                </a:cubicBezTo>
                <a:cubicBezTo>
                  <a:pt x="602228" y="81519"/>
                  <a:pt x="632027" y="73152"/>
                  <a:pt x="632027" y="73152"/>
                </a:cubicBezTo>
                <a:cubicBezTo>
                  <a:pt x="639342" y="68275"/>
                  <a:pt x="647107" y="64013"/>
                  <a:pt x="653972" y="58521"/>
                </a:cubicBezTo>
                <a:cubicBezTo>
                  <a:pt x="659358" y="54213"/>
                  <a:pt x="662689" y="47439"/>
                  <a:pt x="668603" y="43891"/>
                </a:cubicBezTo>
                <a:cubicBezTo>
                  <a:pt x="675215" y="39924"/>
                  <a:pt x="683233" y="39014"/>
                  <a:pt x="690548" y="36576"/>
                </a:cubicBezTo>
                <a:cubicBezTo>
                  <a:pt x="716084" y="11040"/>
                  <a:pt x="698636" y="24126"/>
                  <a:pt x="749070" y="7315"/>
                </a:cubicBezTo>
                <a:lnTo>
                  <a:pt x="771015" y="0"/>
                </a:lnTo>
                <a:cubicBezTo>
                  <a:pt x="780389" y="2344"/>
                  <a:pt x="811728" y="9383"/>
                  <a:pt x="822222" y="14630"/>
                </a:cubicBezTo>
                <a:cubicBezTo>
                  <a:pt x="830085" y="18562"/>
                  <a:pt x="836852" y="24383"/>
                  <a:pt x="844167" y="29260"/>
                </a:cubicBezTo>
                <a:cubicBezTo>
                  <a:pt x="846606" y="36575"/>
                  <a:pt x="851483" y="43495"/>
                  <a:pt x="851483" y="51206"/>
                </a:cubicBezTo>
                <a:cubicBezTo>
                  <a:pt x="851483" y="93670"/>
                  <a:pt x="851313" y="104453"/>
                  <a:pt x="829537" y="131673"/>
                </a:cubicBezTo>
                <a:cubicBezTo>
                  <a:pt x="825229" y="137059"/>
                  <a:pt x="820821" y="142756"/>
                  <a:pt x="814907" y="146304"/>
                </a:cubicBezTo>
                <a:cubicBezTo>
                  <a:pt x="808295" y="150271"/>
                  <a:pt x="800276" y="151181"/>
                  <a:pt x="792961" y="153619"/>
                </a:cubicBezTo>
                <a:cubicBezTo>
                  <a:pt x="750932" y="195648"/>
                  <a:pt x="772742" y="184743"/>
                  <a:pt x="734439" y="197510"/>
                </a:cubicBezTo>
                <a:cubicBezTo>
                  <a:pt x="727124" y="202387"/>
                  <a:pt x="719359" y="206648"/>
                  <a:pt x="712494" y="212140"/>
                </a:cubicBezTo>
                <a:cubicBezTo>
                  <a:pt x="707108" y="216449"/>
                  <a:pt x="703777" y="223222"/>
                  <a:pt x="697863" y="226771"/>
                </a:cubicBezTo>
                <a:cubicBezTo>
                  <a:pt x="691251" y="230738"/>
                  <a:pt x="683233" y="231648"/>
                  <a:pt x="675918" y="234086"/>
                </a:cubicBezTo>
                <a:cubicBezTo>
                  <a:pt x="647341" y="262661"/>
                  <a:pt x="677325" y="237040"/>
                  <a:pt x="639342" y="256032"/>
                </a:cubicBezTo>
                <a:cubicBezTo>
                  <a:pt x="631478" y="259964"/>
                  <a:pt x="625430" y="267091"/>
                  <a:pt x="617396" y="270662"/>
                </a:cubicBezTo>
                <a:cubicBezTo>
                  <a:pt x="603303" y="276925"/>
                  <a:pt x="573505" y="285292"/>
                  <a:pt x="573505" y="285292"/>
                </a:cubicBezTo>
                <a:cubicBezTo>
                  <a:pt x="559896" y="298902"/>
                  <a:pt x="555388" y="305324"/>
                  <a:pt x="536929" y="314553"/>
                </a:cubicBezTo>
                <a:cubicBezTo>
                  <a:pt x="530032" y="318001"/>
                  <a:pt x="522298" y="319430"/>
                  <a:pt x="514983" y="321868"/>
                </a:cubicBezTo>
                <a:cubicBezTo>
                  <a:pt x="452444" y="384411"/>
                  <a:pt x="554364" y="286847"/>
                  <a:pt x="478407" y="343814"/>
                </a:cubicBezTo>
                <a:cubicBezTo>
                  <a:pt x="464613" y="354159"/>
                  <a:pt x="454023" y="368198"/>
                  <a:pt x="441831" y="380390"/>
                </a:cubicBezTo>
                <a:cubicBezTo>
                  <a:pt x="435614" y="386607"/>
                  <a:pt x="433418" y="396119"/>
                  <a:pt x="427201" y="402336"/>
                </a:cubicBezTo>
                <a:cubicBezTo>
                  <a:pt x="420984" y="408553"/>
                  <a:pt x="412570" y="412089"/>
                  <a:pt x="405255" y="416966"/>
                </a:cubicBezTo>
                <a:cubicBezTo>
                  <a:pt x="402817" y="431596"/>
                  <a:pt x="401537" y="446468"/>
                  <a:pt x="397940" y="460857"/>
                </a:cubicBezTo>
                <a:cubicBezTo>
                  <a:pt x="394200" y="475818"/>
                  <a:pt x="388187" y="490118"/>
                  <a:pt x="383310" y="504748"/>
                </a:cubicBezTo>
                <a:cubicBezTo>
                  <a:pt x="380872" y="512063"/>
                  <a:pt x="377865" y="519213"/>
                  <a:pt x="375995" y="526694"/>
                </a:cubicBezTo>
                <a:lnTo>
                  <a:pt x="368679" y="555955"/>
                </a:lnTo>
                <a:cubicBezTo>
                  <a:pt x="375260" y="602014"/>
                  <a:pt x="387313" y="649533"/>
                  <a:pt x="361364" y="694944"/>
                </a:cubicBezTo>
                <a:cubicBezTo>
                  <a:pt x="353346" y="708975"/>
                  <a:pt x="263271" y="716349"/>
                  <a:pt x="258951" y="716889"/>
                </a:cubicBezTo>
                <a:cubicBezTo>
                  <a:pt x="240466" y="735376"/>
                  <a:pt x="247405" y="737689"/>
                  <a:pt x="237006" y="7168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 name="10 Forma libre"/>
          <p:cNvSpPr/>
          <p:nvPr/>
        </p:nvSpPr>
        <p:spPr>
          <a:xfrm>
            <a:off x="3745382" y="4402458"/>
            <a:ext cx="1704442" cy="579193"/>
          </a:xfrm>
          <a:custGeom>
            <a:avLst/>
            <a:gdLst>
              <a:gd name="connsiteX0" fmla="*/ 0 w 1704442"/>
              <a:gd name="connsiteY0" fmla="*/ 213433 h 579193"/>
              <a:gd name="connsiteX1" fmla="*/ 51207 w 1704442"/>
              <a:gd name="connsiteY1" fmla="*/ 140281 h 579193"/>
              <a:gd name="connsiteX2" fmla="*/ 117044 w 1704442"/>
              <a:gd name="connsiteY2" fmla="*/ 111020 h 579193"/>
              <a:gd name="connsiteX3" fmla="*/ 160935 w 1704442"/>
              <a:gd name="connsiteY3" fmla="*/ 96390 h 579193"/>
              <a:gd name="connsiteX4" fmla="*/ 212141 w 1704442"/>
              <a:gd name="connsiteY4" fmla="*/ 81760 h 579193"/>
              <a:gd name="connsiteX5" fmla="*/ 226772 w 1704442"/>
              <a:gd name="connsiteY5" fmla="*/ 67129 h 579193"/>
              <a:gd name="connsiteX6" fmla="*/ 248717 w 1704442"/>
              <a:gd name="connsiteY6" fmla="*/ 52499 h 579193"/>
              <a:gd name="connsiteX7" fmla="*/ 263348 w 1704442"/>
              <a:gd name="connsiteY7" fmla="*/ 30553 h 579193"/>
              <a:gd name="connsiteX8" fmla="*/ 307239 w 1704442"/>
              <a:gd name="connsiteY8" fmla="*/ 15923 h 579193"/>
              <a:gd name="connsiteX9" fmla="*/ 373076 w 1704442"/>
              <a:gd name="connsiteY9" fmla="*/ 1292 h 579193"/>
              <a:gd name="connsiteX10" fmla="*/ 563271 w 1704442"/>
              <a:gd name="connsiteY10" fmla="*/ 23238 h 579193"/>
              <a:gd name="connsiteX11" fmla="*/ 621792 w 1704442"/>
              <a:gd name="connsiteY11" fmla="*/ 74444 h 579193"/>
              <a:gd name="connsiteX12" fmla="*/ 636423 w 1704442"/>
              <a:gd name="connsiteY12" fmla="*/ 89075 h 579193"/>
              <a:gd name="connsiteX13" fmla="*/ 651053 w 1704442"/>
              <a:gd name="connsiteY13" fmla="*/ 132966 h 579193"/>
              <a:gd name="connsiteX14" fmla="*/ 665684 w 1704442"/>
              <a:gd name="connsiteY14" fmla="*/ 191488 h 579193"/>
              <a:gd name="connsiteX15" fmla="*/ 672999 w 1704442"/>
              <a:gd name="connsiteY15" fmla="*/ 213433 h 579193"/>
              <a:gd name="connsiteX16" fmla="*/ 687629 w 1704442"/>
              <a:gd name="connsiteY16" fmla="*/ 271955 h 579193"/>
              <a:gd name="connsiteX17" fmla="*/ 702260 w 1704442"/>
              <a:gd name="connsiteY17" fmla="*/ 286585 h 579193"/>
              <a:gd name="connsiteX18" fmla="*/ 724205 w 1704442"/>
              <a:gd name="connsiteY18" fmla="*/ 330476 h 579193"/>
              <a:gd name="connsiteX19" fmla="*/ 746151 w 1704442"/>
              <a:gd name="connsiteY19" fmla="*/ 374368 h 579193"/>
              <a:gd name="connsiteX20" fmla="*/ 804672 w 1704442"/>
              <a:gd name="connsiteY20" fmla="*/ 425574 h 579193"/>
              <a:gd name="connsiteX21" fmla="*/ 833933 w 1704442"/>
              <a:gd name="connsiteY21" fmla="*/ 454835 h 579193"/>
              <a:gd name="connsiteX22" fmla="*/ 848564 w 1704442"/>
              <a:gd name="connsiteY22" fmla="*/ 469465 h 579193"/>
              <a:gd name="connsiteX23" fmla="*/ 863194 w 1704442"/>
              <a:gd name="connsiteY23" fmla="*/ 484096 h 579193"/>
              <a:gd name="connsiteX24" fmla="*/ 885140 w 1704442"/>
              <a:gd name="connsiteY24" fmla="*/ 491411 h 579193"/>
              <a:gd name="connsiteX25" fmla="*/ 907085 w 1704442"/>
              <a:gd name="connsiteY25" fmla="*/ 506041 h 579193"/>
              <a:gd name="connsiteX26" fmla="*/ 921716 w 1704442"/>
              <a:gd name="connsiteY26" fmla="*/ 520672 h 579193"/>
              <a:gd name="connsiteX27" fmla="*/ 943661 w 1704442"/>
              <a:gd name="connsiteY27" fmla="*/ 527987 h 579193"/>
              <a:gd name="connsiteX28" fmla="*/ 1016813 w 1704442"/>
              <a:gd name="connsiteY28" fmla="*/ 571878 h 579193"/>
              <a:gd name="connsiteX29" fmla="*/ 1038759 w 1704442"/>
              <a:gd name="connsiteY29" fmla="*/ 579193 h 579193"/>
              <a:gd name="connsiteX30" fmla="*/ 1082650 w 1704442"/>
              <a:gd name="connsiteY30" fmla="*/ 564563 h 579193"/>
              <a:gd name="connsiteX31" fmla="*/ 1126541 w 1704442"/>
              <a:gd name="connsiteY31" fmla="*/ 535302 h 579193"/>
              <a:gd name="connsiteX32" fmla="*/ 1148487 w 1704442"/>
              <a:gd name="connsiteY32" fmla="*/ 520672 h 579193"/>
              <a:gd name="connsiteX33" fmla="*/ 1177748 w 1704442"/>
              <a:gd name="connsiteY33" fmla="*/ 491411 h 579193"/>
              <a:gd name="connsiteX34" fmla="*/ 1192378 w 1704442"/>
              <a:gd name="connsiteY34" fmla="*/ 476780 h 579193"/>
              <a:gd name="connsiteX35" fmla="*/ 1207008 w 1704442"/>
              <a:gd name="connsiteY35" fmla="*/ 454835 h 579193"/>
              <a:gd name="connsiteX36" fmla="*/ 1214324 w 1704442"/>
              <a:gd name="connsiteY36" fmla="*/ 432889 h 579193"/>
              <a:gd name="connsiteX37" fmla="*/ 1236269 w 1704442"/>
              <a:gd name="connsiteY37" fmla="*/ 418259 h 579193"/>
              <a:gd name="connsiteX38" fmla="*/ 1272845 w 1704442"/>
              <a:gd name="connsiteY38" fmla="*/ 388998 h 579193"/>
              <a:gd name="connsiteX39" fmla="*/ 1353312 w 1704442"/>
              <a:gd name="connsiteY39" fmla="*/ 367052 h 579193"/>
              <a:gd name="connsiteX40" fmla="*/ 1382573 w 1704442"/>
              <a:gd name="connsiteY40" fmla="*/ 359737 h 579193"/>
              <a:gd name="connsiteX41" fmla="*/ 1397204 w 1704442"/>
              <a:gd name="connsiteY41" fmla="*/ 345107 h 579193"/>
              <a:gd name="connsiteX42" fmla="*/ 1404519 w 1704442"/>
              <a:gd name="connsiteY42" fmla="*/ 323161 h 579193"/>
              <a:gd name="connsiteX43" fmla="*/ 1455725 w 1704442"/>
              <a:gd name="connsiteY43" fmla="*/ 264640 h 579193"/>
              <a:gd name="connsiteX44" fmla="*/ 1484986 w 1704442"/>
              <a:gd name="connsiteY44" fmla="*/ 257324 h 579193"/>
              <a:gd name="connsiteX45" fmla="*/ 1528877 w 1704442"/>
              <a:gd name="connsiteY45" fmla="*/ 242694 h 579193"/>
              <a:gd name="connsiteX46" fmla="*/ 1550823 w 1704442"/>
              <a:gd name="connsiteY46" fmla="*/ 206118 h 579193"/>
              <a:gd name="connsiteX47" fmla="*/ 1565453 w 1704442"/>
              <a:gd name="connsiteY47" fmla="*/ 184172 h 579193"/>
              <a:gd name="connsiteX48" fmla="*/ 1609344 w 1704442"/>
              <a:gd name="connsiteY48" fmla="*/ 169542 h 579193"/>
              <a:gd name="connsiteX49" fmla="*/ 1638605 w 1704442"/>
              <a:gd name="connsiteY49" fmla="*/ 162227 h 579193"/>
              <a:gd name="connsiteX50" fmla="*/ 1675181 w 1704442"/>
              <a:gd name="connsiteY50" fmla="*/ 154912 h 579193"/>
              <a:gd name="connsiteX51" fmla="*/ 1697127 w 1704442"/>
              <a:gd name="connsiteY51" fmla="*/ 147596 h 579193"/>
              <a:gd name="connsiteX52" fmla="*/ 1704442 w 1704442"/>
              <a:gd name="connsiteY52" fmla="*/ 111020 h 57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704442" h="579193">
                <a:moveTo>
                  <a:pt x="0" y="213433"/>
                </a:moveTo>
                <a:cubicBezTo>
                  <a:pt x="14469" y="190283"/>
                  <a:pt x="28034" y="158819"/>
                  <a:pt x="51207" y="140281"/>
                </a:cubicBezTo>
                <a:cubicBezTo>
                  <a:pt x="76047" y="120409"/>
                  <a:pt x="82243" y="122621"/>
                  <a:pt x="117044" y="111020"/>
                </a:cubicBezTo>
                <a:lnTo>
                  <a:pt x="160935" y="96390"/>
                </a:lnTo>
                <a:cubicBezTo>
                  <a:pt x="197676" y="87205"/>
                  <a:pt x="180658" y="92254"/>
                  <a:pt x="212141" y="81760"/>
                </a:cubicBezTo>
                <a:cubicBezTo>
                  <a:pt x="217018" y="76883"/>
                  <a:pt x="221386" y="71438"/>
                  <a:pt x="226772" y="67129"/>
                </a:cubicBezTo>
                <a:cubicBezTo>
                  <a:pt x="233637" y="61637"/>
                  <a:pt x="242500" y="58716"/>
                  <a:pt x="248717" y="52499"/>
                </a:cubicBezTo>
                <a:cubicBezTo>
                  <a:pt x="254934" y="46282"/>
                  <a:pt x="255892" y="35213"/>
                  <a:pt x="263348" y="30553"/>
                </a:cubicBezTo>
                <a:cubicBezTo>
                  <a:pt x="276426" y="22380"/>
                  <a:pt x="292609" y="20800"/>
                  <a:pt x="307239" y="15923"/>
                </a:cubicBezTo>
                <a:cubicBezTo>
                  <a:pt x="343256" y="3917"/>
                  <a:pt x="321576" y="9876"/>
                  <a:pt x="373076" y="1292"/>
                </a:cubicBezTo>
                <a:cubicBezTo>
                  <a:pt x="493209" y="6753"/>
                  <a:pt x="496477" y="-14930"/>
                  <a:pt x="563271" y="23238"/>
                </a:cubicBezTo>
                <a:cubicBezTo>
                  <a:pt x="591497" y="39367"/>
                  <a:pt x="594818" y="47470"/>
                  <a:pt x="621792" y="74444"/>
                </a:cubicBezTo>
                <a:lnTo>
                  <a:pt x="636423" y="89075"/>
                </a:lnTo>
                <a:cubicBezTo>
                  <a:pt x="641300" y="103705"/>
                  <a:pt x="647313" y="118005"/>
                  <a:pt x="651053" y="132966"/>
                </a:cubicBezTo>
                <a:cubicBezTo>
                  <a:pt x="655930" y="152473"/>
                  <a:pt x="659325" y="172412"/>
                  <a:pt x="665684" y="191488"/>
                </a:cubicBezTo>
                <a:cubicBezTo>
                  <a:pt x="668122" y="198803"/>
                  <a:pt x="671129" y="205953"/>
                  <a:pt x="672999" y="213433"/>
                </a:cubicBezTo>
                <a:cubicBezTo>
                  <a:pt x="675246" y="222421"/>
                  <a:pt x="680463" y="260012"/>
                  <a:pt x="687629" y="271955"/>
                </a:cubicBezTo>
                <a:cubicBezTo>
                  <a:pt x="691177" y="277869"/>
                  <a:pt x="697383" y="281708"/>
                  <a:pt x="702260" y="286585"/>
                </a:cubicBezTo>
                <a:cubicBezTo>
                  <a:pt x="720647" y="341748"/>
                  <a:pt x="695844" y="273753"/>
                  <a:pt x="724205" y="330476"/>
                </a:cubicBezTo>
                <a:cubicBezTo>
                  <a:pt x="739169" y="360405"/>
                  <a:pt x="721691" y="346414"/>
                  <a:pt x="746151" y="374368"/>
                </a:cubicBezTo>
                <a:cubicBezTo>
                  <a:pt x="815000" y="453052"/>
                  <a:pt x="755095" y="383079"/>
                  <a:pt x="804672" y="425574"/>
                </a:cubicBezTo>
                <a:cubicBezTo>
                  <a:pt x="815145" y="434551"/>
                  <a:pt x="824179" y="445081"/>
                  <a:pt x="833933" y="454835"/>
                </a:cubicBezTo>
                <a:lnTo>
                  <a:pt x="848564" y="469465"/>
                </a:lnTo>
                <a:cubicBezTo>
                  <a:pt x="853441" y="474342"/>
                  <a:pt x="856651" y="481915"/>
                  <a:pt x="863194" y="484096"/>
                </a:cubicBezTo>
                <a:lnTo>
                  <a:pt x="885140" y="491411"/>
                </a:lnTo>
                <a:cubicBezTo>
                  <a:pt x="892455" y="496288"/>
                  <a:pt x="900220" y="500549"/>
                  <a:pt x="907085" y="506041"/>
                </a:cubicBezTo>
                <a:cubicBezTo>
                  <a:pt x="912471" y="510350"/>
                  <a:pt x="915802" y="517123"/>
                  <a:pt x="921716" y="520672"/>
                </a:cubicBezTo>
                <a:cubicBezTo>
                  <a:pt x="928328" y="524639"/>
                  <a:pt x="936346" y="525549"/>
                  <a:pt x="943661" y="527987"/>
                </a:cubicBezTo>
                <a:cubicBezTo>
                  <a:pt x="983827" y="568153"/>
                  <a:pt x="959836" y="552886"/>
                  <a:pt x="1016813" y="571878"/>
                </a:cubicBezTo>
                <a:lnTo>
                  <a:pt x="1038759" y="579193"/>
                </a:lnTo>
                <a:cubicBezTo>
                  <a:pt x="1053389" y="574316"/>
                  <a:pt x="1069818" y="573117"/>
                  <a:pt x="1082650" y="564563"/>
                </a:cubicBezTo>
                <a:lnTo>
                  <a:pt x="1126541" y="535302"/>
                </a:lnTo>
                <a:cubicBezTo>
                  <a:pt x="1133856" y="530425"/>
                  <a:pt x="1142270" y="526889"/>
                  <a:pt x="1148487" y="520672"/>
                </a:cubicBezTo>
                <a:lnTo>
                  <a:pt x="1177748" y="491411"/>
                </a:lnTo>
                <a:cubicBezTo>
                  <a:pt x="1182625" y="486534"/>
                  <a:pt x="1188552" y="482519"/>
                  <a:pt x="1192378" y="476780"/>
                </a:cubicBezTo>
                <a:cubicBezTo>
                  <a:pt x="1197255" y="469465"/>
                  <a:pt x="1203076" y="462698"/>
                  <a:pt x="1207008" y="454835"/>
                </a:cubicBezTo>
                <a:cubicBezTo>
                  <a:pt x="1210457" y="447938"/>
                  <a:pt x="1209507" y="438910"/>
                  <a:pt x="1214324" y="432889"/>
                </a:cubicBezTo>
                <a:cubicBezTo>
                  <a:pt x="1219816" y="426024"/>
                  <a:pt x="1229404" y="423751"/>
                  <a:pt x="1236269" y="418259"/>
                </a:cubicBezTo>
                <a:cubicBezTo>
                  <a:pt x="1255269" y="403059"/>
                  <a:pt x="1247517" y="400255"/>
                  <a:pt x="1272845" y="388998"/>
                </a:cubicBezTo>
                <a:cubicBezTo>
                  <a:pt x="1307095" y="373776"/>
                  <a:pt x="1318897" y="374700"/>
                  <a:pt x="1353312" y="367052"/>
                </a:cubicBezTo>
                <a:cubicBezTo>
                  <a:pt x="1363126" y="364871"/>
                  <a:pt x="1372819" y="362175"/>
                  <a:pt x="1382573" y="359737"/>
                </a:cubicBezTo>
                <a:cubicBezTo>
                  <a:pt x="1387450" y="354860"/>
                  <a:pt x="1393656" y="351021"/>
                  <a:pt x="1397204" y="345107"/>
                </a:cubicBezTo>
                <a:cubicBezTo>
                  <a:pt x="1401171" y="338495"/>
                  <a:pt x="1401071" y="330058"/>
                  <a:pt x="1404519" y="323161"/>
                </a:cubicBezTo>
                <a:cubicBezTo>
                  <a:pt x="1412449" y="307300"/>
                  <a:pt x="1444830" y="267364"/>
                  <a:pt x="1455725" y="264640"/>
                </a:cubicBezTo>
                <a:cubicBezTo>
                  <a:pt x="1465479" y="262201"/>
                  <a:pt x="1475356" y="260213"/>
                  <a:pt x="1484986" y="257324"/>
                </a:cubicBezTo>
                <a:cubicBezTo>
                  <a:pt x="1499757" y="252893"/>
                  <a:pt x="1528877" y="242694"/>
                  <a:pt x="1528877" y="242694"/>
                </a:cubicBezTo>
                <a:cubicBezTo>
                  <a:pt x="1541581" y="204580"/>
                  <a:pt x="1527870" y="234809"/>
                  <a:pt x="1550823" y="206118"/>
                </a:cubicBezTo>
                <a:cubicBezTo>
                  <a:pt x="1556315" y="199253"/>
                  <a:pt x="1557998" y="188832"/>
                  <a:pt x="1565453" y="184172"/>
                </a:cubicBezTo>
                <a:cubicBezTo>
                  <a:pt x="1578531" y="175998"/>
                  <a:pt x="1594383" y="173282"/>
                  <a:pt x="1609344" y="169542"/>
                </a:cubicBezTo>
                <a:cubicBezTo>
                  <a:pt x="1619098" y="167104"/>
                  <a:pt x="1628791" y="164408"/>
                  <a:pt x="1638605" y="162227"/>
                </a:cubicBezTo>
                <a:cubicBezTo>
                  <a:pt x="1650742" y="159530"/>
                  <a:pt x="1663119" y="157928"/>
                  <a:pt x="1675181" y="154912"/>
                </a:cubicBezTo>
                <a:cubicBezTo>
                  <a:pt x="1682662" y="153042"/>
                  <a:pt x="1689812" y="150035"/>
                  <a:pt x="1697127" y="147596"/>
                </a:cubicBezTo>
                <a:lnTo>
                  <a:pt x="1704442" y="11102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13 Forma libre"/>
          <p:cNvSpPr/>
          <p:nvPr/>
        </p:nvSpPr>
        <p:spPr>
          <a:xfrm>
            <a:off x="3218629" y="5288890"/>
            <a:ext cx="3350421" cy="1316736"/>
          </a:xfrm>
          <a:custGeom>
            <a:avLst/>
            <a:gdLst>
              <a:gd name="connsiteX0" fmla="*/ 3350421 w 3350421"/>
              <a:gd name="connsiteY0" fmla="*/ 885139 h 1316736"/>
              <a:gd name="connsiteX1" fmla="*/ 3299214 w 3350421"/>
              <a:gd name="connsiteY1" fmla="*/ 936345 h 1316736"/>
              <a:gd name="connsiteX2" fmla="*/ 3284584 w 3350421"/>
              <a:gd name="connsiteY2" fmla="*/ 950976 h 1316736"/>
              <a:gd name="connsiteX3" fmla="*/ 3262638 w 3350421"/>
              <a:gd name="connsiteY3" fmla="*/ 965606 h 1316736"/>
              <a:gd name="connsiteX4" fmla="*/ 3226062 w 3350421"/>
              <a:gd name="connsiteY4" fmla="*/ 1002182 h 1316736"/>
              <a:gd name="connsiteX5" fmla="*/ 3204117 w 3350421"/>
              <a:gd name="connsiteY5" fmla="*/ 1016812 h 1316736"/>
              <a:gd name="connsiteX6" fmla="*/ 3189486 w 3350421"/>
              <a:gd name="connsiteY6" fmla="*/ 1031443 h 1316736"/>
              <a:gd name="connsiteX7" fmla="*/ 3138280 w 3350421"/>
              <a:gd name="connsiteY7" fmla="*/ 1046073 h 1316736"/>
              <a:gd name="connsiteX8" fmla="*/ 3087073 w 3350421"/>
              <a:gd name="connsiteY8" fmla="*/ 1060704 h 1316736"/>
              <a:gd name="connsiteX9" fmla="*/ 3043182 w 3350421"/>
              <a:gd name="connsiteY9" fmla="*/ 1068019 h 1316736"/>
              <a:gd name="connsiteX10" fmla="*/ 2991976 w 3350421"/>
              <a:gd name="connsiteY10" fmla="*/ 1104595 h 1316736"/>
              <a:gd name="connsiteX11" fmla="*/ 2955400 w 3350421"/>
              <a:gd name="connsiteY11" fmla="*/ 1133856 h 1316736"/>
              <a:gd name="connsiteX12" fmla="*/ 2948085 w 3350421"/>
              <a:gd name="connsiteY12" fmla="*/ 1155801 h 1316736"/>
              <a:gd name="connsiteX13" fmla="*/ 2933454 w 3350421"/>
              <a:gd name="connsiteY13" fmla="*/ 1170432 h 1316736"/>
              <a:gd name="connsiteX14" fmla="*/ 2904193 w 3350421"/>
              <a:gd name="connsiteY14" fmla="*/ 1272844 h 1316736"/>
              <a:gd name="connsiteX15" fmla="*/ 2889563 w 3350421"/>
              <a:gd name="connsiteY15" fmla="*/ 1294790 h 1316736"/>
              <a:gd name="connsiteX16" fmla="*/ 2845672 w 3350421"/>
              <a:gd name="connsiteY16" fmla="*/ 1316736 h 1316736"/>
              <a:gd name="connsiteX17" fmla="*/ 2794465 w 3350421"/>
              <a:gd name="connsiteY17" fmla="*/ 1294790 h 1316736"/>
              <a:gd name="connsiteX18" fmla="*/ 2779835 w 3350421"/>
              <a:gd name="connsiteY18" fmla="*/ 1250899 h 1316736"/>
              <a:gd name="connsiteX19" fmla="*/ 2772520 w 3350421"/>
              <a:gd name="connsiteY19" fmla="*/ 1068019 h 1316736"/>
              <a:gd name="connsiteX20" fmla="*/ 2728629 w 3350421"/>
              <a:gd name="connsiteY20" fmla="*/ 1009497 h 1316736"/>
              <a:gd name="connsiteX21" fmla="*/ 2721313 w 3350421"/>
              <a:gd name="connsiteY21" fmla="*/ 980236 h 1316736"/>
              <a:gd name="connsiteX22" fmla="*/ 2713998 w 3350421"/>
              <a:gd name="connsiteY22" fmla="*/ 958291 h 1316736"/>
              <a:gd name="connsiteX23" fmla="*/ 2706683 w 3350421"/>
              <a:gd name="connsiteY23" fmla="*/ 921715 h 1316736"/>
              <a:gd name="connsiteX24" fmla="*/ 2692053 w 3350421"/>
              <a:gd name="connsiteY24" fmla="*/ 870508 h 1316736"/>
              <a:gd name="connsiteX25" fmla="*/ 2670107 w 3350421"/>
              <a:gd name="connsiteY25" fmla="*/ 826617 h 1316736"/>
              <a:gd name="connsiteX26" fmla="*/ 2575009 w 3350421"/>
              <a:gd name="connsiteY26" fmla="*/ 811987 h 1316736"/>
              <a:gd name="connsiteX27" fmla="*/ 2531118 w 3350421"/>
              <a:gd name="connsiteY27" fmla="*/ 826617 h 1316736"/>
              <a:gd name="connsiteX28" fmla="*/ 2487227 w 3350421"/>
              <a:gd name="connsiteY28" fmla="*/ 833932 h 1316736"/>
              <a:gd name="connsiteX29" fmla="*/ 2443336 w 3350421"/>
              <a:gd name="connsiteY29" fmla="*/ 819302 h 1316736"/>
              <a:gd name="connsiteX30" fmla="*/ 2414075 w 3350421"/>
              <a:gd name="connsiteY30" fmla="*/ 790041 h 1316736"/>
              <a:gd name="connsiteX31" fmla="*/ 2384814 w 3350421"/>
              <a:gd name="connsiteY31" fmla="*/ 753465 h 1316736"/>
              <a:gd name="connsiteX32" fmla="*/ 2370184 w 3350421"/>
              <a:gd name="connsiteY32" fmla="*/ 731520 h 1316736"/>
              <a:gd name="connsiteX33" fmla="*/ 2399445 w 3350421"/>
              <a:gd name="connsiteY33" fmla="*/ 687628 h 1316736"/>
              <a:gd name="connsiteX34" fmla="*/ 2443336 w 3350421"/>
              <a:gd name="connsiteY34" fmla="*/ 672998 h 1316736"/>
              <a:gd name="connsiteX35" fmla="*/ 2457966 w 3350421"/>
              <a:gd name="connsiteY35" fmla="*/ 651052 h 1316736"/>
              <a:gd name="connsiteX36" fmla="*/ 2487227 w 3350421"/>
              <a:gd name="connsiteY36" fmla="*/ 614476 h 1316736"/>
              <a:gd name="connsiteX37" fmla="*/ 2501857 w 3350421"/>
              <a:gd name="connsiteY37" fmla="*/ 570585 h 1316736"/>
              <a:gd name="connsiteX38" fmla="*/ 2494542 w 3350421"/>
              <a:gd name="connsiteY38" fmla="*/ 453542 h 1316736"/>
              <a:gd name="connsiteX39" fmla="*/ 2479912 w 3350421"/>
              <a:gd name="connsiteY39" fmla="*/ 380390 h 1316736"/>
              <a:gd name="connsiteX40" fmla="*/ 2472597 w 3350421"/>
              <a:gd name="connsiteY40" fmla="*/ 358444 h 1316736"/>
              <a:gd name="connsiteX41" fmla="*/ 2457966 w 3350421"/>
              <a:gd name="connsiteY41" fmla="*/ 343814 h 1316736"/>
              <a:gd name="connsiteX42" fmla="*/ 2443336 w 3350421"/>
              <a:gd name="connsiteY42" fmla="*/ 321868 h 1316736"/>
              <a:gd name="connsiteX43" fmla="*/ 2406760 w 3350421"/>
              <a:gd name="connsiteY43" fmla="*/ 285292 h 1316736"/>
              <a:gd name="connsiteX44" fmla="*/ 2362869 w 3350421"/>
              <a:gd name="connsiteY44" fmla="*/ 270662 h 1316736"/>
              <a:gd name="connsiteX45" fmla="*/ 2333608 w 3350421"/>
              <a:gd name="connsiteY45" fmla="*/ 263347 h 1316736"/>
              <a:gd name="connsiteX46" fmla="*/ 2297032 w 3350421"/>
              <a:gd name="connsiteY46" fmla="*/ 256032 h 1316736"/>
              <a:gd name="connsiteX47" fmla="*/ 2275086 w 3350421"/>
              <a:gd name="connsiteY47" fmla="*/ 248716 h 1316736"/>
              <a:gd name="connsiteX48" fmla="*/ 2238510 w 3350421"/>
              <a:gd name="connsiteY48" fmla="*/ 241401 h 1316736"/>
              <a:gd name="connsiteX49" fmla="*/ 2077576 w 3350421"/>
              <a:gd name="connsiteY49" fmla="*/ 248716 h 1316736"/>
              <a:gd name="connsiteX50" fmla="*/ 2055630 w 3350421"/>
              <a:gd name="connsiteY50" fmla="*/ 256032 h 1316736"/>
              <a:gd name="connsiteX51" fmla="*/ 2033685 w 3350421"/>
              <a:gd name="connsiteY51" fmla="*/ 270662 h 1316736"/>
              <a:gd name="connsiteX52" fmla="*/ 1997109 w 3350421"/>
              <a:gd name="connsiteY52" fmla="*/ 307238 h 1316736"/>
              <a:gd name="connsiteX53" fmla="*/ 1967848 w 3350421"/>
              <a:gd name="connsiteY53" fmla="*/ 336499 h 1316736"/>
              <a:gd name="connsiteX54" fmla="*/ 1945902 w 3350421"/>
              <a:gd name="connsiteY54" fmla="*/ 373075 h 1316736"/>
              <a:gd name="connsiteX55" fmla="*/ 1938587 w 3350421"/>
              <a:gd name="connsiteY55" fmla="*/ 395020 h 1316736"/>
              <a:gd name="connsiteX56" fmla="*/ 1916641 w 3350421"/>
              <a:gd name="connsiteY56" fmla="*/ 402336 h 1316736"/>
              <a:gd name="connsiteX57" fmla="*/ 1894696 w 3350421"/>
              <a:gd name="connsiteY57" fmla="*/ 438912 h 1316736"/>
              <a:gd name="connsiteX58" fmla="*/ 1887381 w 3350421"/>
              <a:gd name="connsiteY58" fmla="*/ 460857 h 1316736"/>
              <a:gd name="connsiteX59" fmla="*/ 1872750 w 3350421"/>
              <a:gd name="connsiteY59" fmla="*/ 482803 h 1316736"/>
              <a:gd name="connsiteX60" fmla="*/ 1858120 w 3350421"/>
              <a:gd name="connsiteY60" fmla="*/ 526694 h 1316736"/>
              <a:gd name="connsiteX61" fmla="*/ 1850805 w 3350421"/>
              <a:gd name="connsiteY61" fmla="*/ 548640 h 1316736"/>
              <a:gd name="connsiteX62" fmla="*/ 1836174 w 3350421"/>
              <a:gd name="connsiteY62" fmla="*/ 563270 h 1316736"/>
              <a:gd name="connsiteX63" fmla="*/ 1806913 w 3350421"/>
              <a:gd name="connsiteY63" fmla="*/ 599846 h 1316736"/>
              <a:gd name="connsiteX64" fmla="*/ 1792283 w 3350421"/>
              <a:gd name="connsiteY64" fmla="*/ 643737 h 1316736"/>
              <a:gd name="connsiteX65" fmla="*/ 1763022 w 3350421"/>
              <a:gd name="connsiteY65" fmla="*/ 680313 h 1316736"/>
              <a:gd name="connsiteX66" fmla="*/ 1748392 w 3350421"/>
              <a:gd name="connsiteY66" fmla="*/ 694944 h 1316736"/>
              <a:gd name="connsiteX67" fmla="*/ 1609403 w 3350421"/>
              <a:gd name="connsiteY67" fmla="*/ 702259 h 1316736"/>
              <a:gd name="connsiteX68" fmla="*/ 1580142 w 3350421"/>
              <a:gd name="connsiteY68" fmla="*/ 738835 h 1316736"/>
              <a:gd name="connsiteX69" fmla="*/ 1550881 w 3350421"/>
              <a:gd name="connsiteY69" fmla="*/ 775411 h 1316736"/>
              <a:gd name="connsiteX70" fmla="*/ 1536251 w 3350421"/>
              <a:gd name="connsiteY70" fmla="*/ 819302 h 1316736"/>
              <a:gd name="connsiteX71" fmla="*/ 1514305 w 3350421"/>
              <a:gd name="connsiteY71" fmla="*/ 863193 h 1316736"/>
              <a:gd name="connsiteX72" fmla="*/ 1506990 w 3350421"/>
              <a:gd name="connsiteY72" fmla="*/ 929030 h 1316736"/>
              <a:gd name="connsiteX73" fmla="*/ 1485045 w 3350421"/>
              <a:gd name="connsiteY73" fmla="*/ 1002182 h 1316736"/>
              <a:gd name="connsiteX74" fmla="*/ 1477729 w 3350421"/>
              <a:gd name="connsiteY74" fmla="*/ 1024128 h 1316736"/>
              <a:gd name="connsiteX75" fmla="*/ 1463099 w 3350421"/>
              <a:gd name="connsiteY75" fmla="*/ 1046073 h 1316736"/>
              <a:gd name="connsiteX76" fmla="*/ 1448469 w 3350421"/>
              <a:gd name="connsiteY76" fmla="*/ 1089964 h 1316736"/>
              <a:gd name="connsiteX77" fmla="*/ 1441153 w 3350421"/>
              <a:gd name="connsiteY77" fmla="*/ 1111910 h 1316736"/>
              <a:gd name="connsiteX78" fmla="*/ 1426523 w 3350421"/>
              <a:gd name="connsiteY78" fmla="*/ 1133856 h 1316736"/>
              <a:gd name="connsiteX79" fmla="*/ 1419208 w 3350421"/>
              <a:gd name="connsiteY79" fmla="*/ 1155801 h 1316736"/>
              <a:gd name="connsiteX80" fmla="*/ 1338741 w 3350421"/>
              <a:gd name="connsiteY80" fmla="*/ 1221638 h 1316736"/>
              <a:gd name="connsiteX81" fmla="*/ 1287534 w 3350421"/>
              <a:gd name="connsiteY81" fmla="*/ 1265529 h 1316736"/>
              <a:gd name="connsiteX82" fmla="*/ 1243643 w 3350421"/>
              <a:gd name="connsiteY82" fmla="*/ 1280160 h 1316736"/>
              <a:gd name="connsiteX83" fmla="*/ 1192437 w 3350421"/>
              <a:gd name="connsiteY83" fmla="*/ 1272844 h 1316736"/>
              <a:gd name="connsiteX84" fmla="*/ 1177806 w 3350421"/>
              <a:gd name="connsiteY84" fmla="*/ 1258214 h 1316736"/>
              <a:gd name="connsiteX85" fmla="*/ 1155861 w 3350421"/>
              <a:gd name="connsiteY85" fmla="*/ 1243584 h 1316736"/>
              <a:gd name="connsiteX86" fmla="*/ 1148545 w 3350421"/>
              <a:gd name="connsiteY86" fmla="*/ 1221638 h 1316736"/>
              <a:gd name="connsiteX87" fmla="*/ 1119285 w 3350421"/>
              <a:gd name="connsiteY87" fmla="*/ 1170432 h 1316736"/>
              <a:gd name="connsiteX88" fmla="*/ 1104654 w 3350421"/>
              <a:gd name="connsiteY88" fmla="*/ 1126540 h 1316736"/>
              <a:gd name="connsiteX89" fmla="*/ 1097339 w 3350421"/>
              <a:gd name="connsiteY89" fmla="*/ 1104595 h 1316736"/>
              <a:gd name="connsiteX90" fmla="*/ 1082709 w 3350421"/>
              <a:gd name="connsiteY90" fmla="*/ 1024128 h 1316736"/>
              <a:gd name="connsiteX91" fmla="*/ 1075393 w 3350421"/>
              <a:gd name="connsiteY91" fmla="*/ 1002182 h 1316736"/>
              <a:gd name="connsiteX92" fmla="*/ 1068078 w 3350421"/>
              <a:gd name="connsiteY92" fmla="*/ 972921 h 1316736"/>
              <a:gd name="connsiteX93" fmla="*/ 1038817 w 3350421"/>
              <a:gd name="connsiteY93" fmla="*/ 929030 h 1316736"/>
              <a:gd name="connsiteX94" fmla="*/ 1024187 w 3350421"/>
              <a:gd name="connsiteY94" fmla="*/ 907084 h 1316736"/>
              <a:gd name="connsiteX95" fmla="*/ 980296 w 3350421"/>
              <a:gd name="connsiteY95" fmla="*/ 892454 h 1316736"/>
              <a:gd name="connsiteX96" fmla="*/ 965665 w 3350421"/>
              <a:gd name="connsiteY96" fmla="*/ 877824 h 1316736"/>
              <a:gd name="connsiteX97" fmla="*/ 907144 w 3350421"/>
              <a:gd name="connsiteY97" fmla="*/ 826617 h 1316736"/>
              <a:gd name="connsiteX98" fmla="*/ 863253 w 3350421"/>
              <a:gd name="connsiteY98" fmla="*/ 811987 h 1316736"/>
              <a:gd name="connsiteX99" fmla="*/ 841307 w 3350421"/>
              <a:gd name="connsiteY99" fmla="*/ 804672 h 1316736"/>
              <a:gd name="connsiteX100" fmla="*/ 812046 w 3350421"/>
              <a:gd name="connsiteY100" fmla="*/ 768096 h 1316736"/>
              <a:gd name="connsiteX101" fmla="*/ 797416 w 3350421"/>
              <a:gd name="connsiteY101" fmla="*/ 753465 h 1316736"/>
              <a:gd name="connsiteX102" fmla="*/ 775470 w 3350421"/>
              <a:gd name="connsiteY102" fmla="*/ 709574 h 1316736"/>
              <a:gd name="connsiteX103" fmla="*/ 768155 w 3350421"/>
              <a:gd name="connsiteY103" fmla="*/ 687628 h 1316736"/>
              <a:gd name="connsiteX104" fmla="*/ 753525 w 3350421"/>
              <a:gd name="connsiteY104" fmla="*/ 665683 h 1316736"/>
              <a:gd name="connsiteX105" fmla="*/ 738894 w 3350421"/>
              <a:gd name="connsiteY105" fmla="*/ 621792 h 1316736"/>
              <a:gd name="connsiteX106" fmla="*/ 709633 w 3350421"/>
              <a:gd name="connsiteY106" fmla="*/ 585216 h 1316736"/>
              <a:gd name="connsiteX107" fmla="*/ 673057 w 3350421"/>
              <a:gd name="connsiteY107" fmla="*/ 555955 h 1316736"/>
              <a:gd name="connsiteX108" fmla="*/ 658427 w 3350421"/>
              <a:gd name="connsiteY108" fmla="*/ 534009 h 1316736"/>
              <a:gd name="connsiteX109" fmla="*/ 651112 w 3350421"/>
              <a:gd name="connsiteY109" fmla="*/ 512064 h 1316736"/>
              <a:gd name="connsiteX110" fmla="*/ 636481 w 3350421"/>
              <a:gd name="connsiteY110" fmla="*/ 497433 h 1316736"/>
              <a:gd name="connsiteX111" fmla="*/ 629166 w 3350421"/>
              <a:gd name="connsiteY111" fmla="*/ 475488 h 1316736"/>
              <a:gd name="connsiteX112" fmla="*/ 614536 w 3350421"/>
              <a:gd name="connsiteY112" fmla="*/ 416966 h 1316736"/>
              <a:gd name="connsiteX113" fmla="*/ 556014 w 3350421"/>
              <a:gd name="connsiteY113" fmla="*/ 343814 h 1316736"/>
              <a:gd name="connsiteX114" fmla="*/ 534069 w 3350421"/>
              <a:gd name="connsiteY114" fmla="*/ 336499 h 1316736"/>
              <a:gd name="connsiteX115" fmla="*/ 490177 w 3350421"/>
              <a:gd name="connsiteY115" fmla="*/ 351129 h 1316736"/>
              <a:gd name="connsiteX116" fmla="*/ 453601 w 3350421"/>
              <a:gd name="connsiteY116" fmla="*/ 358444 h 1316736"/>
              <a:gd name="connsiteX117" fmla="*/ 409710 w 3350421"/>
              <a:gd name="connsiteY117" fmla="*/ 373075 h 1316736"/>
              <a:gd name="connsiteX118" fmla="*/ 358504 w 3350421"/>
              <a:gd name="connsiteY118" fmla="*/ 387705 h 1316736"/>
              <a:gd name="connsiteX119" fmla="*/ 321928 w 3350421"/>
              <a:gd name="connsiteY119" fmla="*/ 380390 h 1316736"/>
              <a:gd name="connsiteX120" fmla="*/ 292667 w 3350421"/>
              <a:gd name="connsiteY120" fmla="*/ 351129 h 1316736"/>
              <a:gd name="connsiteX121" fmla="*/ 270721 w 3350421"/>
              <a:gd name="connsiteY121" fmla="*/ 343814 h 1316736"/>
              <a:gd name="connsiteX122" fmla="*/ 241461 w 3350421"/>
              <a:gd name="connsiteY122" fmla="*/ 299923 h 1316736"/>
              <a:gd name="connsiteX123" fmla="*/ 204885 w 3350421"/>
              <a:gd name="connsiteY123" fmla="*/ 263347 h 1316736"/>
              <a:gd name="connsiteX124" fmla="*/ 160993 w 3350421"/>
              <a:gd name="connsiteY124" fmla="*/ 204825 h 1316736"/>
              <a:gd name="connsiteX125" fmla="*/ 117102 w 3350421"/>
              <a:gd name="connsiteY125" fmla="*/ 168249 h 1316736"/>
              <a:gd name="connsiteX126" fmla="*/ 87841 w 3350421"/>
              <a:gd name="connsiteY126" fmla="*/ 131673 h 1316736"/>
              <a:gd name="connsiteX127" fmla="*/ 73211 w 3350421"/>
              <a:gd name="connsiteY127" fmla="*/ 87782 h 1316736"/>
              <a:gd name="connsiteX128" fmla="*/ 65896 w 3350421"/>
              <a:gd name="connsiteY128" fmla="*/ 29260 h 1316736"/>
              <a:gd name="connsiteX129" fmla="*/ 22005 w 3350421"/>
              <a:gd name="connsiteY129" fmla="*/ 14630 h 1316736"/>
              <a:gd name="connsiteX130" fmla="*/ 59 w 3350421"/>
              <a:gd name="connsiteY130"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3350421" h="1316736">
                <a:moveTo>
                  <a:pt x="3350421" y="885139"/>
                </a:moveTo>
                <a:lnTo>
                  <a:pt x="3299214" y="936345"/>
                </a:lnTo>
                <a:cubicBezTo>
                  <a:pt x="3294337" y="941222"/>
                  <a:pt x="3290323" y="947150"/>
                  <a:pt x="3284584" y="950976"/>
                </a:cubicBezTo>
                <a:cubicBezTo>
                  <a:pt x="3277269" y="955853"/>
                  <a:pt x="3269255" y="959817"/>
                  <a:pt x="3262638" y="965606"/>
                </a:cubicBezTo>
                <a:cubicBezTo>
                  <a:pt x="3249662" y="976960"/>
                  <a:pt x="3240408" y="992618"/>
                  <a:pt x="3226062" y="1002182"/>
                </a:cubicBezTo>
                <a:cubicBezTo>
                  <a:pt x="3218747" y="1007059"/>
                  <a:pt x="3210982" y="1011320"/>
                  <a:pt x="3204117" y="1016812"/>
                </a:cubicBezTo>
                <a:cubicBezTo>
                  <a:pt x="3198731" y="1021121"/>
                  <a:pt x="3195400" y="1027894"/>
                  <a:pt x="3189486" y="1031443"/>
                </a:cubicBezTo>
                <a:cubicBezTo>
                  <a:pt x="3181513" y="1036227"/>
                  <a:pt x="3144367" y="1044334"/>
                  <a:pt x="3138280" y="1046073"/>
                </a:cubicBezTo>
                <a:cubicBezTo>
                  <a:pt x="3105750" y="1055367"/>
                  <a:pt x="3125179" y="1053083"/>
                  <a:pt x="3087073" y="1060704"/>
                </a:cubicBezTo>
                <a:cubicBezTo>
                  <a:pt x="3072529" y="1063613"/>
                  <a:pt x="3057812" y="1065581"/>
                  <a:pt x="3043182" y="1068019"/>
                </a:cubicBezTo>
                <a:cubicBezTo>
                  <a:pt x="2988743" y="1086165"/>
                  <a:pt x="3061409" y="1058309"/>
                  <a:pt x="2991976" y="1104595"/>
                </a:cubicBezTo>
                <a:cubicBezTo>
                  <a:pt x="2964291" y="1123051"/>
                  <a:pt x="2976247" y="1113008"/>
                  <a:pt x="2955400" y="1133856"/>
                </a:cubicBezTo>
                <a:cubicBezTo>
                  <a:pt x="2952962" y="1141171"/>
                  <a:pt x="2952052" y="1149189"/>
                  <a:pt x="2948085" y="1155801"/>
                </a:cubicBezTo>
                <a:cubicBezTo>
                  <a:pt x="2944536" y="1161715"/>
                  <a:pt x="2936016" y="1164028"/>
                  <a:pt x="2933454" y="1170432"/>
                </a:cubicBezTo>
                <a:cubicBezTo>
                  <a:pt x="2928573" y="1182635"/>
                  <a:pt x="2914837" y="1256877"/>
                  <a:pt x="2904193" y="1272844"/>
                </a:cubicBezTo>
                <a:cubicBezTo>
                  <a:pt x="2899316" y="1280159"/>
                  <a:pt x="2895780" y="1288573"/>
                  <a:pt x="2889563" y="1294790"/>
                </a:cubicBezTo>
                <a:cubicBezTo>
                  <a:pt x="2875384" y="1308969"/>
                  <a:pt x="2863518" y="1310786"/>
                  <a:pt x="2845672" y="1316736"/>
                </a:cubicBezTo>
                <a:cubicBezTo>
                  <a:pt x="2825794" y="1312760"/>
                  <a:pt x="2804874" y="1315608"/>
                  <a:pt x="2794465" y="1294790"/>
                </a:cubicBezTo>
                <a:cubicBezTo>
                  <a:pt x="2787568" y="1280996"/>
                  <a:pt x="2779835" y="1250899"/>
                  <a:pt x="2779835" y="1250899"/>
                </a:cubicBezTo>
                <a:cubicBezTo>
                  <a:pt x="2777397" y="1189939"/>
                  <a:pt x="2782235" y="1128249"/>
                  <a:pt x="2772520" y="1068019"/>
                </a:cubicBezTo>
                <a:cubicBezTo>
                  <a:pt x="2769339" y="1048297"/>
                  <a:pt x="2743962" y="1024831"/>
                  <a:pt x="2728629" y="1009497"/>
                </a:cubicBezTo>
                <a:cubicBezTo>
                  <a:pt x="2726190" y="999743"/>
                  <a:pt x="2724075" y="989903"/>
                  <a:pt x="2721313" y="980236"/>
                </a:cubicBezTo>
                <a:cubicBezTo>
                  <a:pt x="2719195" y="972822"/>
                  <a:pt x="2715868" y="965771"/>
                  <a:pt x="2713998" y="958291"/>
                </a:cubicBezTo>
                <a:cubicBezTo>
                  <a:pt x="2710982" y="946229"/>
                  <a:pt x="2709380" y="933852"/>
                  <a:pt x="2706683" y="921715"/>
                </a:cubicBezTo>
                <a:cubicBezTo>
                  <a:pt x="2695254" y="870283"/>
                  <a:pt x="2704268" y="913259"/>
                  <a:pt x="2692053" y="870508"/>
                </a:cubicBezTo>
                <a:cubicBezTo>
                  <a:pt x="2681267" y="832760"/>
                  <a:pt x="2693078" y="849590"/>
                  <a:pt x="2670107" y="826617"/>
                </a:cubicBezTo>
                <a:cubicBezTo>
                  <a:pt x="2654167" y="778796"/>
                  <a:pt x="2667964" y="796495"/>
                  <a:pt x="2575009" y="811987"/>
                </a:cubicBezTo>
                <a:cubicBezTo>
                  <a:pt x="2559797" y="814522"/>
                  <a:pt x="2531118" y="826617"/>
                  <a:pt x="2531118" y="826617"/>
                </a:cubicBezTo>
                <a:cubicBezTo>
                  <a:pt x="2510327" y="847409"/>
                  <a:pt x="2521797" y="844303"/>
                  <a:pt x="2487227" y="833932"/>
                </a:cubicBezTo>
                <a:cubicBezTo>
                  <a:pt x="2472456" y="829501"/>
                  <a:pt x="2443336" y="819302"/>
                  <a:pt x="2443336" y="819302"/>
                </a:cubicBezTo>
                <a:cubicBezTo>
                  <a:pt x="2433582" y="809548"/>
                  <a:pt x="2418437" y="803127"/>
                  <a:pt x="2414075" y="790041"/>
                </a:cubicBezTo>
                <a:cubicBezTo>
                  <a:pt x="2403980" y="759755"/>
                  <a:pt x="2413176" y="772373"/>
                  <a:pt x="2384814" y="753465"/>
                </a:cubicBezTo>
                <a:cubicBezTo>
                  <a:pt x="2379937" y="746150"/>
                  <a:pt x="2371629" y="740192"/>
                  <a:pt x="2370184" y="731520"/>
                </a:cubicBezTo>
                <a:cubicBezTo>
                  <a:pt x="2367621" y="716141"/>
                  <a:pt x="2389688" y="693048"/>
                  <a:pt x="2399445" y="687628"/>
                </a:cubicBezTo>
                <a:cubicBezTo>
                  <a:pt x="2412926" y="680139"/>
                  <a:pt x="2443336" y="672998"/>
                  <a:pt x="2443336" y="672998"/>
                </a:cubicBezTo>
                <a:cubicBezTo>
                  <a:pt x="2448213" y="665683"/>
                  <a:pt x="2452474" y="657917"/>
                  <a:pt x="2457966" y="651052"/>
                </a:cubicBezTo>
                <a:cubicBezTo>
                  <a:pt x="2473169" y="632048"/>
                  <a:pt x="2475967" y="639812"/>
                  <a:pt x="2487227" y="614476"/>
                </a:cubicBezTo>
                <a:cubicBezTo>
                  <a:pt x="2493490" y="600383"/>
                  <a:pt x="2501857" y="570585"/>
                  <a:pt x="2501857" y="570585"/>
                </a:cubicBezTo>
                <a:cubicBezTo>
                  <a:pt x="2499419" y="531571"/>
                  <a:pt x="2498081" y="492472"/>
                  <a:pt x="2494542" y="453542"/>
                </a:cubicBezTo>
                <a:cubicBezTo>
                  <a:pt x="2492626" y="432465"/>
                  <a:pt x="2486044" y="401854"/>
                  <a:pt x="2479912" y="380390"/>
                </a:cubicBezTo>
                <a:cubicBezTo>
                  <a:pt x="2477794" y="372976"/>
                  <a:pt x="2476564" y="365056"/>
                  <a:pt x="2472597" y="358444"/>
                </a:cubicBezTo>
                <a:cubicBezTo>
                  <a:pt x="2469049" y="352530"/>
                  <a:pt x="2462274" y="349200"/>
                  <a:pt x="2457966" y="343814"/>
                </a:cubicBezTo>
                <a:cubicBezTo>
                  <a:pt x="2452474" y="336949"/>
                  <a:pt x="2449125" y="328485"/>
                  <a:pt x="2443336" y="321868"/>
                </a:cubicBezTo>
                <a:cubicBezTo>
                  <a:pt x="2431982" y="308892"/>
                  <a:pt x="2423117" y="290744"/>
                  <a:pt x="2406760" y="285292"/>
                </a:cubicBezTo>
                <a:cubicBezTo>
                  <a:pt x="2392130" y="280415"/>
                  <a:pt x="2377830" y="274402"/>
                  <a:pt x="2362869" y="270662"/>
                </a:cubicBezTo>
                <a:cubicBezTo>
                  <a:pt x="2353115" y="268224"/>
                  <a:pt x="2343422" y="265528"/>
                  <a:pt x="2333608" y="263347"/>
                </a:cubicBezTo>
                <a:cubicBezTo>
                  <a:pt x="2321471" y="260650"/>
                  <a:pt x="2309094" y="259048"/>
                  <a:pt x="2297032" y="256032"/>
                </a:cubicBezTo>
                <a:cubicBezTo>
                  <a:pt x="2289551" y="254162"/>
                  <a:pt x="2282567" y="250586"/>
                  <a:pt x="2275086" y="248716"/>
                </a:cubicBezTo>
                <a:cubicBezTo>
                  <a:pt x="2263024" y="245700"/>
                  <a:pt x="2250702" y="243839"/>
                  <a:pt x="2238510" y="241401"/>
                </a:cubicBezTo>
                <a:cubicBezTo>
                  <a:pt x="2184865" y="243839"/>
                  <a:pt x="2131105" y="244434"/>
                  <a:pt x="2077576" y="248716"/>
                </a:cubicBezTo>
                <a:cubicBezTo>
                  <a:pt x="2069889" y="249331"/>
                  <a:pt x="2062527" y="252583"/>
                  <a:pt x="2055630" y="256032"/>
                </a:cubicBezTo>
                <a:cubicBezTo>
                  <a:pt x="2047767" y="259964"/>
                  <a:pt x="2041000" y="265785"/>
                  <a:pt x="2033685" y="270662"/>
                </a:cubicBezTo>
                <a:cubicBezTo>
                  <a:pt x="2005506" y="312929"/>
                  <a:pt x="2035040" y="274726"/>
                  <a:pt x="1997109" y="307238"/>
                </a:cubicBezTo>
                <a:cubicBezTo>
                  <a:pt x="1986636" y="316215"/>
                  <a:pt x="1967848" y="336499"/>
                  <a:pt x="1967848" y="336499"/>
                </a:cubicBezTo>
                <a:cubicBezTo>
                  <a:pt x="1947127" y="398663"/>
                  <a:pt x="1976026" y="322869"/>
                  <a:pt x="1945902" y="373075"/>
                </a:cubicBezTo>
                <a:cubicBezTo>
                  <a:pt x="1941935" y="379687"/>
                  <a:pt x="1944039" y="389568"/>
                  <a:pt x="1938587" y="395020"/>
                </a:cubicBezTo>
                <a:cubicBezTo>
                  <a:pt x="1933134" y="400473"/>
                  <a:pt x="1923956" y="399897"/>
                  <a:pt x="1916641" y="402336"/>
                </a:cubicBezTo>
                <a:cubicBezTo>
                  <a:pt x="1895919" y="464502"/>
                  <a:pt x="1924819" y="388705"/>
                  <a:pt x="1894696" y="438912"/>
                </a:cubicBezTo>
                <a:cubicBezTo>
                  <a:pt x="1890729" y="445524"/>
                  <a:pt x="1890829" y="453960"/>
                  <a:pt x="1887381" y="460857"/>
                </a:cubicBezTo>
                <a:cubicBezTo>
                  <a:pt x="1883449" y="468721"/>
                  <a:pt x="1877627" y="475488"/>
                  <a:pt x="1872750" y="482803"/>
                </a:cubicBezTo>
                <a:lnTo>
                  <a:pt x="1858120" y="526694"/>
                </a:lnTo>
                <a:cubicBezTo>
                  <a:pt x="1855682" y="534009"/>
                  <a:pt x="1856258" y="543188"/>
                  <a:pt x="1850805" y="548640"/>
                </a:cubicBezTo>
                <a:cubicBezTo>
                  <a:pt x="1845928" y="553517"/>
                  <a:pt x="1840482" y="557884"/>
                  <a:pt x="1836174" y="563270"/>
                </a:cubicBezTo>
                <a:cubicBezTo>
                  <a:pt x="1799262" y="609410"/>
                  <a:pt x="1842240" y="564522"/>
                  <a:pt x="1806913" y="599846"/>
                </a:cubicBezTo>
                <a:cubicBezTo>
                  <a:pt x="1802036" y="614476"/>
                  <a:pt x="1803187" y="632832"/>
                  <a:pt x="1792283" y="643737"/>
                </a:cubicBezTo>
                <a:cubicBezTo>
                  <a:pt x="1756959" y="679064"/>
                  <a:pt x="1799935" y="634173"/>
                  <a:pt x="1763022" y="680313"/>
                </a:cubicBezTo>
                <a:cubicBezTo>
                  <a:pt x="1758714" y="685699"/>
                  <a:pt x="1755220" y="693969"/>
                  <a:pt x="1748392" y="694944"/>
                </a:cubicBezTo>
                <a:cubicBezTo>
                  <a:pt x="1702465" y="701505"/>
                  <a:pt x="1655733" y="699821"/>
                  <a:pt x="1609403" y="702259"/>
                </a:cubicBezTo>
                <a:cubicBezTo>
                  <a:pt x="1564375" y="769801"/>
                  <a:pt x="1621836" y="686718"/>
                  <a:pt x="1580142" y="738835"/>
                </a:cubicBezTo>
                <a:cubicBezTo>
                  <a:pt x="1543229" y="784976"/>
                  <a:pt x="1586208" y="740084"/>
                  <a:pt x="1550881" y="775411"/>
                </a:cubicBezTo>
                <a:cubicBezTo>
                  <a:pt x="1546004" y="790041"/>
                  <a:pt x="1544805" y="806470"/>
                  <a:pt x="1536251" y="819302"/>
                </a:cubicBezTo>
                <a:cubicBezTo>
                  <a:pt x="1517344" y="847664"/>
                  <a:pt x="1524402" y="832907"/>
                  <a:pt x="1514305" y="863193"/>
                </a:cubicBezTo>
                <a:cubicBezTo>
                  <a:pt x="1511867" y="885139"/>
                  <a:pt x="1510347" y="907206"/>
                  <a:pt x="1506990" y="929030"/>
                </a:cubicBezTo>
                <a:cubicBezTo>
                  <a:pt x="1503831" y="949562"/>
                  <a:pt x="1490742" y="985093"/>
                  <a:pt x="1485045" y="1002182"/>
                </a:cubicBezTo>
                <a:cubicBezTo>
                  <a:pt x="1482606" y="1009497"/>
                  <a:pt x="1482006" y="1017712"/>
                  <a:pt x="1477729" y="1024128"/>
                </a:cubicBezTo>
                <a:lnTo>
                  <a:pt x="1463099" y="1046073"/>
                </a:lnTo>
                <a:lnTo>
                  <a:pt x="1448469" y="1089964"/>
                </a:lnTo>
                <a:cubicBezTo>
                  <a:pt x="1446030" y="1097279"/>
                  <a:pt x="1445430" y="1105494"/>
                  <a:pt x="1441153" y="1111910"/>
                </a:cubicBezTo>
                <a:cubicBezTo>
                  <a:pt x="1436276" y="1119225"/>
                  <a:pt x="1430455" y="1125992"/>
                  <a:pt x="1426523" y="1133856"/>
                </a:cubicBezTo>
                <a:cubicBezTo>
                  <a:pt x="1423075" y="1140753"/>
                  <a:pt x="1423834" y="1149632"/>
                  <a:pt x="1419208" y="1155801"/>
                </a:cubicBezTo>
                <a:cubicBezTo>
                  <a:pt x="1362102" y="1231942"/>
                  <a:pt x="1405236" y="1155143"/>
                  <a:pt x="1338741" y="1221638"/>
                </a:cubicBezTo>
                <a:cubicBezTo>
                  <a:pt x="1324236" y="1236143"/>
                  <a:pt x="1307590" y="1256615"/>
                  <a:pt x="1287534" y="1265529"/>
                </a:cubicBezTo>
                <a:cubicBezTo>
                  <a:pt x="1273441" y="1271792"/>
                  <a:pt x="1243643" y="1280160"/>
                  <a:pt x="1243643" y="1280160"/>
                </a:cubicBezTo>
                <a:cubicBezTo>
                  <a:pt x="1226574" y="1277721"/>
                  <a:pt x="1208794" y="1278296"/>
                  <a:pt x="1192437" y="1272844"/>
                </a:cubicBezTo>
                <a:cubicBezTo>
                  <a:pt x="1185894" y="1270663"/>
                  <a:pt x="1183192" y="1262522"/>
                  <a:pt x="1177806" y="1258214"/>
                </a:cubicBezTo>
                <a:cubicBezTo>
                  <a:pt x="1170941" y="1252722"/>
                  <a:pt x="1163176" y="1248461"/>
                  <a:pt x="1155861" y="1243584"/>
                </a:cubicBezTo>
                <a:cubicBezTo>
                  <a:pt x="1153422" y="1236269"/>
                  <a:pt x="1151994" y="1228535"/>
                  <a:pt x="1148545" y="1221638"/>
                </a:cubicBezTo>
                <a:cubicBezTo>
                  <a:pt x="1122155" y="1168859"/>
                  <a:pt x="1144930" y="1234544"/>
                  <a:pt x="1119285" y="1170432"/>
                </a:cubicBezTo>
                <a:cubicBezTo>
                  <a:pt x="1113557" y="1156113"/>
                  <a:pt x="1109531" y="1141171"/>
                  <a:pt x="1104654" y="1126540"/>
                </a:cubicBezTo>
                <a:lnTo>
                  <a:pt x="1097339" y="1104595"/>
                </a:lnTo>
                <a:cubicBezTo>
                  <a:pt x="1094079" y="1085034"/>
                  <a:pt x="1087820" y="1044572"/>
                  <a:pt x="1082709" y="1024128"/>
                </a:cubicBezTo>
                <a:cubicBezTo>
                  <a:pt x="1080839" y="1016647"/>
                  <a:pt x="1077511" y="1009596"/>
                  <a:pt x="1075393" y="1002182"/>
                </a:cubicBezTo>
                <a:cubicBezTo>
                  <a:pt x="1072631" y="992515"/>
                  <a:pt x="1072574" y="981913"/>
                  <a:pt x="1068078" y="972921"/>
                </a:cubicBezTo>
                <a:cubicBezTo>
                  <a:pt x="1060214" y="957194"/>
                  <a:pt x="1048571" y="943660"/>
                  <a:pt x="1038817" y="929030"/>
                </a:cubicBezTo>
                <a:cubicBezTo>
                  <a:pt x="1033940" y="921715"/>
                  <a:pt x="1032528" y="909864"/>
                  <a:pt x="1024187" y="907084"/>
                </a:cubicBezTo>
                <a:lnTo>
                  <a:pt x="980296" y="892454"/>
                </a:lnTo>
                <a:cubicBezTo>
                  <a:pt x="975419" y="887577"/>
                  <a:pt x="969973" y="883210"/>
                  <a:pt x="965665" y="877824"/>
                </a:cubicBezTo>
                <a:cubicBezTo>
                  <a:pt x="943940" y="850668"/>
                  <a:pt x="953033" y="841913"/>
                  <a:pt x="907144" y="826617"/>
                </a:cubicBezTo>
                <a:lnTo>
                  <a:pt x="863253" y="811987"/>
                </a:lnTo>
                <a:lnTo>
                  <a:pt x="841307" y="804672"/>
                </a:lnTo>
                <a:cubicBezTo>
                  <a:pt x="805983" y="769345"/>
                  <a:pt x="848959" y="814236"/>
                  <a:pt x="812046" y="768096"/>
                </a:cubicBezTo>
                <a:cubicBezTo>
                  <a:pt x="807738" y="762710"/>
                  <a:pt x="802293" y="758342"/>
                  <a:pt x="797416" y="753465"/>
                </a:cubicBezTo>
                <a:cubicBezTo>
                  <a:pt x="779029" y="698303"/>
                  <a:pt x="803833" y="766300"/>
                  <a:pt x="775470" y="709574"/>
                </a:cubicBezTo>
                <a:cubicBezTo>
                  <a:pt x="772022" y="702677"/>
                  <a:pt x="771603" y="694525"/>
                  <a:pt x="768155" y="687628"/>
                </a:cubicBezTo>
                <a:cubicBezTo>
                  <a:pt x="764223" y="679765"/>
                  <a:pt x="757096" y="673717"/>
                  <a:pt x="753525" y="665683"/>
                </a:cubicBezTo>
                <a:cubicBezTo>
                  <a:pt x="747262" y="651590"/>
                  <a:pt x="749798" y="632697"/>
                  <a:pt x="738894" y="621792"/>
                </a:cubicBezTo>
                <a:cubicBezTo>
                  <a:pt x="703570" y="586465"/>
                  <a:pt x="746546" y="631356"/>
                  <a:pt x="709633" y="585216"/>
                </a:cubicBezTo>
                <a:cubicBezTo>
                  <a:pt x="697718" y="570322"/>
                  <a:pt x="689357" y="566821"/>
                  <a:pt x="673057" y="555955"/>
                </a:cubicBezTo>
                <a:cubicBezTo>
                  <a:pt x="668180" y="548640"/>
                  <a:pt x="662359" y="541873"/>
                  <a:pt x="658427" y="534009"/>
                </a:cubicBezTo>
                <a:cubicBezTo>
                  <a:pt x="654979" y="527112"/>
                  <a:pt x="655079" y="518676"/>
                  <a:pt x="651112" y="512064"/>
                </a:cubicBezTo>
                <a:cubicBezTo>
                  <a:pt x="647563" y="506150"/>
                  <a:pt x="641358" y="502310"/>
                  <a:pt x="636481" y="497433"/>
                </a:cubicBezTo>
                <a:cubicBezTo>
                  <a:pt x="634043" y="490118"/>
                  <a:pt x="631195" y="482927"/>
                  <a:pt x="629166" y="475488"/>
                </a:cubicBezTo>
                <a:cubicBezTo>
                  <a:pt x="623875" y="456089"/>
                  <a:pt x="625690" y="433697"/>
                  <a:pt x="614536" y="416966"/>
                </a:cubicBezTo>
                <a:cubicBezTo>
                  <a:pt x="607995" y="407155"/>
                  <a:pt x="573883" y="349770"/>
                  <a:pt x="556014" y="343814"/>
                </a:cubicBezTo>
                <a:lnTo>
                  <a:pt x="534069" y="336499"/>
                </a:lnTo>
                <a:cubicBezTo>
                  <a:pt x="519438" y="341376"/>
                  <a:pt x="505300" y="348105"/>
                  <a:pt x="490177" y="351129"/>
                </a:cubicBezTo>
                <a:cubicBezTo>
                  <a:pt x="477985" y="353567"/>
                  <a:pt x="465596" y="355172"/>
                  <a:pt x="453601" y="358444"/>
                </a:cubicBezTo>
                <a:cubicBezTo>
                  <a:pt x="438723" y="362502"/>
                  <a:pt x="424671" y="369335"/>
                  <a:pt x="409710" y="373075"/>
                </a:cubicBezTo>
                <a:cubicBezTo>
                  <a:pt x="372969" y="382260"/>
                  <a:pt x="389987" y="377211"/>
                  <a:pt x="358504" y="387705"/>
                </a:cubicBezTo>
                <a:cubicBezTo>
                  <a:pt x="346312" y="385267"/>
                  <a:pt x="332797" y="386428"/>
                  <a:pt x="321928" y="380390"/>
                </a:cubicBezTo>
                <a:cubicBezTo>
                  <a:pt x="309870" y="373691"/>
                  <a:pt x="305753" y="355491"/>
                  <a:pt x="292667" y="351129"/>
                </a:cubicBezTo>
                <a:lnTo>
                  <a:pt x="270721" y="343814"/>
                </a:lnTo>
                <a:cubicBezTo>
                  <a:pt x="257866" y="305247"/>
                  <a:pt x="271902" y="336452"/>
                  <a:pt x="241461" y="299923"/>
                </a:cubicBezTo>
                <a:cubicBezTo>
                  <a:pt x="210981" y="263347"/>
                  <a:pt x="245117" y="290168"/>
                  <a:pt x="204885" y="263347"/>
                </a:cubicBezTo>
                <a:cubicBezTo>
                  <a:pt x="189048" y="239591"/>
                  <a:pt x="181291" y="221740"/>
                  <a:pt x="160993" y="204825"/>
                </a:cubicBezTo>
                <a:cubicBezTo>
                  <a:pt x="143920" y="190597"/>
                  <a:pt x="130338" y="184794"/>
                  <a:pt x="117102" y="168249"/>
                </a:cubicBezTo>
                <a:cubicBezTo>
                  <a:pt x="80189" y="122108"/>
                  <a:pt x="123168" y="167000"/>
                  <a:pt x="87841" y="131673"/>
                </a:cubicBezTo>
                <a:cubicBezTo>
                  <a:pt x="82964" y="117043"/>
                  <a:pt x="75124" y="103085"/>
                  <a:pt x="73211" y="87782"/>
                </a:cubicBezTo>
                <a:cubicBezTo>
                  <a:pt x="70773" y="68275"/>
                  <a:pt x="77170" y="45365"/>
                  <a:pt x="65896" y="29260"/>
                </a:cubicBezTo>
                <a:cubicBezTo>
                  <a:pt x="57052" y="16626"/>
                  <a:pt x="36635" y="19507"/>
                  <a:pt x="22005" y="14630"/>
                </a:cubicBezTo>
                <a:cubicBezTo>
                  <a:pt x="-2254" y="6544"/>
                  <a:pt x="59" y="15026"/>
                  <a:pt x="59"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 name="4 CuadroTexto"/>
          <p:cNvSpPr txBox="1"/>
          <p:nvPr/>
        </p:nvSpPr>
        <p:spPr>
          <a:xfrm>
            <a:off x="4724400" y="3581400"/>
            <a:ext cx="381000" cy="477054"/>
          </a:xfrm>
          <a:prstGeom prst="rect">
            <a:avLst/>
          </a:prstGeom>
          <a:noFill/>
        </p:spPr>
        <p:txBody>
          <a:bodyPr wrap="square" rtlCol="0">
            <a:spAutoFit/>
          </a:bodyPr>
          <a:lstStyle/>
          <a:p>
            <a:r>
              <a:rPr lang="es-VE" sz="2500" b="1" dirty="0" smtClean="0">
                <a:solidFill>
                  <a:schemeClr val="accent2">
                    <a:lumMod val="50000"/>
                  </a:schemeClr>
                </a:solidFill>
              </a:rPr>
              <a:t>1</a:t>
            </a:r>
            <a:endParaRPr lang="es-VE" sz="2500" b="1" dirty="0">
              <a:solidFill>
                <a:schemeClr val="accent2">
                  <a:lumMod val="50000"/>
                </a:schemeClr>
              </a:solidFill>
            </a:endParaRPr>
          </a:p>
        </p:txBody>
      </p:sp>
      <p:sp>
        <p:nvSpPr>
          <p:cNvPr id="12" name="11 CuadroTexto"/>
          <p:cNvSpPr txBox="1"/>
          <p:nvPr/>
        </p:nvSpPr>
        <p:spPr>
          <a:xfrm>
            <a:off x="4533900" y="4163931"/>
            <a:ext cx="381000" cy="477054"/>
          </a:xfrm>
          <a:prstGeom prst="rect">
            <a:avLst/>
          </a:prstGeom>
          <a:noFill/>
        </p:spPr>
        <p:txBody>
          <a:bodyPr wrap="square" rtlCol="0">
            <a:spAutoFit/>
          </a:bodyPr>
          <a:lstStyle/>
          <a:p>
            <a:r>
              <a:rPr lang="es-VE" sz="2500" b="1" dirty="0">
                <a:solidFill>
                  <a:schemeClr val="accent2">
                    <a:lumMod val="50000"/>
                  </a:schemeClr>
                </a:solidFill>
              </a:rPr>
              <a:t>2</a:t>
            </a:r>
          </a:p>
        </p:txBody>
      </p:sp>
      <p:sp>
        <p:nvSpPr>
          <p:cNvPr id="13" name="12 CuadroTexto"/>
          <p:cNvSpPr txBox="1"/>
          <p:nvPr/>
        </p:nvSpPr>
        <p:spPr>
          <a:xfrm>
            <a:off x="4343400" y="5131612"/>
            <a:ext cx="381000" cy="477054"/>
          </a:xfrm>
          <a:prstGeom prst="rect">
            <a:avLst/>
          </a:prstGeom>
          <a:noFill/>
        </p:spPr>
        <p:txBody>
          <a:bodyPr wrap="square" rtlCol="0">
            <a:spAutoFit/>
          </a:bodyPr>
          <a:lstStyle/>
          <a:p>
            <a:r>
              <a:rPr lang="es-VE" sz="2500" b="1" dirty="0">
                <a:solidFill>
                  <a:schemeClr val="accent2">
                    <a:lumMod val="50000"/>
                  </a:schemeClr>
                </a:solidFill>
              </a:rPr>
              <a:t>3</a:t>
            </a:r>
          </a:p>
        </p:txBody>
      </p:sp>
      <p:sp>
        <p:nvSpPr>
          <p:cNvPr id="15" name="14 CuadroTexto"/>
          <p:cNvSpPr txBox="1"/>
          <p:nvPr/>
        </p:nvSpPr>
        <p:spPr>
          <a:xfrm>
            <a:off x="1752600" y="5737991"/>
            <a:ext cx="381000" cy="477054"/>
          </a:xfrm>
          <a:prstGeom prst="rect">
            <a:avLst/>
          </a:prstGeom>
          <a:noFill/>
        </p:spPr>
        <p:txBody>
          <a:bodyPr wrap="square" rtlCol="0">
            <a:spAutoFit/>
          </a:bodyPr>
          <a:lstStyle/>
          <a:p>
            <a:r>
              <a:rPr lang="es-VE" sz="2500" b="1" dirty="0" smtClean="0">
                <a:solidFill>
                  <a:schemeClr val="accent2">
                    <a:lumMod val="50000"/>
                  </a:schemeClr>
                </a:solidFill>
              </a:rPr>
              <a:t>4</a:t>
            </a:r>
            <a:endParaRPr lang="es-VE" sz="2500" b="1" dirty="0">
              <a:solidFill>
                <a:schemeClr val="accent2">
                  <a:lumMod val="50000"/>
                </a:schemeClr>
              </a:solidFill>
            </a:endParaRPr>
          </a:p>
        </p:txBody>
      </p:sp>
      <p:sp>
        <p:nvSpPr>
          <p:cNvPr id="6" name="5 Forma libre"/>
          <p:cNvSpPr/>
          <p:nvPr/>
        </p:nvSpPr>
        <p:spPr>
          <a:xfrm>
            <a:off x="1466491" y="6336572"/>
            <a:ext cx="793630" cy="469670"/>
          </a:xfrm>
          <a:custGeom>
            <a:avLst/>
            <a:gdLst>
              <a:gd name="connsiteX0" fmla="*/ 793630 w 793630"/>
              <a:gd name="connsiteY0" fmla="*/ 469670 h 469670"/>
              <a:gd name="connsiteX1" fmla="*/ 785003 w 793630"/>
              <a:gd name="connsiteY1" fmla="*/ 426537 h 469670"/>
              <a:gd name="connsiteX2" fmla="*/ 741871 w 793630"/>
              <a:gd name="connsiteY2" fmla="*/ 374779 h 469670"/>
              <a:gd name="connsiteX3" fmla="*/ 750498 w 793630"/>
              <a:gd name="connsiteY3" fmla="*/ 340273 h 469670"/>
              <a:gd name="connsiteX4" fmla="*/ 767751 w 793630"/>
              <a:gd name="connsiteY4" fmla="*/ 314394 h 469670"/>
              <a:gd name="connsiteX5" fmla="*/ 776377 w 793630"/>
              <a:gd name="connsiteY5" fmla="*/ 288515 h 469670"/>
              <a:gd name="connsiteX6" fmla="*/ 759124 w 793630"/>
              <a:gd name="connsiteY6" fmla="*/ 245383 h 469670"/>
              <a:gd name="connsiteX7" fmla="*/ 707366 w 793630"/>
              <a:gd name="connsiteY7" fmla="*/ 228130 h 469670"/>
              <a:gd name="connsiteX8" fmla="*/ 690113 w 793630"/>
              <a:gd name="connsiteY8" fmla="*/ 202251 h 469670"/>
              <a:gd name="connsiteX9" fmla="*/ 698739 w 793630"/>
              <a:gd name="connsiteY9" fmla="*/ 159119 h 469670"/>
              <a:gd name="connsiteX10" fmla="*/ 750498 w 793630"/>
              <a:gd name="connsiteY10" fmla="*/ 133239 h 469670"/>
              <a:gd name="connsiteX11" fmla="*/ 767751 w 793630"/>
              <a:gd name="connsiteY11" fmla="*/ 107360 h 469670"/>
              <a:gd name="connsiteX12" fmla="*/ 785003 w 793630"/>
              <a:gd name="connsiteY12" fmla="*/ 55602 h 469670"/>
              <a:gd name="connsiteX13" fmla="*/ 776377 w 793630"/>
              <a:gd name="connsiteY13" fmla="*/ 3843 h 469670"/>
              <a:gd name="connsiteX14" fmla="*/ 715992 w 793630"/>
              <a:gd name="connsiteY14" fmla="*/ 12470 h 469670"/>
              <a:gd name="connsiteX15" fmla="*/ 664234 w 793630"/>
              <a:gd name="connsiteY15" fmla="*/ 29722 h 469670"/>
              <a:gd name="connsiteX16" fmla="*/ 638354 w 793630"/>
              <a:gd name="connsiteY16" fmla="*/ 46975 h 469670"/>
              <a:gd name="connsiteX17" fmla="*/ 586596 w 793630"/>
              <a:gd name="connsiteY17" fmla="*/ 64228 h 469670"/>
              <a:gd name="connsiteX18" fmla="*/ 560717 w 793630"/>
              <a:gd name="connsiteY18" fmla="*/ 81481 h 469670"/>
              <a:gd name="connsiteX19" fmla="*/ 534837 w 793630"/>
              <a:gd name="connsiteY19" fmla="*/ 90107 h 469670"/>
              <a:gd name="connsiteX20" fmla="*/ 508958 w 793630"/>
              <a:gd name="connsiteY20" fmla="*/ 115986 h 469670"/>
              <a:gd name="connsiteX21" fmla="*/ 457200 w 793630"/>
              <a:gd name="connsiteY21" fmla="*/ 141866 h 469670"/>
              <a:gd name="connsiteX22" fmla="*/ 396815 w 793630"/>
              <a:gd name="connsiteY22" fmla="*/ 133239 h 469670"/>
              <a:gd name="connsiteX23" fmla="*/ 345056 w 793630"/>
              <a:gd name="connsiteY23" fmla="*/ 150492 h 469670"/>
              <a:gd name="connsiteX24" fmla="*/ 319177 w 793630"/>
              <a:gd name="connsiteY24" fmla="*/ 176371 h 469670"/>
              <a:gd name="connsiteX25" fmla="*/ 293298 w 793630"/>
              <a:gd name="connsiteY25" fmla="*/ 184998 h 469670"/>
              <a:gd name="connsiteX26" fmla="*/ 241539 w 793630"/>
              <a:gd name="connsiteY26" fmla="*/ 219503 h 469670"/>
              <a:gd name="connsiteX27" fmla="*/ 215660 w 793630"/>
              <a:gd name="connsiteY27" fmla="*/ 236756 h 469670"/>
              <a:gd name="connsiteX28" fmla="*/ 189781 w 793630"/>
              <a:gd name="connsiteY28" fmla="*/ 254009 h 469670"/>
              <a:gd name="connsiteX29" fmla="*/ 172528 w 793630"/>
              <a:gd name="connsiteY29" fmla="*/ 279888 h 469670"/>
              <a:gd name="connsiteX30" fmla="*/ 138022 w 793630"/>
              <a:gd name="connsiteY30" fmla="*/ 305768 h 469670"/>
              <a:gd name="connsiteX31" fmla="*/ 77637 w 793630"/>
              <a:gd name="connsiteY31" fmla="*/ 348900 h 469670"/>
              <a:gd name="connsiteX32" fmla="*/ 34505 w 793630"/>
              <a:gd name="connsiteY32" fmla="*/ 383405 h 469670"/>
              <a:gd name="connsiteX33" fmla="*/ 17252 w 793630"/>
              <a:gd name="connsiteY33" fmla="*/ 409285 h 469670"/>
              <a:gd name="connsiteX34" fmla="*/ 0 w 793630"/>
              <a:gd name="connsiteY34" fmla="*/ 461043 h 46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93630" h="469670">
                <a:moveTo>
                  <a:pt x="793630" y="469670"/>
                </a:moveTo>
                <a:cubicBezTo>
                  <a:pt x="790754" y="455292"/>
                  <a:pt x="792774" y="438971"/>
                  <a:pt x="785003" y="426537"/>
                </a:cubicBezTo>
                <a:cubicBezTo>
                  <a:pt x="717853" y="319095"/>
                  <a:pt x="771091" y="462432"/>
                  <a:pt x="741871" y="374779"/>
                </a:cubicBezTo>
                <a:cubicBezTo>
                  <a:pt x="744747" y="363277"/>
                  <a:pt x="745828" y="351170"/>
                  <a:pt x="750498" y="340273"/>
                </a:cubicBezTo>
                <a:cubicBezTo>
                  <a:pt x="754582" y="330744"/>
                  <a:pt x="763114" y="323667"/>
                  <a:pt x="767751" y="314394"/>
                </a:cubicBezTo>
                <a:cubicBezTo>
                  <a:pt x="771817" y="306261"/>
                  <a:pt x="773502" y="297141"/>
                  <a:pt x="776377" y="288515"/>
                </a:cubicBezTo>
                <a:cubicBezTo>
                  <a:pt x="770626" y="274138"/>
                  <a:pt x="770778" y="255580"/>
                  <a:pt x="759124" y="245383"/>
                </a:cubicBezTo>
                <a:cubicBezTo>
                  <a:pt x="745438" y="233407"/>
                  <a:pt x="707366" y="228130"/>
                  <a:pt x="707366" y="228130"/>
                </a:cubicBezTo>
                <a:cubicBezTo>
                  <a:pt x="701615" y="219504"/>
                  <a:pt x="691399" y="212539"/>
                  <a:pt x="690113" y="202251"/>
                </a:cubicBezTo>
                <a:cubicBezTo>
                  <a:pt x="688294" y="187702"/>
                  <a:pt x="691465" y="171849"/>
                  <a:pt x="698739" y="159119"/>
                </a:cubicBezTo>
                <a:cubicBezTo>
                  <a:pt x="706608" y="145347"/>
                  <a:pt x="737215" y="137667"/>
                  <a:pt x="750498" y="133239"/>
                </a:cubicBezTo>
                <a:cubicBezTo>
                  <a:pt x="756249" y="124613"/>
                  <a:pt x="763540" y="116834"/>
                  <a:pt x="767751" y="107360"/>
                </a:cubicBezTo>
                <a:cubicBezTo>
                  <a:pt x="775137" y="90742"/>
                  <a:pt x="785003" y="55602"/>
                  <a:pt x="785003" y="55602"/>
                </a:cubicBezTo>
                <a:cubicBezTo>
                  <a:pt x="782128" y="38349"/>
                  <a:pt x="791209" y="13113"/>
                  <a:pt x="776377" y="3843"/>
                </a:cubicBezTo>
                <a:cubicBezTo>
                  <a:pt x="759135" y="-6933"/>
                  <a:pt x="735804" y="7898"/>
                  <a:pt x="715992" y="12470"/>
                </a:cubicBezTo>
                <a:cubicBezTo>
                  <a:pt x="698272" y="16559"/>
                  <a:pt x="664234" y="29722"/>
                  <a:pt x="664234" y="29722"/>
                </a:cubicBezTo>
                <a:cubicBezTo>
                  <a:pt x="655607" y="35473"/>
                  <a:pt x="647828" y="42764"/>
                  <a:pt x="638354" y="46975"/>
                </a:cubicBezTo>
                <a:cubicBezTo>
                  <a:pt x="621735" y="54361"/>
                  <a:pt x="586596" y="64228"/>
                  <a:pt x="586596" y="64228"/>
                </a:cubicBezTo>
                <a:cubicBezTo>
                  <a:pt x="577970" y="69979"/>
                  <a:pt x="569990" y="76845"/>
                  <a:pt x="560717" y="81481"/>
                </a:cubicBezTo>
                <a:cubicBezTo>
                  <a:pt x="552584" y="85548"/>
                  <a:pt x="542403" y="85063"/>
                  <a:pt x="534837" y="90107"/>
                </a:cubicBezTo>
                <a:cubicBezTo>
                  <a:pt x="524686" y="96874"/>
                  <a:pt x="518330" y="108176"/>
                  <a:pt x="508958" y="115986"/>
                </a:cubicBezTo>
                <a:cubicBezTo>
                  <a:pt x="486661" y="134567"/>
                  <a:pt x="483137" y="133220"/>
                  <a:pt x="457200" y="141866"/>
                </a:cubicBezTo>
                <a:cubicBezTo>
                  <a:pt x="423471" y="119381"/>
                  <a:pt x="439073" y="120562"/>
                  <a:pt x="396815" y="133239"/>
                </a:cubicBezTo>
                <a:cubicBezTo>
                  <a:pt x="379396" y="138465"/>
                  <a:pt x="345056" y="150492"/>
                  <a:pt x="345056" y="150492"/>
                </a:cubicBezTo>
                <a:cubicBezTo>
                  <a:pt x="336430" y="159118"/>
                  <a:pt x="329328" y="169604"/>
                  <a:pt x="319177" y="176371"/>
                </a:cubicBezTo>
                <a:cubicBezTo>
                  <a:pt x="311611" y="181415"/>
                  <a:pt x="301247" y="180582"/>
                  <a:pt x="293298" y="184998"/>
                </a:cubicBezTo>
                <a:cubicBezTo>
                  <a:pt x="275172" y="195068"/>
                  <a:pt x="258792" y="208001"/>
                  <a:pt x="241539" y="219503"/>
                </a:cubicBezTo>
                <a:lnTo>
                  <a:pt x="215660" y="236756"/>
                </a:lnTo>
                <a:lnTo>
                  <a:pt x="189781" y="254009"/>
                </a:lnTo>
                <a:cubicBezTo>
                  <a:pt x="184030" y="262635"/>
                  <a:pt x="179859" y="272557"/>
                  <a:pt x="172528" y="279888"/>
                </a:cubicBezTo>
                <a:cubicBezTo>
                  <a:pt x="162362" y="290054"/>
                  <a:pt x="149722" y="297411"/>
                  <a:pt x="138022" y="305768"/>
                </a:cubicBezTo>
                <a:cubicBezTo>
                  <a:pt x="120873" y="318018"/>
                  <a:pt x="91740" y="334797"/>
                  <a:pt x="77637" y="348900"/>
                </a:cubicBezTo>
                <a:cubicBezTo>
                  <a:pt x="38619" y="387918"/>
                  <a:pt x="84885" y="366612"/>
                  <a:pt x="34505" y="383405"/>
                </a:cubicBezTo>
                <a:cubicBezTo>
                  <a:pt x="28754" y="392032"/>
                  <a:pt x="21463" y="399811"/>
                  <a:pt x="17252" y="409285"/>
                </a:cubicBezTo>
                <a:cubicBezTo>
                  <a:pt x="9866" y="425903"/>
                  <a:pt x="0" y="461043"/>
                  <a:pt x="0" y="46104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nvGrpSpPr>
          <p:cNvPr id="28" name="27 Grupo"/>
          <p:cNvGrpSpPr/>
          <p:nvPr/>
        </p:nvGrpSpPr>
        <p:grpSpPr>
          <a:xfrm>
            <a:off x="1219199" y="3695640"/>
            <a:ext cx="6114692" cy="3122126"/>
            <a:chOff x="1219199" y="3695640"/>
            <a:chExt cx="6114692" cy="3122126"/>
          </a:xfrm>
        </p:grpSpPr>
        <p:sp>
          <p:nvSpPr>
            <p:cNvPr id="17" name="16 CuadroTexto"/>
            <p:cNvSpPr txBox="1"/>
            <p:nvPr/>
          </p:nvSpPr>
          <p:spPr>
            <a:xfrm>
              <a:off x="1219199" y="5737991"/>
              <a:ext cx="247291" cy="400110"/>
            </a:xfrm>
            <a:prstGeom prst="rect">
              <a:avLst/>
            </a:prstGeom>
            <a:noFill/>
          </p:spPr>
          <p:txBody>
            <a:bodyPr wrap="square" rtlCol="0">
              <a:spAutoFit/>
            </a:bodyPr>
            <a:lstStyle/>
            <a:p>
              <a:r>
                <a:rPr lang="es-VE" sz="2000" b="1" dirty="0" smtClean="0">
                  <a:solidFill>
                    <a:srgbClr val="FFFF00"/>
                  </a:solidFill>
                </a:rPr>
                <a:t>x</a:t>
              </a:r>
              <a:endParaRPr lang="es-VE" sz="2000" b="1" dirty="0">
                <a:solidFill>
                  <a:srgbClr val="FFFF00"/>
                </a:solidFill>
              </a:endParaRPr>
            </a:p>
          </p:txBody>
        </p:sp>
        <p:sp>
          <p:nvSpPr>
            <p:cNvPr id="18" name="17 CuadroTexto"/>
            <p:cNvSpPr txBox="1"/>
            <p:nvPr/>
          </p:nvSpPr>
          <p:spPr>
            <a:xfrm>
              <a:off x="5263856" y="6268648"/>
              <a:ext cx="247291" cy="400110"/>
            </a:xfrm>
            <a:prstGeom prst="rect">
              <a:avLst/>
            </a:prstGeom>
            <a:noFill/>
          </p:spPr>
          <p:txBody>
            <a:bodyPr wrap="square" rtlCol="0">
              <a:spAutoFit/>
            </a:bodyPr>
            <a:lstStyle/>
            <a:p>
              <a:r>
                <a:rPr lang="es-VE" sz="2000" b="1" dirty="0" smtClean="0">
                  <a:solidFill>
                    <a:srgbClr val="FFFF00"/>
                  </a:solidFill>
                </a:rPr>
                <a:t>x</a:t>
              </a:r>
              <a:endParaRPr lang="es-VE" sz="2000" b="1" dirty="0">
                <a:solidFill>
                  <a:srgbClr val="FFFF00"/>
                </a:solidFill>
              </a:endParaRPr>
            </a:p>
          </p:txBody>
        </p:sp>
        <p:sp>
          <p:nvSpPr>
            <p:cNvPr id="19" name="18 CuadroTexto"/>
            <p:cNvSpPr txBox="1"/>
            <p:nvPr/>
          </p:nvSpPr>
          <p:spPr>
            <a:xfrm>
              <a:off x="1522561" y="4106221"/>
              <a:ext cx="247291" cy="400110"/>
            </a:xfrm>
            <a:prstGeom prst="rect">
              <a:avLst/>
            </a:prstGeom>
            <a:noFill/>
          </p:spPr>
          <p:txBody>
            <a:bodyPr wrap="square" rtlCol="0">
              <a:spAutoFit/>
            </a:bodyPr>
            <a:lstStyle/>
            <a:p>
              <a:r>
                <a:rPr lang="es-VE" sz="2000" b="1" dirty="0" smtClean="0">
                  <a:solidFill>
                    <a:srgbClr val="FFFF00"/>
                  </a:solidFill>
                </a:rPr>
                <a:t>x</a:t>
              </a:r>
              <a:endParaRPr lang="es-VE" sz="2000" b="1" dirty="0">
                <a:solidFill>
                  <a:srgbClr val="FFFF00"/>
                </a:solidFill>
              </a:endParaRPr>
            </a:p>
          </p:txBody>
        </p:sp>
        <p:sp>
          <p:nvSpPr>
            <p:cNvPr id="20" name="19 CuadroTexto"/>
            <p:cNvSpPr txBox="1"/>
            <p:nvPr/>
          </p:nvSpPr>
          <p:spPr>
            <a:xfrm>
              <a:off x="5402377" y="3695640"/>
              <a:ext cx="247291" cy="400110"/>
            </a:xfrm>
            <a:prstGeom prst="rect">
              <a:avLst/>
            </a:prstGeom>
            <a:noFill/>
          </p:spPr>
          <p:txBody>
            <a:bodyPr wrap="square" rtlCol="0">
              <a:spAutoFit/>
            </a:bodyPr>
            <a:lstStyle/>
            <a:p>
              <a:r>
                <a:rPr lang="es-VE" sz="2000" b="1" dirty="0" smtClean="0">
                  <a:solidFill>
                    <a:srgbClr val="FFFF00"/>
                  </a:solidFill>
                </a:rPr>
                <a:t>x</a:t>
              </a:r>
              <a:endParaRPr lang="es-VE" sz="2000" b="1" dirty="0">
                <a:solidFill>
                  <a:srgbClr val="FFFF00"/>
                </a:solidFill>
              </a:endParaRPr>
            </a:p>
          </p:txBody>
        </p:sp>
        <p:sp>
          <p:nvSpPr>
            <p:cNvPr id="21" name="20 CuadroTexto"/>
            <p:cNvSpPr txBox="1"/>
            <p:nvPr/>
          </p:nvSpPr>
          <p:spPr>
            <a:xfrm>
              <a:off x="7086600" y="5776463"/>
              <a:ext cx="247291" cy="400110"/>
            </a:xfrm>
            <a:prstGeom prst="rect">
              <a:avLst/>
            </a:prstGeom>
            <a:noFill/>
          </p:spPr>
          <p:txBody>
            <a:bodyPr wrap="square" rtlCol="0">
              <a:spAutoFit/>
            </a:bodyPr>
            <a:lstStyle/>
            <a:p>
              <a:r>
                <a:rPr lang="es-VE" sz="2000" b="1" dirty="0" smtClean="0">
                  <a:solidFill>
                    <a:srgbClr val="FFFF00"/>
                  </a:solidFill>
                </a:rPr>
                <a:t>x</a:t>
              </a:r>
              <a:endParaRPr lang="es-VE" sz="2000" b="1" dirty="0">
                <a:solidFill>
                  <a:srgbClr val="FFFF00"/>
                </a:solidFill>
              </a:endParaRPr>
            </a:p>
          </p:txBody>
        </p:sp>
        <p:sp>
          <p:nvSpPr>
            <p:cNvPr id="22" name="21 CuadroTexto"/>
            <p:cNvSpPr txBox="1"/>
            <p:nvPr/>
          </p:nvSpPr>
          <p:spPr>
            <a:xfrm>
              <a:off x="2653924" y="4881998"/>
              <a:ext cx="247291" cy="400110"/>
            </a:xfrm>
            <a:prstGeom prst="rect">
              <a:avLst/>
            </a:prstGeom>
            <a:noFill/>
          </p:spPr>
          <p:txBody>
            <a:bodyPr wrap="square" rtlCol="0">
              <a:spAutoFit/>
            </a:bodyPr>
            <a:lstStyle/>
            <a:p>
              <a:r>
                <a:rPr lang="es-VE" sz="2000" b="1" dirty="0" smtClean="0">
                  <a:solidFill>
                    <a:srgbClr val="FFFF00"/>
                  </a:solidFill>
                </a:rPr>
                <a:t>x</a:t>
              </a:r>
              <a:endParaRPr lang="es-VE" sz="2000" b="1" dirty="0">
                <a:solidFill>
                  <a:srgbClr val="FFFF00"/>
                </a:solidFill>
              </a:endParaRPr>
            </a:p>
          </p:txBody>
        </p:sp>
        <p:sp>
          <p:nvSpPr>
            <p:cNvPr id="23" name="22 CuadroTexto"/>
            <p:cNvSpPr txBox="1"/>
            <p:nvPr/>
          </p:nvSpPr>
          <p:spPr>
            <a:xfrm>
              <a:off x="4814976" y="4234093"/>
              <a:ext cx="247291" cy="400110"/>
            </a:xfrm>
            <a:prstGeom prst="rect">
              <a:avLst/>
            </a:prstGeom>
            <a:noFill/>
          </p:spPr>
          <p:txBody>
            <a:bodyPr wrap="square" rtlCol="0">
              <a:spAutoFit/>
            </a:bodyPr>
            <a:lstStyle/>
            <a:p>
              <a:r>
                <a:rPr lang="es-VE" sz="2000" b="1" dirty="0" smtClean="0">
                  <a:solidFill>
                    <a:srgbClr val="FFFF00"/>
                  </a:solidFill>
                </a:rPr>
                <a:t>x</a:t>
              </a:r>
              <a:endParaRPr lang="es-VE" sz="2000" b="1" dirty="0">
                <a:solidFill>
                  <a:srgbClr val="FFFF00"/>
                </a:solidFill>
              </a:endParaRPr>
            </a:p>
          </p:txBody>
        </p:sp>
        <p:sp>
          <p:nvSpPr>
            <p:cNvPr id="24" name="23 CuadroTexto"/>
            <p:cNvSpPr txBox="1"/>
            <p:nvPr/>
          </p:nvSpPr>
          <p:spPr>
            <a:xfrm>
              <a:off x="3715188" y="4967273"/>
              <a:ext cx="247291" cy="400110"/>
            </a:xfrm>
            <a:prstGeom prst="rect">
              <a:avLst/>
            </a:prstGeom>
            <a:noFill/>
          </p:spPr>
          <p:txBody>
            <a:bodyPr wrap="square" rtlCol="0">
              <a:spAutoFit/>
            </a:bodyPr>
            <a:lstStyle/>
            <a:p>
              <a:r>
                <a:rPr lang="es-VE" sz="2000" b="1" dirty="0" smtClean="0">
                  <a:solidFill>
                    <a:srgbClr val="FFFF00"/>
                  </a:solidFill>
                </a:rPr>
                <a:t>x</a:t>
              </a:r>
              <a:endParaRPr lang="es-VE" sz="2000" b="1" dirty="0">
                <a:solidFill>
                  <a:srgbClr val="FFFF00"/>
                </a:solidFill>
              </a:endParaRPr>
            </a:p>
          </p:txBody>
        </p:sp>
        <p:sp>
          <p:nvSpPr>
            <p:cNvPr id="25" name="24 CuadroTexto"/>
            <p:cNvSpPr txBox="1"/>
            <p:nvPr/>
          </p:nvSpPr>
          <p:spPr>
            <a:xfrm>
              <a:off x="5387501" y="4781596"/>
              <a:ext cx="247291" cy="400110"/>
            </a:xfrm>
            <a:prstGeom prst="rect">
              <a:avLst/>
            </a:prstGeom>
            <a:noFill/>
          </p:spPr>
          <p:txBody>
            <a:bodyPr wrap="square" rtlCol="0">
              <a:spAutoFit/>
            </a:bodyPr>
            <a:lstStyle/>
            <a:p>
              <a:r>
                <a:rPr lang="es-VE" sz="2000" b="1" dirty="0" smtClean="0">
                  <a:solidFill>
                    <a:srgbClr val="FFFF00"/>
                  </a:solidFill>
                </a:rPr>
                <a:t>x</a:t>
              </a:r>
              <a:endParaRPr lang="es-VE" sz="2000" b="1" dirty="0">
                <a:solidFill>
                  <a:srgbClr val="FFFF00"/>
                </a:solidFill>
              </a:endParaRPr>
            </a:p>
          </p:txBody>
        </p:sp>
        <p:sp>
          <p:nvSpPr>
            <p:cNvPr id="27" name="26 CuadroTexto"/>
            <p:cNvSpPr txBox="1"/>
            <p:nvPr/>
          </p:nvSpPr>
          <p:spPr>
            <a:xfrm>
              <a:off x="1819454" y="6417656"/>
              <a:ext cx="247291" cy="400110"/>
            </a:xfrm>
            <a:prstGeom prst="rect">
              <a:avLst/>
            </a:prstGeom>
            <a:noFill/>
          </p:spPr>
          <p:txBody>
            <a:bodyPr wrap="square" rtlCol="0">
              <a:spAutoFit/>
            </a:bodyPr>
            <a:lstStyle/>
            <a:p>
              <a:r>
                <a:rPr lang="es-VE" sz="2000" b="1" dirty="0" smtClean="0">
                  <a:solidFill>
                    <a:srgbClr val="FFFF00"/>
                  </a:solidFill>
                </a:rPr>
                <a:t>x</a:t>
              </a:r>
              <a:endParaRPr lang="es-VE" sz="2000" b="1" dirty="0">
                <a:solidFill>
                  <a:srgbClr val="FFFF00"/>
                </a:solidFill>
              </a:endParaRPr>
            </a:p>
          </p:txBody>
        </p:sp>
      </p:grpSp>
    </p:spTree>
    <p:extLst>
      <p:ext uri="{BB962C8B-B14F-4D97-AF65-F5344CB8AC3E}">
        <p14:creationId xmlns:p14="http://schemas.microsoft.com/office/powerpoint/2010/main" val="24972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0"/>
                                        <p:tgtEl>
                                          <p:spTgt spid="8"/>
                                        </p:tgtEl>
                                      </p:cBhvr>
                                    </p:animEffect>
                                  </p:childTnLst>
                                </p:cTn>
                              </p:par>
                            </p:childTnLst>
                          </p:cTn>
                        </p:par>
                        <p:par>
                          <p:cTn id="8" fill="hold">
                            <p:stCondLst>
                              <p:cond delay="5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6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0"/>
                                        <p:tgtEl>
                                          <p:spTgt spid="10"/>
                                        </p:tgtEl>
                                      </p:cBhvr>
                                    </p:animEffect>
                                  </p:childTnLst>
                                </p:cTn>
                              </p:par>
                            </p:childTnLst>
                          </p:cTn>
                        </p:par>
                        <p:par>
                          <p:cTn id="16" fill="hold">
                            <p:stCondLst>
                              <p:cond delay="11000"/>
                            </p:stCondLst>
                            <p:childTnLst>
                              <p:par>
                                <p:cTn id="17" presetID="2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0"/>
                                        <p:tgtEl>
                                          <p:spTgt spid="11"/>
                                        </p:tgtEl>
                                      </p:cBhvr>
                                    </p:animEffect>
                                  </p:childTnLst>
                                </p:cTn>
                              </p:par>
                            </p:childTnLst>
                          </p:cTn>
                        </p:par>
                        <p:par>
                          <p:cTn id="20" fill="hold">
                            <p:stCondLst>
                              <p:cond delay="16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childTnLst>
                          </p:cTn>
                        </p:par>
                        <p:par>
                          <p:cTn id="24" fill="hold">
                            <p:stCondLst>
                              <p:cond delay="170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0"/>
                                        <p:tgtEl>
                                          <p:spTgt spid="14"/>
                                        </p:tgtEl>
                                      </p:cBhvr>
                                    </p:animEffect>
                                  </p:childTnLst>
                                </p:cTn>
                              </p:par>
                            </p:childTnLst>
                          </p:cTn>
                        </p:par>
                        <p:par>
                          <p:cTn id="28" fill="hold">
                            <p:stCondLst>
                              <p:cond delay="22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childTnLst>
                          </p:cTn>
                        </p:par>
                        <p:par>
                          <p:cTn id="32" fill="hold">
                            <p:stCondLst>
                              <p:cond delay="23000"/>
                            </p:stCondLst>
                            <p:childTnLst>
                              <p:par>
                                <p:cTn id="33" presetID="22" presetClass="entr" presetSubtype="4"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0"/>
                                        <p:tgtEl>
                                          <p:spTgt spid="9"/>
                                        </p:tgtEl>
                                      </p:cBhvr>
                                    </p:animEffect>
                                  </p:childTnLst>
                                </p:cTn>
                              </p:par>
                            </p:childTnLst>
                          </p:cTn>
                        </p:par>
                        <p:par>
                          <p:cTn id="36" fill="hold">
                            <p:stCondLst>
                              <p:cond delay="28000"/>
                            </p:stCondLst>
                            <p:childTnLst>
                              <p:par>
                                <p:cTn id="37" presetID="22" presetClass="entr" presetSubtype="4"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0"/>
                                        <p:tgtEl>
                                          <p:spTgt spid="6"/>
                                        </p:tgtEl>
                                      </p:cBhvr>
                                    </p:animEffect>
                                  </p:childTnLst>
                                </p:cTn>
                              </p:par>
                            </p:childTnLst>
                          </p:cTn>
                        </p:par>
                        <p:par>
                          <p:cTn id="40" fill="hold">
                            <p:stCondLst>
                              <p:cond delay="330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par>
                          <p:cTn id="44" fill="hold">
                            <p:stCondLst>
                              <p:cond delay="33500"/>
                            </p:stCondLst>
                            <p:childTnLst>
                              <p:par>
                                <p:cTn id="45" presetID="10"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animBg="1"/>
      <p:bldP spid="5" grpId="0"/>
      <p:bldP spid="12" grpId="0"/>
      <p:bldP spid="13" grpId="0"/>
      <p:bldP spid="15"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762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6442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CuadroTexto"/>
          <p:cNvSpPr txBox="1"/>
          <p:nvPr/>
        </p:nvSpPr>
        <p:spPr>
          <a:xfrm>
            <a:off x="762000" y="1143000"/>
            <a:ext cx="7543800" cy="584775"/>
          </a:xfrm>
          <a:prstGeom prst="rect">
            <a:avLst/>
          </a:prstGeom>
          <a:solidFill>
            <a:srgbClr val="008000"/>
          </a:solidFill>
          <a:effectLst>
            <a:innerShdw blurRad="114300">
              <a:prstClr val="black"/>
            </a:innerShdw>
            <a:softEdge rad="31750"/>
          </a:effectLst>
        </p:spPr>
        <p:txBody>
          <a:bodyPr wrap="square" rtlCol="0">
            <a:spAutoFit/>
          </a:bodyPr>
          <a:lstStyle/>
          <a:p>
            <a:pPr algn="ctr"/>
            <a:r>
              <a:rPr lang="es-ES" sz="1600" b="1" dirty="0">
                <a:solidFill>
                  <a:schemeClr val="bg1"/>
                </a:solidFill>
              </a:rPr>
              <a:t>Criterios para seleccionar la </a:t>
            </a:r>
            <a:r>
              <a:rPr lang="es-ES" sz="1600" b="1" dirty="0" smtClean="0">
                <a:solidFill>
                  <a:schemeClr val="bg1"/>
                </a:solidFill>
              </a:rPr>
              <a:t>forma de muestreo </a:t>
            </a:r>
            <a:r>
              <a:rPr lang="es-ES" sz="1600" b="1" dirty="0">
                <a:solidFill>
                  <a:schemeClr val="bg1"/>
                </a:solidFill>
              </a:rPr>
              <a:t>más apropiada para </a:t>
            </a:r>
            <a:r>
              <a:rPr lang="es-ES" sz="1600" b="1" dirty="0" smtClean="0">
                <a:solidFill>
                  <a:schemeClr val="bg1"/>
                </a:solidFill>
              </a:rPr>
              <a:t>un Inventario </a:t>
            </a:r>
            <a:r>
              <a:rPr lang="es-ES" sz="1600" b="1" dirty="0">
                <a:solidFill>
                  <a:schemeClr val="bg1"/>
                </a:solidFill>
              </a:rPr>
              <a:t>de </a:t>
            </a:r>
            <a:r>
              <a:rPr lang="es-ES" sz="1600" b="1" dirty="0" smtClean="0">
                <a:solidFill>
                  <a:schemeClr val="bg1"/>
                </a:solidFill>
              </a:rPr>
              <a:t>Suelos.</a:t>
            </a:r>
            <a:endParaRPr lang="es-ES" sz="1600" b="1" dirty="0">
              <a:solidFill>
                <a:schemeClr val="bg1"/>
              </a:solidFill>
            </a:endParaRPr>
          </a:p>
        </p:txBody>
      </p:sp>
      <p:sp>
        <p:nvSpPr>
          <p:cNvPr id="5" name="4 Rectángulo"/>
          <p:cNvSpPr/>
          <p:nvPr/>
        </p:nvSpPr>
        <p:spPr>
          <a:xfrm>
            <a:off x="838200" y="2209800"/>
            <a:ext cx="7518871" cy="3554819"/>
          </a:xfrm>
          <a:prstGeom prst="rect">
            <a:avLst/>
          </a:prstGeom>
        </p:spPr>
        <p:txBody>
          <a:bodyPr wrap="square">
            <a:spAutoFit/>
          </a:bodyPr>
          <a:lstStyle/>
          <a:p>
            <a:pPr marL="285750" indent="-285750">
              <a:buFont typeface="Wingdings" panose="05000000000000000000" pitchFamily="2" charset="2"/>
              <a:buChar char="§"/>
            </a:pPr>
            <a:r>
              <a:rPr lang="es-ES" sz="2500" dirty="0"/>
              <a:t>Experiencia </a:t>
            </a:r>
            <a:r>
              <a:rPr lang="es-ES" sz="2500" dirty="0" smtClean="0"/>
              <a:t>general.</a:t>
            </a:r>
          </a:p>
          <a:p>
            <a:pPr marL="285750" indent="-285750">
              <a:buFont typeface="Wingdings" panose="05000000000000000000" pitchFamily="2" charset="2"/>
              <a:buChar char="§"/>
            </a:pPr>
            <a:endParaRPr lang="es-ES" sz="2500" dirty="0"/>
          </a:p>
          <a:p>
            <a:pPr marL="285750" indent="-285750">
              <a:buFont typeface="Wingdings" panose="05000000000000000000" pitchFamily="2" charset="2"/>
              <a:buChar char="§"/>
            </a:pPr>
            <a:r>
              <a:rPr lang="es-ES" sz="2500" dirty="0" smtClean="0"/>
              <a:t>Experiencia local.</a:t>
            </a:r>
          </a:p>
          <a:p>
            <a:pPr marL="285750" indent="-285750">
              <a:buFont typeface="Wingdings" panose="05000000000000000000" pitchFamily="2" charset="2"/>
              <a:buChar char="§"/>
            </a:pPr>
            <a:endParaRPr lang="es-ES" sz="2500" dirty="0"/>
          </a:p>
          <a:p>
            <a:pPr marL="285750" indent="-285750">
              <a:buFont typeface="Wingdings" panose="05000000000000000000" pitchFamily="2" charset="2"/>
              <a:buChar char="§"/>
            </a:pPr>
            <a:r>
              <a:rPr lang="es-ES" sz="2500" dirty="0" smtClean="0"/>
              <a:t>Grado </a:t>
            </a:r>
            <a:r>
              <a:rPr lang="es-ES" sz="2500" dirty="0"/>
              <a:t>de contraste entre las formas de </a:t>
            </a:r>
            <a:r>
              <a:rPr lang="es-ES" sz="2500" dirty="0" smtClean="0"/>
              <a:t>terreno.</a:t>
            </a:r>
          </a:p>
          <a:p>
            <a:pPr marL="285750" indent="-285750">
              <a:buFont typeface="Wingdings" panose="05000000000000000000" pitchFamily="2" charset="2"/>
              <a:buChar char="§"/>
            </a:pPr>
            <a:endParaRPr lang="es-ES" sz="2500" dirty="0"/>
          </a:p>
          <a:p>
            <a:pPr marL="285750" indent="-285750">
              <a:buFont typeface="Wingdings" panose="05000000000000000000" pitchFamily="2" charset="2"/>
              <a:buChar char="§"/>
            </a:pPr>
            <a:r>
              <a:rPr lang="es-ES" sz="2500" dirty="0" smtClean="0"/>
              <a:t>Intensidad </a:t>
            </a:r>
            <a:r>
              <a:rPr lang="es-ES" sz="2500" dirty="0"/>
              <a:t>de uso de la </a:t>
            </a:r>
            <a:r>
              <a:rPr lang="es-ES" sz="2500" dirty="0" smtClean="0"/>
              <a:t>tierra.</a:t>
            </a:r>
          </a:p>
          <a:p>
            <a:pPr marL="285750" indent="-285750">
              <a:buFont typeface="Wingdings" panose="05000000000000000000" pitchFamily="2" charset="2"/>
              <a:buChar char="§"/>
            </a:pPr>
            <a:endParaRPr lang="es-ES" sz="2500" dirty="0"/>
          </a:p>
          <a:p>
            <a:pPr marL="285750" indent="-285750">
              <a:buFont typeface="Wingdings" panose="05000000000000000000" pitchFamily="2" charset="2"/>
              <a:buChar char="§"/>
            </a:pPr>
            <a:r>
              <a:rPr lang="es-ES" sz="2500" dirty="0" smtClean="0"/>
              <a:t>Tiempo </a:t>
            </a:r>
            <a:r>
              <a:rPr lang="es-ES" sz="2500" dirty="0"/>
              <a:t>y presupuesto </a:t>
            </a:r>
            <a:r>
              <a:rPr lang="es-ES" sz="2500" dirty="0" smtClean="0"/>
              <a:t>disponible.</a:t>
            </a:r>
            <a:endParaRPr lang="es-ES" sz="2500" dirty="0"/>
          </a:p>
        </p:txBody>
      </p:sp>
    </p:spTree>
    <p:extLst>
      <p:ext uri="{BB962C8B-B14F-4D97-AF65-F5344CB8AC3E}">
        <p14:creationId xmlns:p14="http://schemas.microsoft.com/office/powerpoint/2010/main" val="2269989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1190625"/>
            <a:ext cx="7058025" cy="5286375"/>
          </a:xfrm>
          <a:prstGeom prst="rect">
            <a:avLst/>
          </a:prstGeom>
        </p:spPr>
      </p:pic>
      <p:sp>
        <p:nvSpPr>
          <p:cNvPr id="4" name="3 CuadroTexto"/>
          <p:cNvSpPr txBox="1"/>
          <p:nvPr/>
        </p:nvSpPr>
        <p:spPr>
          <a:xfrm>
            <a:off x="723900" y="304800"/>
            <a:ext cx="7696200"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algn="ctr"/>
            <a:r>
              <a:rPr lang="es-ES" sz="1600" b="1" dirty="0" smtClean="0">
                <a:solidFill>
                  <a:srgbClr val="000066"/>
                </a:solidFill>
              </a:rPr>
              <a:t>1.- ANALISIS DE LA SITUACION ACTUAL DE LAS TIERRAS EN VENEZUELA.</a:t>
            </a:r>
            <a:endParaRPr lang="es-ES" sz="1600" b="1" dirty="0">
              <a:solidFill>
                <a:srgbClr val="000066"/>
              </a:solidFill>
            </a:endParaRPr>
          </a:p>
        </p:txBody>
      </p:sp>
    </p:spTree>
    <p:extLst>
      <p:ext uri="{BB962C8B-B14F-4D97-AF65-F5344CB8AC3E}">
        <p14:creationId xmlns:p14="http://schemas.microsoft.com/office/powerpoint/2010/main" val="29620565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762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6442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CuadroTexto"/>
          <p:cNvSpPr txBox="1"/>
          <p:nvPr/>
        </p:nvSpPr>
        <p:spPr>
          <a:xfrm>
            <a:off x="762000" y="1143000"/>
            <a:ext cx="7543800" cy="338554"/>
          </a:xfrm>
          <a:prstGeom prst="rect">
            <a:avLst/>
          </a:prstGeom>
          <a:solidFill>
            <a:srgbClr val="008000"/>
          </a:solidFill>
          <a:effectLst>
            <a:innerShdw blurRad="114300">
              <a:prstClr val="black"/>
            </a:innerShdw>
            <a:softEdge rad="31750"/>
          </a:effectLst>
        </p:spPr>
        <p:txBody>
          <a:bodyPr wrap="square" rtlCol="0">
            <a:spAutoFit/>
          </a:bodyPr>
          <a:lstStyle/>
          <a:p>
            <a:pPr algn="ctr"/>
            <a:r>
              <a:rPr lang="es-ES" sz="1600" b="1" dirty="0" smtClean="0">
                <a:solidFill>
                  <a:schemeClr val="bg1"/>
                </a:solidFill>
              </a:rPr>
              <a:t>Que propiedades del suelo determinar en cada sitio de muestreo.</a:t>
            </a:r>
            <a:endParaRPr lang="es-ES" sz="1600" b="1" dirty="0">
              <a:solidFill>
                <a:schemeClr val="bg1"/>
              </a:solidFill>
            </a:endParaRPr>
          </a:p>
        </p:txBody>
      </p:sp>
      <p:sp>
        <p:nvSpPr>
          <p:cNvPr id="5" name="4 Rectángulo"/>
          <p:cNvSpPr/>
          <p:nvPr/>
        </p:nvSpPr>
        <p:spPr>
          <a:xfrm>
            <a:off x="228600" y="1752600"/>
            <a:ext cx="8686800" cy="1754326"/>
          </a:xfrm>
          <a:prstGeom prst="rect">
            <a:avLst/>
          </a:prstGeom>
        </p:spPr>
        <p:txBody>
          <a:bodyPr wrap="square">
            <a:spAutoFit/>
          </a:bodyPr>
          <a:lstStyle/>
          <a:p>
            <a:pPr marL="285750" indent="-285750" algn="just">
              <a:buFont typeface="Wingdings" panose="05000000000000000000" pitchFamily="2" charset="2"/>
              <a:buChar char="§"/>
            </a:pPr>
            <a:r>
              <a:rPr lang="es-ES" dirty="0"/>
              <a:t>Aquellas incluidas normalmente en una descripción </a:t>
            </a:r>
            <a:r>
              <a:rPr lang="es-ES" dirty="0" smtClean="0"/>
              <a:t>de suelo </a:t>
            </a:r>
            <a:r>
              <a:rPr lang="es-ES" dirty="0"/>
              <a:t>con </a:t>
            </a:r>
            <a:r>
              <a:rPr lang="es-ES" dirty="0" smtClean="0"/>
              <a:t>barreno</a:t>
            </a:r>
          </a:p>
          <a:p>
            <a:pPr marL="285750" indent="-285750" algn="just">
              <a:buFont typeface="Wingdings" panose="05000000000000000000" pitchFamily="2" charset="2"/>
              <a:buChar char="§"/>
            </a:pPr>
            <a:endParaRPr lang="es-ES" dirty="0"/>
          </a:p>
          <a:p>
            <a:pPr marL="285750" indent="-285750" algn="just">
              <a:buFont typeface="Wingdings" panose="05000000000000000000" pitchFamily="2" charset="2"/>
              <a:buChar char="§"/>
            </a:pPr>
            <a:r>
              <a:rPr lang="es-ES" dirty="0" smtClean="0"/>
              <a:t>Prestar </a:t>
            </a:r>
            <a:r>
              <a:rPr lang="es-ES" dirty="0"/>
              <a:t>especial atención a aquellas </a:t>
            </a:r>
            <a:r>
              <a:rPr lang="es-ES" dirty="0" smtClean="0"/>
              <a:t>propiedades requeridas </a:t>
            </a:r>
            <a:r>
              <a:rPr lang="es-ES" dirty="0"/>
              <a:t>para determinar la capacidad de uso de </a:t>
            </a:r>
            <a:r>
              <a:rPr lang="es-ES" dirty="0" smtClean="0"/>
              <a:t>la tierra </a:t>
            </a:r>
            <a:r>
              <a:rPr lang="es-ES" dirty="0"/>
              <a:t>y las cualidades relevantes para los TUT </a:t>
            </a:r>
            <a:r>
              <a:rPr lang="es-ES" dirty="0" smtClean="0"/>
              <a:t>en consideración</a:t>
            </a:r>
          </a:p>
          <a:p>
            <a:pPr marL="285750" indent="-285750" algn="just">
              <a:buFont typeface="Wingdings" panose="05000000000000000000" pitchFamily="2" charset="2"/>
              <a:buChar char="§"/>
            </a:pPr>
            <a:endParaRPr lang="es-ES" dirty="0"/>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276" y="3170223"/>
            <a:ext cx="5591175" cy="3686175"/>
          </a:xfrm>
          <a:prstGeom prst="rect">
            <a:avLst/>
          </a:prstGeom>
        </p:spPr>
      </p:pic>
      <p:sp>
        <p:nvSpPr>
          <p:cNvPr id="7" name="6 Rectángulo"/>
          <p:cNvSpPr/>
          <p:nvPr/>
        </p:nvSpPr>
        <p:spPr>
          <a:xfrm>
            <a:off x="254758" y="3429000"/>
            <a:ext cx="3174242" cy="3416320"/>
          </a:xfrm>
          <a:prstGeom prst="rect">
            <a:avLst/>
          </a:prstGeom>
        </p:spPr>
        <p:txBody>
          <a:bodyPr wrap="square">
            <a:spAutoFit/>
          </a:bodyPr>
          <a:lstStyle/>
          <a:p>
            <a:pPr marL="285750" indent="-285750" algn="just">
              <a:buFont typeface="Wingdings" panose="05000000000000000000" pitchFamily="2" charset="2"/>
              <a:buChar char="§"/>
            </a:pPr>
            <a:r>
              <a:rPr lang="es-ES" dirty="0"/>
              <a:t>Prestar atención a la vegetación (especies y condición), a los minerales observadas en el perfil y a las condiciones del horizonte A, como indicadores de la fertilidad natural del suelo</a:t>
            </a:r>
            <a:r>
              <a:rPr lang="es-ES" dirty="0" smtClean="0"/>
              <a:t>.</a:t>
            </a:r>
          </a:p>
          <a:p>
            <a:pPr marL="285750" indent="-285750" algn="just">
              <a:buFont typeface="Wingdings" panose="05000000000000000000" pitchFamily="2" charset="2"/>
              <a:buChar char="§"/>
            </a:pPr>
            <a:r>
              <a:rPr lang="es-VE" dirty="0"/>
              <a:t>Los sitios de muestreo pueden ser cortes de carreteras, barrenos y calicatas.</a:t>
            </a:r>
            <a:endParaRPr lang="es-ES" dirty="0"/>
          </a:p>
        </p:txBody>
      </p:sp>
    </p:spTree>
    <p:extLst>
      <p:ext uri="{BB962C8B-B14F-4D97-AF65-F5344CB8AC3E}">
        <p14:creationId xmlns:p14="http://schemas.microsoft.com/office/powerpoint/2010/main" val="2586382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762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972845" y="644216"/>
            <a:ext cx="319831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3"/>
            </a:pPr>
            <a:r>
              <a:rPr lang="es-VE" sz="1600" b="1" dirty="0"/>
              <a:t>Reconocimiento de </a:t>
            </a:r>
            <a:r>
              <a:rPr lang="es-VE" sz="1600" b="1" dirty="0" smtClean="0"/>
              <a:t>campo.</a:t>
            </a:r>
            <a:endParaRPr lang="hi-IN" altLang="zh-CN" sz="1600" b="1" dirty="0">
              <a:latin typeface="Arial" pitchFamily="34" charset="0"/>
            </a:endParaRPr>
          </a:p>
        </p:txBody>
      </p:sp>
      <p:sp>
        <p:nvSpPr>
          <p:cNvPr id="4" name="3 CuadroTexto"/>
          <p:cNvSpPr txBox="1"/>
          <p:nvPr/>
        </p:nvSpPr>
        <p:spPr>
          <a:xfrm>
            <a:off x="762000" y="1143000"/>
            <a:ext cx="7543800" cy="338554"/>
          </a:xfrm>
          <a:prstGeom prst="rect">
            <a:avLst/>
          </a:prstGeom>
          <a:solidFill>
            <a:srgbClr val="008000"/>
          </a:solidFill>
          <a:effectLst>
            <a:innerShdw blurRad="114300">
              <a:prstClr val="black"/>
            </a:innerShdw>
            <a:softEdge rad="31750"/>
          </a:effectLst>
        </p:spPr>
        <p:txBody>
          <a:bodyPr wrap="square" rtlCol="0">
            <a:spAutoFit/>
          </a:bodyPr>
          <a:lstStyle/>
          <a:p>
            <a:pPr algn="ctr"/>
            <a:r>
              <a:rPr lang="es-ES" sz="1600" b="1" dirty="0" smtClean="0">
                <a:solidFill>
                  <a:schemeClr val="bg1"/>
                </a:solidFill>
              </a:rPr>
              <a:t>Que propiedades del suelo determinar en cada sitio de muestreo.</a:t>
            </a:r>
            <a:endParaRPr lang="es-ES" sz="1600" b="1" dirty="0">
              <a:solidFill>
                <a:schemeClr val="bg1"/>
              </a:solidFill>
            </a:endParaRPr>
          </a:p>
        </p:txBody>
      </p:sp>
      <p:sp>
        <p:nvSpPr>
          <p:cNvPr id="5" name="4 CuadroTexto"/>
          <p:cNvSpPr txBox="1"/>
          <p:nvPr/>
        </p:nvSpPr>
        <p:spPr>
          <a:xfrm>
            <a:off x="76200" y="2057400"/>
            <a:ext cx="4419600" cy="3370153"/>
          </a:xfrm>
          <a:prstGeom prst="rect">
            <a:avLst/>
          </a:prstGeom>
          <a:noFill/>
          <a:ln w="12700">
            <a:solidFill>
              <a:srgbClr val="FF0000"/>
            </a:solidFill>
          </a:ln>
        </p:spPr>
        <p:txBody>
          <a:bodyPr wrap="square" rtlCol="0">
            <a:spAutoFit/>
          </a:bodyPr>
          <a:lstStyle/>
          <a:p>
            <a:pPr algn="ctr"/>
            <a:r>
              <a:rPr lang="es-VE" b="1" dirty="0" smtClean="0"/>
              <a:t>I.- Descripción del entorno:</a:t>
            </a:r>
          </a:p>
          <a:p>
            <a:pPr marL="285750" indent="-285750">
              <a:buFont typeface="Wingdings" panose="05000000000000000000" pitchFamily="2" charset="2"/>
              <a:buChar char="§"/>
            </a:pPr>
            <a:r>
              <a:rPr lang="es-VE" sz="1500" dirty="0" smtClean="0"/>
              <a:t>Clima (Zona de vida, precipitación, temperatura, meses húmedos, </a:t>
            </a:r>
            <a:r>
              <a:rPr lang="es-VE" sz="1500" dirty="0" err="1" smtClean="0"/>
              <a:t>etc</a:t>
            </a:r>
            <a:r>
              <a:rPr lang="es-VE" sz="1500" dirty="0" smtClean="0"/>
              <a:t>).</a:t>
            </a:r>
          </a:p>
          <a:p>
            <a:pPr marL="285750" indent="-285750">
              <a:buFont typeface="Wingdings" panose="05000000000000000000" pitchFamily="2" charset="2"/>
              <a:buChar char="§"/>
            </a:pPr>
            <a:r>
              <a:rPr lang="es-VE" sz="1500" dirty="0" smtClean="0"/>
              <a:t>Formaciones geológicas.</a:t>
            </a:r>
          </a:p>
          <a:p>
            <a:pPr marL="285750" indent="-285750">
              <a:buFont typeface="Wingdings" panose="05000000000000000000" pitchFamily="2" charset="2"/>
              <a:buChar char="§"/>
            </a:pPr>
            <a:r>
              <a:rPr lang="es-VE" sz="1500" dirty="0" smtClean="0"/>
              <a:t>Paisaje (Banco, </a:t>
            </a:r>
            <a:r>
              <a:rPr lang="es-VE" sz="1500" dirty="0" err="1" smtClean="0"/>
              <a:t>bajio</a:t>
            </a:r>
            <a:r>
              <a:rPr lang="es-VE" sz="1500" dirty="0" smtClean="0"/>
              <a:t>, estero, laderas, piedemonte, valle, </a:t>
            </a:r>
            <a:r>
              <a:rPr lang="es-VE" sz="1500" dirty="0" err="1" smtClean="0"/>
              <a:t>etc</a:t>
            </a:r>
            <a:r>
              <a:rPr lang="es-VE" sz="1500" dirty="0" smtClean="0"/>
              <a:t>).</a:t>
            </a:r>
          </a:p>
          <a:p>
            <a:pPr marL="285750" indent="-285750">
              <a:buFont typeface="Wingdings" panose="05000000000000000000" pitchFamily="2" charset="2"/>
              <a:buChar char="§"/>
            </a:pPr>
            <a:r>
              <a:rPr lang="es-VE" sz="1500" dirty="0" smtClean="0"/>
              <a:t>Pendiente (%).</a:t>
            </a:r>
          </a:p>
          <a:p>
            <a:pPr marL="285750" indent="-285750">
              <a:buFont typeface="Wingdings" panose="05000000000000000000" pitchFamily="2" charset="2"/>
              <a:buChar char="§"/>
            </a:pPr>
            <a:r>
              <a:rPr lang="es-VE" sz="1500" dirty="0" smtClean="0"/>
              <a:t>Forma de la pendiente.</a:t>
            </a:r>
          </a:p>
          <a:p>
            <a:pPr marL="285750" indent="-285750">
              <a:buFont typeface="Wingdings" panose="05000000000000000000" pitchFamily="2" charset="2"/>
              <a:buChar char="§"/>
            </a:pPr>
            <a:r>
              <a:rPr lang="es-VE" sz="1500" dirty="0" err="1" smtClean="0"/>
              <a:t>Microrelieve</a:t>
            </a:r>
            <a:r>
              <a:rPr lang="es-VE" sz="1500" dirty="0" smtClean="0"/>
              <a:t>.</a:t>
            </a:r>
          </a:p>
          <a:p>
            <a:pPr marL="285750" indent="-285750">
              <a:buFont typeface="Wingdings" panose="05000000000000000000" pitchFamily="2" charset="2"/>
              <a:buChar char="§"/>
            </a:pPr>
            <a:r>
              <a:rPr lang="es-VE" sz="1500" dirty="0" smtClean="0"/>
              <a:t>Erosión.</a:t>
            </a:r>
          </a:p>
          <a:p>
            <a:pPr marL="285750" indent="-285750">
              <a:buFont typeface="Wingdings" panose="05000000000000000000" pitchFamily="2" charset="2"/>
              <a:buChar char="§"/>
            </a:pPr>
            <a:r>
              <a:rPr lang="es-VE" sz="1500" dirty="0" smtClean="0"/>
              <a:t>Drenaje (ED, AED, BD, MBD, ID, PD, MPD).</a:t>
            </a:r>
          </a:p>
          <a:p>
            <a:pPr marL="285750" indent="-285750">
              <a:buFont typeface="Wingdings" panose="05000000000000000000" pitchFamily="2" charset="2"/>
              <a:buChar char="§"/>
            </a:pPr>
            <a:r>
              <a:rPr lang="es-VE" sz="1500" dirty="0" smtClean="0"/>
              <a:t>Ocurrencia de Inundaciones.</a:t>
            </a:r>
          </a:p>
          <a:p>
            <a:pPr marL="285750" indent="-285750">
              <a:buFont typeface="Wingdings" panose="05000000000000000000" pitchFamily="2" charset="2"/>
              <a:buChar char="§"/>
            </a:pPr>
            <a:r>
              <a:rPr lang="es-VE" sz="1500" dirty="0" smtClean="0"/>
              <a:t>Tipos de cobertura vegetal y uso actual de las tierras.</a:t>
            </a:r>
            <a:endParaRPr lang="es-VE" dirty="0"/>
          </a:p>
        </p:txBody>
      </p:sp>
      <p:sp>
        <p:nvSpPr>
          <p:cNvPr id="6" name="5 CuadroTexto"/>
          <p:cNvSpPr txBox="1"/>
          <p:nvPr/>
        </p:nvSpPr>
        <p:spPr>
          <a:xfrm>
            <a:off x="4572000" y="2057400"/>
            <a:ext cx="4419600" cy="3416320"/>
          </a:xfrm>
          <a:prstGeom prst="rect">
            <a:avLst/>
          </a:prstGeom>
          <a:noFill/>
          <a:ln w="19050">
            <a:solidFill>
              <a:srgbClr val="FF0000"/>
            </a:solidFill>
          </a:ln>
        </p:spPr>
        <p:txBody>
          <a:bodyPr wrap="square" rtlCol="0">
            <a:spAutoFit/>
          </a:bodyPr>
          <a:lstStyle/>
          <a:p>
            <a:pPr algn="ctr"/>
            <a:r>
              <a:rPr lang="es-VE" b="1" dirty="0" smtClean="0"/>
              <a:t>II.- Descripción de morfología del perfil:</a:t>
            </a:r>
          </a:p>
          <a:p>
            <a:pPr marL="285750" indent="-285750" algn="just">
              <a:buFont typeface="Wingdings" panose="05000000000000000000" pitchFamily="2" charset="2"/>
              <a:buChar char="§"/>
            </a:pPr>
            <a:r>
              <a:rPr lang="es-VE" sz="1500" dirty="0" smtClean="0"/>
              <a:t>Profundidad efectiva.</a:t>
            </a:r>
          </a:p>
          <a:p>
            <a:pPr marL="285750" indent="-285750" algn="just">
              <a:buFont typeface="Wingdings" panose="05000000000000000000" pitchFamily="2" charset="2"/>
              <a:buChar char="§"/>
            </a:pPr>
            <a:r>
              <a:rPr lang="es-VE" sz="1500" dirty="0" smtClean="0"/>
              <a:t>Horizontes </a:t>
            </a:r>
            <a:r>
              <a:rPr lang="es-VE" sz="1500" dirty="0" err="1" smtClean="0"/>
              <a:t>pedogeneticos</a:t>
            </a:r>
            <a:r>
              <a:rPr lang="es-VE" sz="1500" dirty="0" smtClean="0"/>
              <a:t>.</a:t>
            </a:r>
          </a:p>
          <a:p>
            <a:pPr marL="285750" indent="-285750" algn="just">
              <a:buFont typeface="Wingdings" panose="05000000000000000000" pitchFamily="2" charset="2"/>
              <a:buChar char="§"/>
            </a:pPr>
            <a:r>
              <a:rPr lang="es-VE" sz="1500" dirty="0" smtClean="0"/>
              <a:t>Textura.</a:t>
            </a:r>
          </a:p>
          <a:p>
            <a:pPr marL="285750" indent="-285750" algn="just">
              <a:buFont typeface="Wingdings" panose="05000000000000000000" pitchFamily="2" charset="2"/>
              <a:buChar char="§"/>
            </a:pPr>
            <a:r>
              <a:rPr lang="es-VE" sz="1500" dirty="0" err="1" smtClean="0"/>
              <a:t>Pedregosidad</a:t>
            </a:r>
            <a:r>
              <a:rPr lang="es-VE" sz="1500" dirty="0" smtClean="0"/>
              <a:t>.</a:t>
            </a:r>
          </a:p>
          <a:p>
            <a:pPr marL="285750" indent="-285750" algn="just">
              <a:buFont typeface="Wingdings" panose="05000000000000000000" pitchFamily="2" charset="2"/>
              <a:buChar char="§"/>
            </a:pPr>
            <a:r>
              <a:rPr lang="es-VE" sz="1500" dirty="0" smtClean="0"/>
              <a:t>Color del suelo.</a:t>
            </a:r>
          </a:p>
          <a:p>
            <a:pPr marL="285750" indent="-285750" algn="just">
              <a:buFont typeface="Wingdings" panose="05000000000000000000" pitchFamily="2" charset="2"/>
              <a:buChar char="§"/>
            </a:pPr>
            <a:r>
              <a:rPr lang="es-VE" sz="1500" dirty="0" smtClean="0"/>
              <a:t>Presencia de moteado (gley).</a:t>
            </a:r>
          </a:p>
          <a:p>
            <a:pPr marL="285750" indent="-285750" algn="just">
              <a:buFont typeface="Wingdings" panose="05000000000000000000" pitchFamily="2" charset="2"/>
              <a:buChar char="§"/>
            </a:pPr>
            <a:r>
              <a:rPr lang="es-VE" sz="1500" dirty="0" smtClean="0"/>
              <a:t>Estructura.</a:t>
            </a:r>
          </a:p>
          <a:p>
            <a:pPr marL="285750" indent="-285750" algn="just">
              <a:buFont typeface="Wingdings" panose="05000000000000000000" pitchFamily="2" charset="2"/>
              <a:buChar char="§"/>
            </a:pPr>
            <a:r>
              <a:rPr lang="es-VE" sz="1500" dirty="0" smtClean="0"/>
              <a:t>Compacidad.</a:t>
            </a:r>
          </a:p>
          <a:p>
            <a:pPr marL="285750" indent="-285750" algn="just">
              <a:buFont typeface="Wingdings" panose="05000000000000000000" pitchFamily="2" charset="2"/>
              <a:buChar char="§"/>
            </a:pPr>
            <a:r>
              <a:rPr lang="es-VE" sz="1500" dirty="0" smtClean="0"/>
              <a:t>Consistencia.</a:t>
            </a:r>
          </a:p>
          <a:p>
            <a:pPr marL="285750" indent="-285750" algn="just">
              <a:buFont typeface="Wingdings" panose="05000000000000000000" pitchFamily="2" charset="2"/>
              <a:buChar char="§"/>
            </a:pPr>
            <a:r>
              <a:rPr lang="es-VE" sz="1500" dirty="0" smtClean="0"/>
              <a:t>Actividad biológica.</a:t>
            </a:r>
          </a:p>
          <a:p>
            <a:pPr marL="285750" indent="-285750" algn="just">
              <a:buFont typeface="Wingdings" panose="05000000000000000000" pitchFamily="2" charset="2"/>
              <a:buChar char="§"/>
            </a:pPr>
            <a:r>
              <a:rPr lang="es-VE" sz="1500" dirty="0" smtClean="0"/>
              <a:t>Cantidad y tamaño de las raíces.</a:t>
            </a:r>
          </a:p>
          <a:p>
            <a:pPr marL="285750" indent="-285750" algn="just">
              <a:buFont typeface="Wingdings" panose="05000000000000000000" pitchFamily="2" charset="2"/>
              <a:buChar char="§"/>
            </a:pPr>
            <a:r>
              <a:rPr lang="es-VE" sz="1500" dirty="0" smtClean="0"/>
              <a:t>Porosidad.</a:t>
            </a:r>
            <a:endParaRPr lang="es-VE" dirty="0"/>
          </a:p>
        </p:txBody>
      </p:sp>
      <p:sp>
        <p:nvSpPr>
          <p:cNvPr id="7" name="6 CuadroTexto"/>
          <p:cNvSpPr txBox="1"/>
          <p:nvPr/>
        </p:nvSpPr>
        <p:spPr>
          <a:xfrm>
            <a:off x="1600200" y="5578816"/>
            <a:ext cx="6019800" cy="1061829"/>
          </a:xfrm>
          <a:prstGeom prst="rect">
            <a:avLst/>
          </a:prstGeom>
          <a:noFill/>
          <a:ln w="12700">
            <a:solidFill>
              <a:srgbClr val="FF0000"/>
            </a:solidFill>
          </a:ln>
        </p:spPr>
        <p:txBody>
          <a:bodyPr wrap="square" rtlCol="0">
            <a:spAutoFit/>
          </a:bodyPr>
          <a:lstStyle/>
          <a:p>
            <a:pPr algn="ctr"/>
            <a:r>
              <a:rPr lang="es-VE" b="1" dirty="0" smtClean="0"/>
              <a:t>III.- Toma de muestra de suelos para el laboratorios.</a:t>
            </a:r>
          </a:p>
          <a:p>
            <a:pPr marL="285750" indent="-285750" algn="just">
              <a:buFont typeface="Wingdings" panose="05000000000000000000" pitchFamily="2" charset="2"/>
              <a:buChar char="§"/>
            </a:pPr>
            <a:r>
              <a:rPr lang="es-VE" sz="1500" dirty="0" smtClean="0"/>
              <a:t>Para análisis de rutina para fertilidad.</a:t>
            </a:r>
          </a:p>
          <a:p>
            <a:pPr marL="285750" indent="-285750" algn="just">
              <a:buFont typeface="Wingdings" panose="05000000000000000000" pitchFamily="2" charset="2"/>
              <a:buChar char="§"/>
            </a:pPr>
            <a:r>
              <a:rPr lang="es-VE" sz="1500" dirty="0" smtClean="0"/>
              <a:t>Otros análisis. (Distribución de tamaño de partículas, CIC, % saturación de bases, etc.</a:t>
            </a:r>
            <a:endParaRPr lang="es-VE" dirty="0"/>
          </a:p>
        </p:txBody>
      </p:sp>
    </p:spTree>
    <p:extLst>
      <p:ext uri="{BB962C8B-B14F-4D97-AF65-F5344CB8AC3E}">
        <p14:creationId xmlns:p14="http://schemas.microsoft.com/office/powerpoint/2010/main" val="7489135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76200"/>
            <a:ext cx="86868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4"/>
            </a:pPr>
            <a:r>
              <a:rPr lang="es-ES" sz="1400" b="1" dirty="0" smtClean="0">
                <a:solidFill>
                  <a:srgbClr val="000066"/>
                </a:solidFill>
              </a:rPr>
              <a:t>ESTRATEGIA PARA GENERAR INFORMACIÓN DE </a:t>
            </a:r>
            <a:r>
              <a:rPr lang="es-VE" sz="1400" b="1" dirty="0" smtClean="0">
                <a:solidFill>
                  <a:srgbClr val="000066"/>
                </a:solidFill>
              </a:rPr>
              <a:t>SUELOS MÍNIMA NECESARIA PARA REALIZAR </a:t>
            </a:r>
            <a:r>
              <a:rPr lang="es-ES" sz="1400" b="1" dirty="0" smtClean="0">
                <a:solidFill>
                  <a:srgbClr val="000066"/>
                </a:solidFill>
              </a:rPr>
              <a:t>EVALUACIÓNES </a:t>
            </a:r>
            <a:r>
              <a:rPr lang="es-ES" sz="1400" b="1" dirty="0">
                <a:solidFill>
                  <a:srgbClr val="000066"/>
                </a:solidFill>
              </a:rPr>
              <a:t>DE TIERRAS EN ÁREAS CON ESCASA INFORMACIÓN DE </a:t>
            </a:r>
            <a:r>
              <a:rPr lang="es-ES" sz="1400" b="1" dirty="0" smtClean="0">
                <a:solidFill>
                  <a:srgbClr val="000066"/>
                </a:solidFill>
              </a:rPr>
              <a:t>SUELOS.</a:t>
            </a:r>
            <a:endParaRPr lang="es-ES" sz="1400" b="1" dirty="0">
              <a:solidFill>
                <a:srgbClr val="000066"/>
              </a:solidFill>
            </a:endParaRPr>
          </a:p>
        </p:txBody>
      </p:sp>
      <p:sp>
        <p:nvSpPr>
          <p:cNvPr id="3" name="2 CuadroTexto"/>
          <p:cNvSpPr txBox="1"/>
          <p:nvPr/>
        </p:nvSpPr>
        <p:spPr>
          <a:xfrm>
            <a:off x="2081575" y="728246"/>
            <a:ext cx="4980851" cy="338554"/>
          </a:xfrm>
          <a:prstGeom prst="rect">
            <a:avLst/>
          </a:prstGeom>
          <a:solidFill>
            <a:srgbClr val="FF6600"/>
          </a:solidFill>
          <a:effectLst>
            <a:innerShdw blurRad="114300">
              <a:prstClr val="black"/>
            </a:innerShdw>
            <a:softEdge rad="31750"/>
          </a:effectLst>
        </p:spPr>
        <p:txBody>
          <a:bodyPr wrap="none" rtlCol="0">
            <a:spAutoFit/>
          </a:bodyPr>
          <a:lstStyle/>
          <a:p>
            <a:pPr marL="342900" lvl="0" indent="-342900">
              <a:buFont typeface="+mj-lt"/>
              <a:buAutoNum type="alphaUcPeriod" startAt="4"/>
            </a:pPr>
            <a:r>
              <a:rPr lang="es-VE" sz="1600" b="1" dirty="0" smtClean="0"/>
              <a:t>Análisis e interpretación d datos recogidos.</a:t>
            </a:r>
            <a:endParaRPr lang="hi-IN" altLang="zh-CN" sz="1600" b="1" dirty="0">
              <a:latin typeface="Arial" pitchFamily="34" charset="0"/>
            </a:endParaRPr>
          </a:p>
        </p:txBody>
      </p:sp>
      <p:sp>
        <p:nvSpPr>
          <p:cNvPr id="5" name="4 CuadroTexto"/>
          <p:cNvSpPr txBox="1"/>
          <p:nvPr/>
        </p:nvSpPr>
        <p:spPr>
          <a:xfrm>
            <a:off x="228600" y="1981200"/>
            <a:ext cx="8686800" cy="3693319"/>
          </a:xfrm>
          <a:prstGeom prst="rect">
            <a:avLst/>
          </a:prstGeom>
          <a:noFill/>
        </p:spPr>
        <p:txBody>
          <a:bodyPr wrap="square" rtlCol="0">
            <a:spAutoFit/>
          </a:bodyPr>
          <a:lstStyle/>
          <a:p>
            <a:pPr marL="285750" indent="-285750" algn="just">
              <a:buFont typeface="Wingdings" panose="05000000000000000000" pitchFamily="2" charset="2"/>
              <a:buChar char="§"/>
            </a:pPr>
            <a:r>
              <a:rPr lang="es-VE" dirty="0" smtClean="0"/>
              <a:t>Los usuarios finales de la información desean conocer los efectos esperados de las propiedades del suelo sobre el uso de la tierra, mas que el estado de las propiedad del suelo por si mismo.</a:t>
            </a:r>
          </a:p>
          <a:p>
            <a:pPr marL="285750" indent="-285750" algn="just">
              <a:buFont typeface="Wingdings" panose="05000000000000000000" pitchFamily="2" charset="2"/>
              <a:buChar char="§"/>
            </a:pPr>
            <a:endParaRPr lang="es-VE" dirty="0" smtClean="0"/>
          </a:p>
          <a:p>
            <a:pPr marL="285750" indent="-285750" algn="just">
              <a:buFont typeface="Wingdings" panose="05000000000000000000" pitchFamily="2" charset="2"/>
              <a:buChar char="§"/>
            </a:pPr>
            <a:r>
              <a:rPr lang="es-VE" dirty="0" smtClean="0"/>
              <a:t>Interpretaciones:</a:t>
            </a:r>
          </a:p>
          <a:p>
            <a:pPr marL="285750" indent="-285750" algn="just">
              <a:buFont typeface="Wingdings" panose="05000000000000000000" pitchFamily="2" charset="2"/>
              <a:buChar char="§"/>
            </a:pPr>
            <a:endParaRPr lang="es-VE" dirty="0" smtClean="0"/>
          </a:p>
          <a:p>
            <a:pPr marL="742950" lvl="1" indent="-285750" algn="just">
              <a:buFont typeface="Wingdings" panose="05000000000000000000" pitchFamily="2" charset="2"/>
              <a:buChar char="§"/>
            </a:pPr>
            <a:r>
              <a:rPr lang="es-VE" dirty="0" smtClean="0"/>
              <a:t>Clasificación taxonómica (USDA, 2010).</a:t>
            </a:r>
          </a:p>
          <a:p>
            <a:pPr marL="742950" lvl="1" indent="-285750" algn="just">
              <a:buFont typeface="Wingdings" panose="05000000000000000000" pitchFamily="2" charset="2"/>
              <a:buChar char="§"/>
            </a:pPr>
            <a:endParaRPr lang="es-VE" dirty="0" smtClean="0"/>
          </a:p>
          <a:p>
            <a:pPr marL="742950" lvl="1" indent="-285750" algn="just">
              <a:buFont typeface="Wingdings" panose="05000000000000000000" pitchFamily="2" charset="2"/>
              <a:buChar char="§"/>
            </a:pPr>
            <a:r>
              <a:rPr lang="es-VE" dirty="0" smtClean="0"/>
              <a:t>Clasificación de las tierras por Capacidad de Uso (</a:t>
            </a:r>
            <a:r>
              <a:rPr lang="es-VE" dirty="0" err="1" smtClean="0"/>
              <a:t>Comerma</a:t>
            </a:r>
            <a:r>
              <a:rPr lang="es-VE" dirty="0" smtClean="0"/>
              <a:t> y Aria, 1971).</a:t>
            </a:r>
          </a:p>
          <a:p>
            <a:pPr marL="742950" lvl="1" indent="-285750" algn="just">
              <a:buFont typeface="Wingdings" panose="05000000000000000000" pitchFamily="2" charset="2"/>
              <a:buChar char="§"/>
            </a:pPr>
            <a:endParaRPr lang="es-VE" dirty="0" smtClean="0"/>
          </a:p>
          <a:p>
            <a:pPr marL="742950" lvl="1" indent="-285750" algn="just">
              <a:buFont typeface="Wingdings" panose="05000000000000000000" pitchFamily="2" charset="2"/>
              <a:buChar char="§"/>
            </a:pPr>
            <a:r>
              <a:rPr lang="es-VE" dirty="0" smtClean="0"/>
              <a:t>Clasificación con Fines de Riego. </a:t>
            </a:r>
          </a:p>
          <a:p>
            <a:pPr marL="742950" lvl="1" indent="-285750" algn="just">
              <a:buFont typeface="Wingdings" panose="05000000000000000000" pitchFamily="2" charset="2"/>
              <a:buChar char="§"/>
            </a:pPr>
            <a:endParaRPr lang="es-VE" dirty="0" smtClean="0"/>
          </a:p>
          <a:p>
            <a:pPr marL="742950" lvl="1" indent="-285750" algn="just">
              <a:buFont typeface="Wingdings" panose="05000000000000000000" pitchFamily="2" charset="2"/>
              <a:buChar char="§"/>
            </a:pPr>
            <a:r>
              <a:rPr lang="es-VE" dirty="0" smtClean="0"/>
              <a:t>Directivas para la evaluación de las tierras (FAO, 1985).</a:t>
            </a:r>
            <a:endParaRPr lang="es-VE" dirty="0"/>
          </a:p>
        </p:txBody>
      </p:sp>
    </p:spTree>
    <p:extLst>
      <p:ext uri="{BB962C8B-B14F-4D97-AF65-F5344CB8AC3E}">
        <p14:creationId xmlns:p14="http://schemas.microsoft.com/office/powerpoint/2010/main" val="10121993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31082" y="1928802"/>
            <a:ext cx="7455694" cy="1754326"/>
          </a:xfrm>
          <a:prstGeom prst="rect">
            <a:avLst/>
          </a:prstGeom>
          <a:noFill/>
        </p:spPr>
        <p:txBody>
          <a:bodyPr wrap="none">
            <a:spAutoFit/>
          </a:bodyPr>
          <a:lstStyle/>
          <a:p>
            <a:pPr algn="ctr">
              <a:defRPr/>
            </a:pPr>
            <a:r>
              <a:rPr lang="es-ES" sz="5400" b="1" cap="all"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Muchas gracias</a:t>
            </a:r>
          </a:p>
          <a:p>
            <a:pPr algn="ctr">
              <a:defRPr/>
            </a:pPr>
            <a:r>
              <a:rPr lang="es-ES" sz="5400" b="1" cap="all"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 por su atención…</a:t>
            </a:r>
          </a:p>
        </p:txBody>
      </p:sp>
    </p:spTree>
    <p:extLst>
      <p:ext uri="{BB962C8B-B14F-4D97-AF65-F5344CB8AC3E}">
        <p14:creationId xmlns:p14="http://schemas.microsoft.com/office/powerpoint/2010/main" val="75360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868" y="1552612"/>
            <a:ext cx="6577932" cy="5076788"/>
          </a:xfrm>
          <a:prstGeom prst="rect">
            <a:avLst/>
          </a:prstGeom>
          <a:ln w="28575">
            <a:solidFill>
              <a:schemeClr val="tx1"/>
            </a:solidFill>
          </a:ln>
        </p:spPr>
      </p:pic>
      <p:sp>
        <p:nvSpPr>
          <p:cNvPr id="3" name="2 CuadroTexto"/>
          <p:cNvSpPr txBox="1"/>
          <p:nvPr/>
        </p:nvSpPr>
        <p:spPr>
          <a:xfrm>
            <a:off x="1090925" y="990600"/>
            <a:ext cx="6962162" cy="353943"/>
          </a:xfrm>
          <a:prstGeom prst="rect">
            <a:avLst/>
          </a:prstGeom>
          <a:solidFill>
            <a:srgbClr val="FF6600"/>
          </a:solidFill>
          <a:effectLst>
            <a:innerShdw blurRad="114300">
              <a:prstClr val="black"/>
            </a:innerShdw>
            <a:softEdge rad="31750"/>
          </a:effectLst>
        </p:spPr>
        <p:txBody>
          <a:bodyPr wrap="none" rtlCol="0">
            <a:spAutoFit/>
          </a:bodyPr>
          <a:lstStyle/>
          <a:p>
            <a:pPr marL="514350" indent="-514350" algn="ctr"/>
            <a:r>
              <a:rPr lang="es-VE" sz="1700" b="1" dirty="0" smtClean="0">
                <a:solidFill>
                  <a:srgbClr val="000066"/>
                </a:solidFill>
              </a:rPr>
              <a:t>Disponibilidad de tierras para uso agrícola vegetal en Venezuela.</a:t>
            </a:r>
            <a:endParaRPr lang="es-ES" sz="1700" b="1" dirty="0" smtClean="0">
              <a:solidFill>
                <a:srgbClr val="000066"/>
              </a:solidFill>
            </a:endParaRPr>
          </a:p>
        </p:txBody>
      </p:sp>
      <p:sp>
        <p:nvSpPr>
          <p:cNvPr id="5" name="4 CuadroTexto"/>
          <p:cNvSpPr txBox="1"/>
          <p:nvPr/>
        </p:nvSpPr>
        <p:spPr>
          <a:xfrm>
            <a:off x="723900" y="304800"/>
            <a:ext cx="7696200"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algn="ctr"/>
            <a:r>
              <a:rPr lang="es-ES" sz="1600" b="1" dirty="0" smtClean="0">
                <a:solidFill>
                  <a:srgbClr val="000066"/>
                </a:solidFill>
              </a:rPr>
              <a:t>1.- ANALISIS DE LA SITUACION ACTUAL DE LAS TIERRAS EN VENEZUELA.</a:t>
            </a:r>
            <a:endParaRPr lang="es-ES" sz="1600" b="1" dirty="0">
              <a:solidFill>
                <a:srgbClr val="000066"/>
              </a:solidFill>
            </a:endParaRPr>
          </a:p>
        </p:txBody>
      </p:sp>
    </p:spTree>
    <p:extLst>
      <p:ext uri="{BB962C8B-B14F-4D97-AF65-F5344CB8AC3E}">
        <p14:creationId xmlns:p14="http://schemas.microsoft.com/office/powerpoint/2010/main" val="1526442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49" y="1143000"/>
            <a:ext cx="7038975" cy="5286375"/>
          </a:xfrm>
          <a:prstGeom prst="rect">
            <a:avLst/>
          </a:prstGeom>
        </p:spPr>
      </p:pic>
      <p:sp>
        <p:nvSpPr>
          <p:cNvPr id="3" name="2 CuadroTexto"/>
          <p:cNvSpPr txBox="1"/>
          <p:nvPr/>
        </p:nvSpPr>
        <p:spPr>
          <a:xfrm>
            <a:off x="723900" y="304800"/>
            <a:ext cx="7696200"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algn="ctr"/>
            <a:r>
              <a:rPr lang="es-ES" sz="1600" b="1" dirty="0" smtClean="0">
                <a:solidFill>
                  <a:srgbClr val="000066"/>
                </a:solidFill>
              </a:rPr>
              <a:t>1.- ANALISIS DE LA SITUACION ACTUAL DE LAS TIERRAS EN VENEZUELA.</a:t>
            </a:r>
            <a:endParaRPr lang="es-ES" sz="1600" b="1" dirty="0">
              <a:solidFill>
                <a:srgbClr val="000066"/>
              </a:solidFill>
            </a:endParaRPr>
          </a:p>
        </p:txBody>
      </p:sp>
    </p:spTree>
    <p:extLst>
      <p:ext uri="{BB962C8B-B14F-4D97-AF65-F5344CB8AC3E}">
        <p14:creationId xmlns:p14="http://schemas.microsoft.com/office/powerpoint/2010/main" val="20056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2400" y="1800285"/>
            <a:ext cx="8763000" cy="4524315"/>
          </a:xfrm>
          <a:prstGeom prst="rect">
            <a:avLst/>
          </a:prstGeom>
          <a:noFill/>
        </p:spPr>
        <p:txBody>
          <a:bodyPr wrap="square" rtlCol="0">
            <a:spAutoFit/>
          </a:bodyPr>
          <a:lstStyle/>
          <a:p>
            <a:pPr marL="285750" indent="-285750" algn="just">
              <a:buFont typeface="Wingdings" pitchFamily="2" charset="2"/>
              <a:buChar char="§"/>
            </a:pPr>
            <a:r>
              <a:rPr lang="es-ES" sz="1600" dirty="0" smtClean="0"/>
              <a:t>Diferentes autores concluyen que el país dispone de unas 16, 5 millones de hectáreas aptas para cultivos, con cierto grados de limitaciones.</a:t>
            </a:r>
          </a:p>
          <a:p>
            <a:pPr marL="285750" indent="-285750" algn="just">
              <a:buFont typeface="Wingdings" pitchFamily="2" charset="2"/>
              <a:buChar char="§"/>
            </a:pPr>
            <a:endParaRPr lang="es-ES" sz="1600" dirty="0" smtClean="0"/>
          </a:p>
          <a:p>
            <a:pPr marL="285750" indent="-285750" algn="just">
              <a:buFont typeface="Wingdings" pitchFamily="2" charset="2"/>
              <a:buChar char="§"/>
            </a:pPr>
            <a:r>
              <a:rPr lang="es-ES" sz="1600" dirty="0" smtClean="0"/>
              <a:t>Pero no mas de 3 millones de hectáreas disponen de mapas de suelos detallados (a una escala de 1:50.000 a menor).</a:t>
            </a:r>
          </a:p>
          <a:p>
            <a:pPr marL="285750" indent="-285750" algn="just">
              <a:buFont typeface="Wingdings" pitchFamily="2" charset="2"/>
              <a:buChar char="§"/>
            </a:pPr>
            <a:endParaRPr lang="es-ES" sz="1600" dirty="0" smtClean="0"/>
          </a:p>
          <a:p>
            <a:pPr marL="285750" indent="-285750" algn="just">
              <a:buFont typeface="Wingdings" pitchFamily="2" charset="2"/>
              <a:buChar char="§"/>
            </a:pPr>
            <a:r>
              <a:rPr lang="es-ES" sz="1600" dirty="0" smtClean="0"/>
              <a:t>Además esta información fue generada en la década de los 70, por lo tanto puede estar desactualizada y variar en su calidad.</a:t>
            </a:r>
          </a:p>
          <a:p>
            <a:pPr marL="285750" indent="-285750" algn="just">
              <a:buFont typeface="Wingdings" pitchFamily="2" charset="2"/>
              <a:buChar char="§"/>
            </a:pPr>
            <a:endParaRPr lang="es-ES" sz="1600" dirty="0" smtClean="0"/>
          </a:p>
          <a:p>
            <a:pPr marL="285750" indent="-285750" algn="just" defTabSz="271463">
              <a:buFont typeface="Wingdings" pitchFamily="2" charset="2"/>
              <a:buChar char="§"/>
            </a:pPr>
            <a:r>
              <a:rPr lang="es-ES" sz="1600" dirty="0" smtClean="0"/>
              <a:t>Por lo tanto es común que los agro-técnicos o productores afronten situaciones en las cuales </a:t>
            </a:r>
            <a:r>
              <a:rPr lang="es-ES" sz="1600" dirty="0"/>
              <a:t>deben </a:t>
            </a:r>
            <a:r>
              <a:rPr lang="es-ES" sz="1600" dirty="0" smtClean="0"/>
              <a:t>tomar decisiones </a:t>
            </a:r>
            <a:r>
              <a:rPr lang="es-ES" sz="1600" dirty="0"/>
              <a:t>sobre la mejor alternativa de </a:t>
            </a:r>
            <a:r>
              <a:rPr lang="es-ES" sz="1600" dirty="0" smtClean="0"/>
              <a:t>uso de </a:t>
            </a:r>
            <a:r>
              <a:rPr lang="es-ES" sz="1600" dirty="0"/>
              <a:t>la tierra, en áreas </a:t>
            </a:r>
            <a:r>
              <a:rPr lang="es-ES" sz="1600" dirty="0" smtClean="0"/>
              <a:t>donde la información de suelos </a:t>
            </a:r>
            <a:r>
              <a:rPr lang="es-ES" sz="1600" dirty="0"/>
              <a:t>no existe, </a:t>
            </a:r>
            <a:r>
              <a:rPr lang="es-ES" sz="1600" dirty="0" smtClean="0"/>
              <a:t>sea </a:t>
            </a:r>
            <a:r>
              <a:rPr lang="es-ES" sz="1600" dirty="0"/>
              <a:t>poco confiable o </a:t>
            </a:r>
            <a:r>
              <a:rPr lang="es-ES" sz="1600" dirty="0" smtClean="0"/>
              <a:t>se encuentra </a:t>
            </a:r>
            <a:r>
              <a:rPr lang="es-ES" sz="1600" dirty="0"/>
              <a:t>a un nivel de </a:t>
            </a:r>
            <a:r>
              <a:rPr lang="es-ES" sz="1600" dirty="0" smtClean="0"/>
              <a:t>detalle muy general para </a:t>
            </a:r>
            <a:r>
              <a:rPr lang="es-ES" sz="1600" dirty="0"/>
              <a:t>los fines que se persiguen.</a:t>
            </a:r>
            <a:r>
              <a:rPr lang="es-ES" sz="1600" dirty="0" smtClean="0"/>
              <a:t> </a:t>
            </a:r>
          </a:p>
          <a:p>
            <a:pPr marL="285750" indent="-285750" algn="just" defTabSz="271463">
              <a:buFont typeface="Wingdings" pitchFamily="2" charset="2"/>
              <a:buChar char="§"/>
            </a:pPr>
            <a:endParaRPr lang="es-ES" sz="1600" dirty="0"/>
          </a:p>
          <a:p>
            <a:pPr marL="285750" indent="-285750" algn="just">
              <a:buFont typeface="Wingdings" pitchFamily="2" charset="2"/>
              <a:buChar char="§"/>
            </a:pPr>
            <a:r>
              <a:rPr lang="es-ES" sz="1600" b="1" dirty="0"/>
              <a:t>¿</a:t>
            </a:r>
            <a:r>
              <a:rPr lang="es-ES" sz="1600" b="1" dirty="0" smtClean="0"/>
              <a:t>Entonces que hacer para solucionar este problema y poder planificar correctamente el </a:t>
            </a:r>
            <a:r>
              <a:rPr lang="es-ES" sz="1600" b="1" dirty="0"/>
              <a:t>uso de </a:t>
            </a:r>
            <a:r>
              <a:rPr lang="es-ES" sz="1600" b="1" dirty="0" smtClean="0"/>
              <a:t>las tierras, lo cual requiere mapas de </a:t>
            </a:r>
            <a:r>
              <a:rPr lang="es-ES" sz="1600" b="1" dirty="0"/>
              <a:t>suelo a escala 1:50.000 o más </a:t>
            </a:r>
            <a:r>
              <a:rPr lang="es-ES" sz="1600" b="1" dirty="0" smtClean="0"/>
              <a:t>detallados?. </a:t>
            </a:r>
          </a:p>
          <a:p>
            <a:pPr algn="just"/>
            <a:endParaRPr lang="es-VE" sz="1600" dirty="0"/>
          </a:p>
        </p:txBody>
      </p:sp>
      <p:sp>
        <p:nvSpPr>
          <p:cNvPr id="3" name="2 CuadroTexto"/>
          <p:cNvSpPr txBox="1"/>
          <p:nvPr/>
        </p:nvSpPr>
        <p:spPr>
          <a:xfrm>
            <a:off x="723900" y="304800"/>
            <a:ext cx="7696200"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algn="ctr"/>
            <a:r>
              <a:rPr lang="es-ES" sz="1600" b="1" dirty="0" smtClean="0">
                <a:solidFill>
                  <a:srgbClr val="000066"/>
                </a:solidFill>
              </a:rPr>
              <a:t>1.- ANALISIS DE LA SITUACION ACTUAL DE LAS TIERRAS EN VENEZUELA.</a:t>
            </a:r>
            <a:endParaRPr lang="es-ES" sz="1600" b="1" dirty="0">
              <a:solidFill>
                <a:srgbClr val="000066"/>
              </a:solidFill>
            </a:endParaRPr>
          </a:p>
        </p:txBody>
      </p:sp>
      <p:sp>
        <p:nvSpPr>
          <p:cNvPr id="4" name="3 CuadroTexto"/>
          <p:cNvSpPr txBox="1"/>
          <p:nvPr/>
        </p:nvSpPr>
        <p:spPr>
          <a:xfrm>
            <a:off x="2578931" y="914400"/>
            <a:ext cx="3986155" cy="353943"/>
          </a:xfrm>
          <a:prstGeom prst="rect">
            <a:avLst/>
          </a:prstGeom>
          <a:solidFill>
            <a:srgbClr val="FF6600"/>
          </a:solidFill>
          <a:effectLst>
            <a:innerShdw blurRad="114300">
              <a:prstClr val="black"/>
            </a:innerShdw>
            <a:softEdge rad="31750"/>
          </a:effectLst>
        </p:spPr>
        <p:txBody>
          <a:bodyPr wrap="none" rtlCol="0">
            <a:spAutoFit/>
          </a:bodyPr>
          <a:lstStyle/>
          <a:p>
            <a:pPr marL="514350" indent="-514350" algn="ctr"/>
            <a:r>
              <a:rPr lang="es-VE" sz="1700" b="1" dirty="0" smtClean="0">
                <a:solidFill>
                  <a:srgbClr val="000066"/>
                </a:solidFill>
              </a:rPr>
              <a:t>Resumen, Problemática y que hacer.</a:t>
            </a:r>
            <a:endParaRPr lang="es-ES" sz="1700" b="1" dirty="0" smtClean="0">
              <a:solidFill>
                <a:srgbClr val="000066"/>
              </a:solidFill>
            </a:endParaRPr>
          </a:p>
        </p:txBody>
      </p:sp>
    </p:spTree>
    <p:extLst>
      <p:ext uri="{BB962C8B-B14F-4D97-AF65-F5344CB8AC3E}">
        <p14:creationId xmlns:p14="http://schemas.microsoft.com/office/powerpoint/2010/main" val="1483378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23900" y="304800"/>
            <a:ext cx="7696200"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square" rtlCol="0">
            <a:spAutoFit/>
          </a:bodyPr>
          <a:lstStyle/>
          <a:p>
            <a:pPr marL="342900" indent="-342900" algn="ctr">
              <a:buFont typeface="+mj-lt"/>
              <a:buAutoNum type="arabicPeriod" startAt="2"/>
            </a:pPr>
            <a:r>
              <a:rPr lang="es-ES" sz="1600" b="1" dirty="0" smtClean="0">
                <a:solidFill>
                  <a:srgbClr val="000066"/>
                </a:solidFill>
              </a:rPr>
              <a:t>QUE HACER ANTE LA INSUFICIENCIA DE INFORMACION DE SUELOS.</a:t>
            </a:r>
            <a:endParaRPr lang="es-ES" sz="1600" b="1" dirty="0">
              <a:solidFill>
                <a:srgbClr val="000066"/>
              </a:solidFill>
            </a:endParaRPr>
          </a:p>
        </p:txBody>
      </p:sp>
      <p:sp>
        <p:nvSpPr>
          <p:cNvPr id="3" name="2 Rectángulo"/>
          <p:cNvSpPr/>
          <p:nvPr/>
        </p:nvSpPr>
        <p:spPr>
          <a:xfrm>
            <a:off x="304800" y="874455"/>
            <a:ext cx="8534400" cy="1323439"/>
          </a:xfrm>
          <a:prstGeom prst="rect">
            <a:avLst/>
          </a:prstGeom>
        </p:spPr>
        <p:txBody>
          <a:bodyPr wrap="square">
            <a:spAutoFit/>
          </a:bodyPr>
          <a:lstStyle/>
          <a:p>
            <a:pPr marL="342900" indent="-342900">
              <a:buFont typeface="+mj-lt"/>
              <a:buAutoNum type="alphaLcParenR"/>
            </a:pPr>
            <a:r>
              <a:rPr lang="es-ES" sz="2000" dirty="0"/>
              <a:t>Tomar decisiones con base </a:t>
            </a:r>
            <a:r>
              <a:rPr lang="es-ES" sz="2000" dirty="0" smtClean="0"/>
              <a:t>a la información </a:t>
            </a:r>
            <a:r>
              <a:rPr lang="es-VE" sz="2000" dirty="0" smtClean="0"/>
              <a:t>disponible </a:t>
            </a:r>
            <a:r>
              <a:rPr lang="es-VE" sz="2000" dirty="0"/>
              <a:t>a escala 1:250.000</a:t>
            </a:r>
            <a:r>
              <a:rPr lang="es-VE" sz="2000" dirty="0" smtClean="0"/>
              <a:t>. </a:t>
            </a:r>
          </a:p>
          <a:p>
            <a:pPr marL="342900" indent="-342900">
              <a:buFont typeface="+mj-lt"/>
              <a:buAutoNum type="alphaLcParenR"/>
            </a:pPr>
            <a:endParaRPr lang="es-VE" sz="2000" dirty="0" smtClean="0"/>
          </a:p>
          <a:p>
            <a:pPr marL="342900" indent="-342900">
              <a:buFont typeface="+mj-lt"/>
              <a:buAutoNum type="alphaLcParenR"/>
            </a:pPr>
            <a:r>
              <a:rPr lang="es-ES" sz="2000" dirty="0" smtClean="0"/>
              <a:t>Contratar </a:t>
            </a:r>
            <a:r>
              <a:rPr lang="es-ES" sz="2000" dirty="0"/>
              <a:t>la realización de un estudio de suelos a </a:t>
            </a:r>
            <a:r>
              <a:rPr lang="es-ES" sz="2000" dirty="0" smtClean="0"/>
              <a:t>la </a:t>
            </a:r>
            <a:r>
              <a:rPr lang="es-VE" sz="2000" dirty="0" smtClean="0"/>
              <a:t>escala </a:t>
            </a:r>
            <a:r>
              <a:rPr lang="es-VE" sz="2000" dirty="0"/>
              <a:t>adecuada</a:t>
            </a:r>
            <a:r>
              <a:rPr lang="es-VE" sz="2000" dirty="0" smtClean="0"/>
              <a:t>. </a:t>
            </a: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495550"/>
            <a:ext cx="4581525" cy="4362450"/>
          </a:xfrm>
          <a:prstGeom prst="rect">
            <a:avLst/>
          </a:prstGeom>
        </p:spPr>
      </p:pic>
      <p:sp>
        <p:nvSpPr>
          <p:cNvPr id="5" name="4 Rectángulo"/>
          <p:cNvSpPr/>
          <p:nvPr/>
        </p:nvSpPr>
        <p:spPr>
          <a:xfrm>
            <a:off x="304800" y="2510925"/>
            <a:ext cx="3886200" cy="1938992"/>
          </a:xfrm>
          <a:prstGeom prst="rect">
            <a:avLst/>
          </a:prstGeom>
        </p:spPr>
        <p:txBody>
          <a:bodyPr wrap="square">
            <a:spAutoFit/>
          </a:bodyPr>
          <a:lstStyle/>
          <a:p>
            <a:pPr marL="342900" indent="-342900" algn="just">
              <a:buFont typeface="+mj-lt"/>
              <a:buAutoNum type="alphaLcParenR"/>
            </a:pPr>
            <a:r>
              <a:rPr lang="es-ES" sz="2000" dirty="0"/>
              <a:t>Generar cierta información mínima necesaria para evaluar las potencialidades y limitaciones de las tierras y orientar la planificación de su uso y manejo.</a:t>
            </a:r>
            <a:endParaRPr lang="es-VE" sz="2000" dirty="0"/>
          </a:p>
        </p:txBody>
      </p:sp>
    </p:spTree>
    <p:extLst>
      <p:ext uri="{BB962C8B-B14F-4D97-AF65-F5344CB8AC3E}">
        <p14:creationId xmlns:p14="http://schemas.microsoft.com/office/powerpoint/2010/main" val="554718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47800" y="348079"/>
            <a:ext cx="6522940"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innerShdw blurRad="114300">
              <a:prstClr val="black"/>
            </a:innerShdw>
            <a:softEdge rad="31750"/>
          </a:effectLst>
        </p:spPr>
        <p:txBody>
          <a:bodyPr wrap="none" rtlCol="0">
            <a:spAutoFit/>
          </a:bodyPr>
          <a:lstStyle/>
          <a:p>
            <a:pPr marL="342900" indent="-342900">
              <a:buFont typeface="+mj-lt"/>
              <a:buAutoNum type="arabicPeriod" startAt="3"/>
            </a:pPr>
            <a:r>
              <a:rPr lang="es-ES" sz="1600" b="1" dirty="0" smtClean="0">
                <a:solidFill>
                  <a:srgbClr val="000066"/>
                </a:solidFill>
              </a:rPr>
              <a:t>¿QUÉ </a:t>
            </a:r>
            <a:r>
              <a:rPr lang="es-ES" sz="1600" b="1" dirty="0">
                <a:solidFill>
                  <a:srgbClr val="000066"/>
                </a:solidFill>
              </a:rPr>
              <a:t>TIPO DE INFORMACIÓN REQUIEREN </a:t>
            </a:r>
            <a:r>
              <a:rPr lang="es-ES" sz="1600" b="1" dirty="0" smtClean="0">
                <a:solidFill>
                  <a:srgbClr val="000066"/>
                </a:solidFill>
              </a:rPr>
              <a:t>LOS </a:t>
            </a:r>
            <a:r>
              <a:rPr lang="es-VE" sz="1600" b="1" dirty="0" smtClean="0">
                <a:solidFill>
                  <a:srgbClr val="000066"/>
                </a:solidFill>
              </a:rPr>
              <a:t>USUARIOS?</a:t>
            </a:r>
            <a:endParaRPr lang="es-ES" sz="1600" b="1" dirty="0">
              <a:solidFill>
                <a:srgbClr val="000066"/>
              </a:solidFill>
            </a:endParaRPr>
          </a:p>
        </p:txBody>
      </p:sp>
      <p:sp>
        <p:nvSpPr>
          <p:cNvPr id="4" name="3 Rectángulo"/>
          <p:cNvSpPr/>
          <p:nvPr/>
        </p:nvSpPr>
        <p:spPr>
          <a:xfrm>
            <a:off x="457200" y="1371600"/>
            <a:ext cx="8001000" cy="3970318"/>
          </a:xfrm>
          <a:prstGeom prst="rect">
            <a:avLst/>
          </a:prstGeom>
        </p:spPr>
        <p:txBody>
          <a:bodyPr wrap="square">
            <a:spAutoFit/>
          </a:bodyPr>
          <a:lstStyle/>
          <a:p>
            <a:pPr algn="just"/>
            <a:r>
              <a:rPr lang="es-ES" dirty="0"/>
              <a:t>La demanda de información de suelos por parte de </a:t>
            </a:r>
            <a:r>
              <a:rPr lang="es-ES" dirty="0" smtClean="0"/>
              <a:t>los usuarios </a:t>
            </a:r>
            <a:r>
              <a:rPr lang="es-ES" dirty="0"/>
              <a:t>es muy variada, dependiendo de </a:t>
            </a:r>
            <a:r>
              <a:rPr lang="es-ES" dirty="0" smtClean="0"/>
              <a:t>sus propósitos </a:t>
            </a:r>
            <a:r>
              <a:rPr lang="es-ES" dirty="0"/>
              <a:t>particulares; pero generalmente tendrá </a:t>
            </a:r>
            <a:r>
              <a:rPr lang="es-ES" dirty="0" smtClean="0"/>
              <a:t>la forma </a:t>
            </a:r>
            <a:r>
              <a:rPr lang="es-ES" dirty="0"/>
              <a:t>lógica de alguna de las siguientes preguntas</a:t>
            </a:r>
            <a:r>
              <a:rPr lang="es-ES" dirty="0" smtClean="0"/>
              <a:t>:</a:t>
            </a:r>
          </a:p>
          <a:p>
            <a:pPr algn="just"/>
            <a:endParaRPr lang="es-ES" dirty="0"/>
          </a:p>
          <a:p>
            <a:pPr algn="just"/>
            <a:endParaRPr lang="es-ES" dirty="0"/>
          </a:p>
          <a:p>
            <a:pPr marL="400050" indent="-400050" algn="just">
              <a:buFont typeface="+mj-lt"/>
              <a:buAutoNum type="romanUcPeriod"/>
            </a:pPr>
            <a:r>
              <a:rPr lang="es-ES" dirty="0" smtClean="0"/>
              <a:t>¿</a:t>
            </a:r>
            <a:r>
              <a:rPr lang="es-ES" dirty="0"/>
              <a:t>Cómo es el suelo en el área de interés</a:t>
            </a:r>
            <a:r>
              <a:rPr lang="es-ES" dirty="0" smtClean="0"/>
              <a:t>?</a:t>
            </a:r>
          </a:p>
          <a:p>
            <a:pPr marL="400050" indent="-400050" algn="just">
              <a:buFont typeface="+mj-lt"/>
              <a:buAutoNum type="romanUcPeriod"/>
            </a:pPr>
            <a:endParaRPr lang="es-ES" dirty="0"/>
          </a:p>
          <a:p>
            <a:pPr marL="400050" indent="-400050" algn="just">
              <a:buFont typeface="+mj-lt"/>
              <a:buAutoNum type="romanUcPeriod"/>
            </a:pPr>
            <a:r>
              <a:rPr lang="es-VE" dirty="0" smtClean="0"/>
              <a:t>¿Que </a:t>
            </a:r>
            <a:r>
              <a:rPr lang="es-VE" dirty="0"/>
              <a:t>clase de suelos ocurre en esa </a:t>
            </a:r>
            <a:r>
              <a:rPr lang="es-VE" dirty="0" smtClean="0"/>
              <a:t>área?, ¿Que proporción abarca cada clase de suelos?</a:t>
            </a:r>
          </a:p>
          <a:p>
            <a:pPr marL="400050" indent="-400050" algn="just">
              <a:buFont typeface="+mj-lt"/>
              <a:buAutoNum type="romanUcPeriod"/>
            </a:pPr>
            <a:endParaRPr lang="es-VE" dirty="0" smtClean="0"/>
          </a:p>
          <a:p>
            <a:pPr marL="400050" indent="-400050" algn="just">
              <a:buFont typeface="+mj-lt"/>
              <a:buAutoNum type="romanUcPeriod"/>
            </a:pPr>
            <a:r>
              <a:rPr lang="es-VE" dirty="0" smtClean="0"/>
              <a:t>¿Que </a:t>
            </a:r>
            <a:r>
              <a:rPr lang="es-VE" dirty="0"/>
              <a:t>extensión abarca cada clase de suelos</a:t>
            </a:r>
            <a:r>
              <a:rPr lang="es-VE" dirty="0" smtClean="0"/>
              <a:t>?, ¿Donde </a:t>
            </a:r>
            <a:r>
              <a:rPr lang="es-VE" dirty="0"/>
              <a:t>existen suelos son determinadas </a:t>
            </a:r>
            <a:r>
              <a:rPr lang="es-VE" dirty="0" smtClean="0"/>
              <a:t>características? ¿como </a:t>
            </a:r>
            <a:r>
              <a:rPr lang="es-VE" dirty="0"/>
              <a:t>es el suelo en el punto tal</a:t>
            </a:r>
            <a:r>
              <a:rPr lang="es-VE" dirty="0" smtClean="0"/>
              <a:t>? </a:t>
            </a:r>
          </a:p>
          <a:p>
            <a:pPr marL="400050" lvl="0" indent="-400050">
              <a:buFont typeface="+mj-lt"/>
              <a:buAutoNum type="romanUcPeriod"/>
            </a:pPr>
            <a:endParaRPr lang="es-VE" dirty="0" smtClean="0"/>
          </a:p>
          <a:p>
            <a:pPr marL="400050" lvl="0" indent="-400050">
              <a:buFont typeface="+mj-lt"/>
              <a:buAutoNum type="romanUcPeriod"/>
            </a:pPr>
            <a:r>
              <a:rPr lang="es-VE" dirty="0"/>
              <a:t>¿</a:t>
            </a:r>
            <a:r>
              <a:rPr lang="es-VE" dirty="0" smtClean="0"/>
              <a:t>Para </a:t>
            </a:r>
            <a:r>
              <a:rPr lang="es-VE" dirty="0"/>
              <a:t>que puedo utilizar el suelo y como lo hago?</a:t>
            </a:r>
          </a:p>
        </p:txBody>
      </p:sp>
    </p:spTree>
    <p:extLst>
      <p:ext uri="{BB962C8B-B14F-4D97-AF65-F5344CB8AC3E}">
        <p14:creationId xmlns:p14="http://schemas.microsoft.com/office/powerpoint/2010/main" val="3606412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 One">
  <a:themeElements>
    <a:clrScheme name="Design O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Design One">
      <a:majorFont>
        <a:latin typeface="Mona Lisa Recut"/>
        <a:ea typeface=""/>
        <a:cs typeface=""/>
      </a:majorFont>
      <a:minorFont>
        <a:latin typeface="Mona Lisa Recu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extraClrScheme>
      <a:clrScheme name="Design O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O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O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O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O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O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O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O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O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O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O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O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 One</Template>
  <TotalTime>3258</TotalTime>
  <Words>3185</Words>
  <Application>Microsoft Office PowerPoint</Application>
  <PresentationFormat>Presentación en pantalla (4:3)</PresentationFormat>
  <Paragraphs>303</Paragraphs>
  <Slides>43</Slides>
  <Notes>1</Notes>
  <HiddenSlides>0</HiddenSlides>
  <MMClips>0</MMClip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Design One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Xerox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usog81806</dc:creator>
  <cp:lastModifiedBy>Antares</cp:lastModifiedBy>
  <cp:revision>296</cp:revision>
  <dcterms:created xsi:type="dcterms:W3CDTF">2007-06-28T17:50:08Z</dcterms:created>
  <dcterms:modified xsi:type="dcterms:W3CDTF">2022-10-09T18:33:16Z</dcterms:modified>
</cp:coreProperties>
</file>