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/>
    <p:restoredTop sz="89744"/>
  </p:normalViewPr>
  <p:slideViewPr>
    <p:cSldViewPr snapToGrid="0" snapToObjects="1">
      <p:cViewPr varScale="1">
        <p:scale>
          <a:sx n="96" d="100"/>
          <a:sy n="96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8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83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5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61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0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4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38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6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25DC-AC77-7244-BB0D-D97CF10CF275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F5F2-0386-D649-A9E3-34C5608EE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r 21"/>
          <p:cNvGrpSpPr/>
          <p:nvPr/>
        </p:nvGrpSpPr>
        <p:grpSpPr>
          <a:xfrm>
            <a:off x="417272" y="1872051"/>
            <a:ext cx="4045997" cy="4430458"/>
            <a:chOff x="1409633" y="1358509"/>
            <a:chExt cx="4045997" cy="443045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633" y="1358509"/>
              <a:ext cx="4045997" cy="4430458"/>
            </a:xfrm>
            <a:prstGeom prst="rect">
              <a:avLst/>
            </a:prstGeom>
          </p:spPr>
        </p:pic>
        <p:sp>
          <p:nvSpPr>
            <p:cNvPr id="8" name="Rectangle à coins arrondis 7"/>
            <p:cNvSpPr/>
            <p:nvPr/>
          </p:nvSpPr>
          <p:spPr>
            <a:xfrm>
              <a:off x="2618714" y="2484252"/>
              <a:ext cx="813917" cy="442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GND</a:t>
              </a:r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8711" y="3598920"/>
              <a:ext cx="813917" cy="3037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PGC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618711" y="3138017"/>
              <a:ext cx="813917" cy="3228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MCLR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18711" y="4076836"/>
              <a:ext cx="813917" cy="442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PGD</a:t>
              </a:r>
              <a:endParaRPr lang="fr-FR" dirty="0"/>
            </a:p>
          </p:txBody>
        </p:sp>
        <p:sp>
          <p:nvSpPr>
            <p:cNvPr id="12" name="Rectangle avec coin rogné  11"/>
            <p:cNvSpPr/>
            <p:nvPr/>
          </p:nvSpPr>
          <p:spPr>
            <a:xfrm>
              <a:off x="2210938" y="4086755"/>
              <a:ext cx="407773" cy="407773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</a:p>
          </p:txBody>
        </p:sp>
        <p:sp>
          <p:nvSpPr>
            <p:cNvPr id="13" name="Rectangle avec coin rogné  12"/>
            <p:cNvSpPr/>
            <p:nvPr/>
          </p:nvSpPr>
          <p:spPr>
            <a:xfrm>
              <a:off x="2210938" y="3530717"/>
              <a:ext cx="407773" cy="407773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5</a:t>
              </a:r>
            </a:p>
          </p:txBody>
        </p:sp>
        <p:sp>
          <p:nvSpPr>
            <p:cNvPr id="14" name="Rectangle avec coin rogné  13"/>
            <p:cNvSpPr/>
            <p:nvPr/>
          </p:nvSpPr>
          <p:spPr>
            <a:xfrm>
              <a:off x="2190343" y="3074888"/>
              <a:ext cx="407773" cy="407773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0" name="Rectangle avec coin rogné  19"/>
            <p:cNvSpPr/>
            <p:nvPr/>
          </p:nvSpPr>
          <p:spPr>
            <a:xfrm>
              <a:off x="2191481" y="2505144"/>
              <a:ext cx="407773" cy="407773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5455630" y="257461"/>
            <a:ext cx="1792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chemeClr val="bg2">
                    <a:lumMod val="25000"/>
                  </a:schemeClr>
                </a:solidFill>
              </a:rPr>
              <a:t>Koboy</a:t>
            </a:r>
            <a:r>
              <a:rPr lang="fr-FR" sz="2800" dirty="0" smtClean="0">
                <a:solidFill>
                  <a:schemeClr val="bg2">
                    <a:lumMod val="25000"/>
                  </a:schemeClr>
                </a:solidFill>
              </a:rPr>
              <a:t> v1.0</a:t>
            </a:r>
            <a:endParaRPr lang="fr-F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avec coin rogné  14"/>
          <p:cNvSpPr/>
          <p:nvPr/>
        </p:nvSpPr>
        <p:spPr>
          <a:xfrm>
            <a:off x="284204" y="1318533"/>
            <a:ext cx="345990" cy="343452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57083" y="774661"/>
            <a:ext cx="706746" cy="38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036241" y="768582"/>
            <a:ext cx="1378583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Koboy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Board</a:t>
            </a:r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 smtClean="0"/>
          </a:p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Pickit2</a:t>
            </a:r>
          </a:p>
          <a:p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dirty="0" err="1" smtClean="0">
                <a:solidFill>
                  <a:srgbClr val="FFC000"/>
                </a:solidFill>
              </a:rPr>
              <a:t>Kobo</a:t>
            </a:r>
            <a:endParaRPr lang="fr-FR" dirty="0">
              <a:solidFill>
                <a:srgbClr val="FFC000"/>
              </a:solidFill>
            </a:endParaRPr>
          </a:p>
        </p:txBody>
      </p:sp>
      <p:grpSp>
        <p:nvGrpSpPr>
          <p:cNvPr id="32" name="Grouper 31"/>
          <p:cNvGrpSpPr/>
          <p:nvPr/>
        </p:nvGrpSpPr>
        <p:grpSpPr>
          <a:xfrm>
            <a:off x="5147141" y="1691912"/>
            <a:ext cx="6595896" cy="4312470"/>
            <a:chOff x="5245995" y="1280498"/>
            <a:chExt cx="6595896" cy="4312470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5995" y="1318533"/>
              <a:ext cx="6595896" cy="4274435"/>
            </a:xfrm>
            <a:prstGeom prst="rect">
              <a:avLst/>
            </a:prstGeom>
          </p:spPr>
        </p:pic>
        <p:sp>
          <p:nvSpPr>
            <p:cNvPr id="23" name="Rectangle à coins arrondis 22"/>
            <p:cNvSpPr/>
            <p:nvPr/>
          </p:nvSpPr>
          <p:spPr>
            <a:xfrm>
              <a:off x="7551050" y="1872051"/>
              <a:ext cx="284206" cy="5622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TX</a:t>
              </a:r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7120453" y="1280498"/>
              <a:ext cx="277864" cy="11569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BATT</a:t>
              </a:r>
              <a:endParaRPr lang="fr-FR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6654849" y="1872051"/>
              <a:ext cx="284206" cy="5622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</a:t>
              </a:r>
              <a:endParaRPr lang="fr-FR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8001418" y="1594023"/>
              <a:ext cx="302324" cy="840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GND</a:t>
              </a:r>
              <a:endParaRPr lang="fr-FR"/>
            </a:p>
          </p:txBody>
        </p:sp>
        <p:sp>
          <p:nvSpPr>
            <p:cNvPr id="27" name="Rectangle avec un coin diagonal rogné 26"/>
            <p:cNvSpPr/>
            <p:nvPr/>
          </p:nvSpPr>
          <p:spPr>
            <a:xfrm>
              <a:off x="7613906" y="3202436"/>
              <a:ext cx="246064" cy="506627"/>
            </a:xfrm>
            <a:prstGeom prst="snip2Diag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RX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avec un coin diagonal rogné 27"/>
            <p:cNvSpPr/>
            <p:nvPr/>
          </p:nvSpPr>
          <p:spPr>
            <a:xfrm>
              <a:off x="8057678" y="3194281"/>
              <a:ext cx="246064" cy="841393"/>
            </a:xfrm>
            <a:prstGeom prst="snip2Diag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GND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avec un coin diagonal rogné 28"/>
            <p:cNvSpPr/>
            <p:nvPr/>
          </p:nvSpPr>
          <p:spPr>
            <a:xfrm>
              <a:off x="7153936" y="3194281"/>
              <a:ext cx="246064" cy="1111501"/>
            </a:xfrm>
            <a:prstGeom prst="snip2Diag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BATT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avec un coin diagonal rogné 29"/>
            <p:cNvSpPr/>
            <p:nvPr/>
          </p:nvSpPr>
          <p:spPr>
            <a:xfrm>
              <a:off x="6692991" y="3202437"/>
              <a:ext cx="246064" cy="833238"/>
            </a:xfrm>
            <a:prstGeom prst="snip2Diag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VCC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avec un coin diagonal rogné 30"/>
          <p:cNvSpPr/>
          <p:nvPr/>
        </p:nvSpPr>
        <p:spPr>
          <a:xfrm>
            <a:off x="284204" y="1872051"/>
            <a:ext cx="345990" cy="387714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87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</Words>
  <Application>Microsoft Macintosh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15</cp:revision>
  <dcterms:created xsi:type="dcterms:W3CDTF">2016-03-24T02:09:08Z</dcterms:created>
  <dcterms:modified xsi:type="dcterms:W3CDTF">2016-03-24T21:27:07Z</dcterms:modified>
</cp:coreProperties>
</file>