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04800"/>
            <a:ext cx="6208368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125662"/>
            <a:ext cx="7478709" cy="573233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300" b="1" spc="50" dirty="0"/>
              <a:t> Jobs Recommendation Engine</a:t>
            </a:r>
          </a:p>
          <a:p>
            <a:pPr lvl="2">
              <a:buFont typeface="Arial" pitchFamily="34" charset="0"/>
              <a:buChar char="•"/>
            </a:pPr>
            <a:r>
              <a:rPr lang="en-US" sz="2500" b="1" spc="50" dirty="0"/>
              <a:t> </a:t>
            </a:r>
            <a:r>
              <a:rPr lang="en-US" sz="2500" b="1" spc="50" dirty="0" smtClean="0"/>
              <a:t>Match Jobs For Profile</a:t>
            </a:r>
          </a:p>
          <a:p>
            <a:pPr lvl="2">
              <a:buFont typeface="Arial" pitchFamily="34" charset="0"/>
              <a:buChar char="•"/>
            </a:pPr>
            <a:r>
              <a:rPr lang="en-US" sz="2500" b="1" spc="50" dirty="0"/>
              <a:t> </a:t>
            </a:r>
            <a:r>
              <a:rPr lang="en-US" sz="2500" b="1" spc="50" dirty="0" smtClean="0"/>
              <a:t>Match Criteria can be Skills, Experience,      location, education, connections etc.</a:t>
            </a:r>
          </a:p>
          <a:p>
            <a:pPr lvl="2">
              <a:buFont typeface="Arial" pitchFamily="34" charset="0"/>
              <a:buChar char="•"/>
            </a:pPr>
            <a:r>
              <a:rPr lang="en-US" sz="2500" b="1" spc="50" dirty="0"/>
              <a:t> </a:t>
            </a:r>
            <a:r>
              <a:rPr lang="en-US" sz="2500" b="1" spc="50" dirty="0" smtClean="0"/>
              <a:t>Calculate Match Score</a:t>
            </a:r>
          </a:p>
          <a:p>
            <a:pPr lvl="2">
              <a:buFont typeface="Arial" pitchFamily="34" charset="0"/>
              <a:buChar char="•"/>
            </a:pPr>
            <a:r>
              <a:rPr lang="en-US" sz="2500" b="1" spc="50" dirty="0" smtClean="0"/>
              <a:t> Keep Track of All Profiles for Job</a:t>
            </a:r>
            <a:r>
              <a:rPr lang="en-US" sz="2500" b="1" spc="50" dirty="0"/>
              <a:t>	</a:t>
            </a:r>
            <a:endParaRPr lang="en-US" sz="2500" b="1" spc="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b="1" spc="50" dirty="0" smtClean="0"/>
              <a:t> </a:t>
            </a:r>
            <a:r>
              <a:rPr lang="en-US" sz="3300" b="1" spc="50" dirty="0"/>
              <a:t>Email </a:t>
            </a:r>
            <a:r>
              <a:rPr lang="en-US" sz="3300" b="1" spc="50" dirty="0" smtClean="0"/>
              <a:t>Recruiter with Profile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b="1" spc="50" dirty="0" smtClean="0"/>
              <a:t> Display Jobs Widget on Profile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b="1" spc="50" dirty="0" smtClean="0"/>
              <a:t> Jobs Details Page</a:t>
            </a:r>
            <a:endParaRPr lang="en-US" sz="3300" b="1" spc="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sampada712</dc:creator>
  <cp:lastModifiedBy>sampada712</cp:lastModifiedBy>
  <cp:revision>5</cp:revision>
  <dcterms:created xsi:type="dcterms:W3CDTF">2014-11-15T17:37:27Z</dcterms:created>
  <dcterms:modified xsi:type="dcterms:W3CDTF">2014-11-15T18:03:33Z</dcterms:modified>
</cp:coreProperties>
</file>