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56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D20AD-004C-4821-A0A5-F6113291F1C2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35FF6-6203-4D6E-9316-3C32AEDD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35FF6-6203-4D6E-9316-3C32AEDD92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EE74-9460-4943-8640-BBD775842573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7ED1-6843-42EB-BE41-8D5FC99C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EE74-9460-4943-8640-BBD775842573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7ED1-6843-42EB-BE41-8D5FC99C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5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EE74-9460-4943-8640-BBD775842573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7ED1-6843-42EB-BE41-8D5FC99C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5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EE74-9460-4943-8640-BBD775842573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7ED1-6843-42EB-BE41-8D5FC99C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7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EE74-9460-4943-8640-BBD775842573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7ED1-6843-42EB-BE41-8D5FC99C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1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EE74-9460-4943-8640-BBD775842573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7ED1-6843-42EB-BE41-8D5FC99C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EE74-9460-4943-8640-BBD775842573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7ED1-6843-42EB-BE41-8D5FC99C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1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EE74-9460-4943-8640-BBD775842573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7ED1-6843-42EB-BE41-8D5FC99C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1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EE74-9460-4943-8640-BBD775842573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7ED1-6843-42EB-BE41-8D5FC99C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0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EE74-9460-4943-8640-BBD775842573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7ED1-6843-42EB-BE41-8D5FC99C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2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EE74-9460-4943-8640-BBD775842573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7ED1-6843-42EB-BE41-8D5FC99C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3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BEE74-9460-4943-8640-BBD775842573}" type="datetimeFigureOut">
              <a:rPr lang="en-US" smtClean="0"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27ED1-6843-42EB-BE41-8D5FC99C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tle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77486"/>
            <a:ext cx="6208368" cy="83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125662"/>
            <a:ext cx="7478709" cy="5663089"/>
          </a:xfrm>
          <a:prstGeom prst="rect">
            <a:avLst/>
          </a:prstGeom>
          <a:noFill/>
        </p:spPr>
        <p:txBody>
          <a:bodyPr wrap="square" bIns="457200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300" b="1" spc="50" dirty="0"/>
              <a:t> </a:t>
            </a:r>
            <a:r>
              <a:rPr lang="en-US" sz="3000" b="1" spc="50" dirty="0"/>
              <a:t>Jobs Recommendation </a:t>
            </a:r>
            <a:r>
              <a:rPr lang="en-US" sz="3000" b="1" spc="50" dirty="0" smtClean="0"/>
              <a:t>Engine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spc="50" dirty="0" smtClean="0">
                <a:solidFill>
                  <a:srgbClr val="0070C0"/>
                </a:solidFill>
              </a:rPr>
              <a:t>Match </a:t>
            </a:r>
            <a:r>
              <a:rPr lang="en-US" sz="2500" b="1" spc="50" dirty="0" smtClean="0">
                <a:solidFill>
                  <a:srgbClr val="0070C0"/>
                </a:solidFill>
              </a:rPr>
              <a:t>J</a:t>
            </a:r>
            <a:r>
              <a:rPr lang="en-US" sz="2500" b="1" spc="50" dirty="0" smtClean="0">
                <a:solidFill>
                  <a:srgbClr val="0070C0"/>
                </a:solidFill>
              </a:rPr>
              <a:t>obs for a Profile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spc="50" dirty="0" smtClean="0">
                <a:solidFill>
                  <a:srgbClr val="0070C0"/>
                </a:solidFill>
              </a:rPr>
              <a:t>Match Criteria can be Skills, Experience,      Location, Education, Connections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spc="50" dirty="0" smtClean="0">
                <a:solidFill>
                  <a:srgbClr val="0070C0"/>
                </a:solidFill>
              </a:rPr>
              <a:t>Calculate the Match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spc="50" dirty="0" smtClean="0">
                <a:solidFill>
                  <a:srgbClr val="0070C0"/>
                </a:solidFill>
              </a:rPr>
              <a:t>Track all Strong Profiles </a:t>
            </a:r>
            <a:r>
              <a:rPr lang="en-US" sz="2500" b="1" spc="50" dirty="0" smtClean="0">
                <a:solidFill>
                  <a:srgbClr val="0070C0"/>
                </a:solidFill>
              </a:rPr>
              <a:t>for </a:t>
            </a:r>
            <a:r>
              <a:rPr lang="en-US" sz="2500" b="1" spc="50" dirty="0" smtClean="0">
                <a:solidFill>
                  <a:srgbClr val="0070C0"/>
                </a:solidFill>
              </a:rPr>
              <a:t>a Job</a:t>
            </a:r>
            <a:r>
              <a:rPr lang="en-US" sz="2500" b="1" spc="50" dirty="0">
                <a:solidFill>
                  <a:srgbClr val="0070C0"/>
                </a:solidFill>
              </a:rPr>
              <a:t>	</a:t>
            </a:r>
            <a:endParaRPr lang="en-US" sz="2500" b="1" spc="5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300" b="1" spc="50" dirty="0" smtClean="0"/>
              <a:t> </a:t>
            </a:r>
            <a:r>
              <a:rPr lang="en-US" sz="3000" b="1" spc="50" dirty="0" smtClean="0"/>
              <a:t>Emails </a:t>
            </a:r>
            <a:r>
              <a:rPr lang="en-US" sz="3000" b="1" spc="50" dirty="0" smtClean="0"/>
              <a:t>Recruiter with Profile list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300" b="1" spc="50" dirty="0" smtClean="0"/>
              <a:t> </a:t>
            </a:r>
            <a:r>
              <a:rPr lang="en-US" sz="3000" b="1" spc="50" dirty="0" smtClean="0"/>
              <a:t>Recommended Jobs </a:t>
            </a:r>
            <a:r>
              <a:rPr lang="en-US" sz="3000" b="1" spc="50" dirty="0" smtClean="0"/>
              <a:t>Widget on Profile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b="1" spc="50" dirty="0"/>
              <a:t> </a:t>
            </a:r>
            <a:r>
              <a:rPr lang="en-US" sz="3000" b="1" spc="50" dirty="0" smtClean="0"/>
              <a:t>Job Details with Match Criteria</a:t>
            </a:r>
            <a:endParaRPr lang="en-US" sz="3000" b="1" spc="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tle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4890" y="0"/>
            <a:ext cx="6208368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1" y="838200"/>
            <a:ext cx="8915399" cy="26860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907" y="2736328"/>
            <a:ext cx="3067050" cy="410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3825" y="4029837"/>
            <a:ext cx="3867992" cy="2740450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innerShdw blurRad="63500" dist="50800" dir="13500000">
              <a:srgbClr val="0070C0">
                <a:alpha val="50000"/>
              </a:srgb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0" name="Rectangle 9"/>
          <p:cNvSpPr/>
          <p:nvPr/>
        </p:nvSpPr>
        <p:spPr>
          <a:xfrm rot="16200000">
            <a:off x="-128509" y="4786647"/>
            <a:ext cx="2795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Jobs Widget</a:t>
            </a:r>
            <a:endParaRPr lang="en-US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89703" y="3499774"/>
            <a:ext cx="27185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Recruiter Email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40</Words>
  <Application>Microsoft Office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sampada712</dc:creator>
  <cp:lastModifiedBy>rana</cp:lastModifiedBy>
  <cp:revision>17</cp:revision>
  <dcterms:created xsi:type="dcterms:W3CDTF">2014-11-15T17:37:27Z</dcterms:created>
  <dcterms:modified xsi:type="dcterms:W3CDTF">2014-11-15T21:03:20Z</dcterms:modified>
</cp:coreProperties>
</file>