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aleway SemiBold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Raleway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bold.fntdata"/><Relationship Id="rId20" Type="http://schemas.openxmlformats.org/officeDocument/2006/relationships/slide" Target="slides/slide15.xml"/><Relationship Id="rId42" Type="http://schemas.openxmlformats.org/officeDocument/2006/relationships/font" Target="fonts/RalewayMedium-boldItalic.fntdata"/><Relationship Id="rId41" Type="http://schemas.openxmlformats.org/officeDocument/2006/relationships/font" Target="fonts/Raleway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SemiBold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SemiBold-italic.fntdata"/><Relationship Id="rId10" Type="http://schemas.openxmlformats.org/officeDocument/2006/relationships/slide" Target="slides/slide5.xml"/><Relationship Id="rId32" Type="http://schemas.openxmlformats.org/officeDocument/2006/relationships/font" Target="fonts/RalewaySemiBold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RalewayMedium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5f2e7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5f2e7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5f2e7a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b5f2e7a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b5f2e7a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b5f2e7a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5f2e7a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b5f2e7a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b5f2e7a2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b5f2e7a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b5f2e7a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b5f2e7a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5f2e7a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b5f2e7a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5f2e7a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5f2e7a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5f2e7a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5f2e7a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da64571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da64571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da6457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da6457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5da6457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5da6457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64b36bd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64b36bd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da6457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da6457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da6457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da6457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da64571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5da64571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da64571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5da64571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5f2e7a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b5f2e7a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5f2e7a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b5f2e7a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b5f2e7a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b5f2e7a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University Students Social Networking Database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66525" y="610825"/>
            <a:ext cx="2337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43100" y="896575"/>
            <a:ext cx="8257800" cy="4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OF FRIEND REQUESTS:</a:t>
            </a:r>
            <a:endParaRPr b="1"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a.user_account_id, ' no of requests', count(*) from sndb_user_account a join sndb_addfriend_data b on (a.user_account_id = b.requester_id or a.user_account_id = b.addressee_id)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 a.user_account_id order by count(*) ASC;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19264" r="49999" t="42860"/>
          <a:stretch/>
        </p:blipFill>
        <p:spPr>
          <a:xfrm>
            <a:off x="5741225" y="2390850"/>
            <a:ext cx="3337656" cy="26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88750" y="566250"/>
            <a:ext cx="8824200" cy="4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" y="484800"/>
            <a:ext cx="8824201" cy="46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20200" y="503350"/>
            <a:ext cx="8839800" cy="45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OF PAYMENT REQUESTS:</a:t>
            </a:r>
            <a:endParaRPr b="1"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a.user_account_id, ' no of payment reqs', count(*) from sndb_user_account a join sndb_payment_request_data b on (a.user_account_id = b.requester_id or a.user_account_id = b.reciever_id)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 by a.user_account_id order by count(*) ASC;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19438" r="49082" t="45864"/>
          <a:stretch/>
        </p:blipFill>
        <p:spPr>
          <a:xfrm>
            <a:off x="5804150" y="2406600"/>
            <a:ext cx="3255850" cy="25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188750" y="519075"/>
            <a:ext cx="8839800" cy="45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19133" r="0" t="0"/>
          <a:stretch/>
        </p:blipFill>
        <p:spPr>
          <a:xfrm>
            <a:off x="188750" y="519075"/>
            <a:ext cx="8714074" cy="453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94375" y="550525"/>
            <a:ext cx="8949900" cy="4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 OF CONVERSATIONS:</a:t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Select TRUNC(cast(conversation_started as date),'IW') , 'Weekly(Week start date)', count(*)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as Number_of_conversations from sndb_conversation_data group by TRUNC(cast(conversation_started as date),'IW')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775" y="2849925"/>
            <a:ext cx="5599650" cy="22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157300" y="503350"/>
            <a:ext cx="8839800" cy="46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0" y="503350"/>
            <a:ext cx="8839800" cy="44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157300" y="550525"/>
            <a:ext cx="87927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More than 5 friend requests in a day: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created_datetime,count(*) from sndb_addfriend_data group by created_datetime having count(*)&gt;5</a:t>
            </a:r>
            <a:endParaRPr sz="17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13659" l="0" r="59162" t="36435"/>
          <a:stretch/>
        </p:blipFill>
        <p:spPr>
          <a:xfrm>
            <a:off x="1785288" y="2249300"/>
            <a:ext cx="5536725" cy="27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73025" y="534800"/>
            <a:ext cx="8855700" cy="4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People who do not have letter 'A' in their first name and last name</a:t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ua.first_name,ua.last_name,md.messsage_content from sndb_message_data md inner join sndb_conversation_data cd on cd.conversation_pri_id=md.conversation_id </a:t>
            </a:r>
            <a:endParaRPr sz="18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inner join sndb_user_account ua on ua.user_id=cd.conversation_initiated_id</a:t>
            </a:r>
            <a:endParaRPr sz="18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where ua.first_name not like '%A%'</a:t>
            </a:r>
            <a:endParaRPr sz="18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and ua.last_name not like '%A%';</a:t>
            </a:r>
            <a:endParaRPr sz="18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58104" t="31898"/>
          <a:stretch/>
        </p:blipFill>
        <p:spPr>
          <a:xfrm>
            <a:off x="4482850" y="2688050"/>
            <a:ext cx="4404225" cy="23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188750" y="566250"/>
            <a:ext cx="8839800" cy="4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MALE, FEMALE and Others genders in each university</a:t>
            </a:r>
            <a:endParaRPr b="1" sz="7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* FROM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select university_name, gd.name as gender,count(*) as cnt from sndb_user_account ua inner join  sndb_gender_data gd on ua.gender_id=gd.gender_id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group by university_name,gd.name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 t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PIVOT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sum(cnt)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 gender IN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('MALE','FEMALE','OTHERS')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 PivotTable;</a:t>
            </a:r>
            <a:endParaRPr sz="511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44607" t="50951"/>
          <a:stretch/>
        </p:blipFill>
        <p:spPr>
          <a:xfrm>
            <a:off x="3916600" y="2390850"/>
            <a:ext cx="4734550" cy="26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673200" y="941125"/>
            <a:ext cx="3061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1554975"/>
            <a:ext cx="7688700" cy="3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Sampada Dhole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Views creation, Security Part, Indexes, Procedures, Insertion Packages, Table creation, Views Update Proc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Meenakshi Vijay Kumbhar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Table initialization, insertion packages,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insertion Procedure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Implement business logic rules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cursors, Views,Update View,Update procedure,Indexes, Chart reports,Triggers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Vishnuprasad Thopucharla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 Table Creation, Insertion Packages, 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business logic inserts, Visualisation 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Reports, Documentation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Nikhitha Dasi Srinivas-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Table initialization, insertion packages, 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insertion Procedure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Implement business logic rules, cursors, security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Shravya Vura-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Table Creation,insertion packages, insert proc, business logic inserts, Reports.</a:t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Group Members</a:t>
            </a:r>
            <a:endParaRPr sz="304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305050"/>
            <a:ext cx="76887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SAMPADA DHOLE - 001526241</a:t>
            </a:r>
            <a:endParaRPr sz="2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MEENAKSHI VIJAY KUMBHAR - 002922024</a:t>
            </a:r>
            <a:endParaRPr sz="2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VISHNUPRASAD THOPUCHARLA-002926400</a:t>
            </a:r>
            <a:endParaRPr sz="2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NIKHITHA DASI SRINIVAS- 002922544</a:t>
            </a:r>
            <a:endParaRPr sz="2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SHRAVYA VURA - 002927192</a:t>
            </a:r>
            <a:endParaRPr sz="2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0248900" y="3009900"/>
            <a:ext cx="73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7650" y="78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contributions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50" y="1432800"/>
            <a:ext cx="4346075" cy="35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448775" y="2476175"/>
            <a:ext cx="76887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737300" y="937650"/>
            <a:ext cx="683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72850"/>
            <a:ext cx="76887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aleway"/>
              <a:buChar char="●"/>
            </a:pPr>
            <a:r>
              <a:rPr lang="en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 the teaching method has changed from traditional on ground classes to Online classes, It has become difficult for students to interact with their fellow-mates.</a:t>
            </a:r>
            <a:endParaRPr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leway"/>
              <a:buChar char="●"/>
            </a:pPr>
            <a:r>
              <a:rPr lang="en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come across fake profiles due to which people get affected personally and professionally.</a:t>
            </a:r>
            <a:endParaRPr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aleway"/>
              <a:buChar char="●"/>
            </a:pPr>
            <a:r>
              <a:rPr lang="en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Difficulty in maintaining security.</a:t>
            </a:r>
            <a:endParaRPr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663775" y="937650"/>
            <a:ext cx="549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Objective</a:t>
            </a:r>
            <a:endParaRPr sz="254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69375" y="1472850"/>
            <a:ext cx="76887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Establish a verified student network database with other graduate students, so they can get in touch based on the coursework they have chosen and have a wide range of student networks who can help each other for the betterment of their career growth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aleway"/>
              <a:buChar char="●"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Resolve the security issues caused mainly due to fake identification of profiles and provide a safe and interactive environment for students to network and discuss both course related topics and build networking based on personal interests.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09275" y="0"/>
            <a:ext cx="350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13028" l="0" r="0" t="0"/>
          <a:stretch/>
        </p:blipFill>
        <p:spPr>
          <a:xfrm>
            <a:off x="274475" y="535200"/>
            <a:ext cx="8595076" cy="43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657525" y="956850"/>
            <a:ext cx="402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Implemented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413425"/>
            <a:ext cx="76887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TABLES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PROCEDURES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PACKAGES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INDEXES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TRIGGERS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CURSORS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VIEWS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72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lang="en" sz="315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REPORTS</a:t>
            </a:r>
            <a:endParaRPr sz="315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387450" y="0"/>
            <a:ext cx="236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0" y="535200"/>
            <a:ext cx="3749499" cy="45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25" y="1525750"/>
            <a:ext cx="4364500" cy="26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00" y="602602"/>
            <a:ext cx="3027650" cy="41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600" y="2168288"/>
            <a:ext cx="25908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3072000" y="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DB OBJECTS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00" y="849400"/>
            <a:ext cx="3241175" cy="40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000" y="849400"/>
            <a:ext cx="2948492" cy="40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878475" y="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DB OBJECTS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