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79" r:id="rId9"/>
    <p:sldId id="265" r:id="rId10"/>
    <p:sldId id="261" r:id="rId11"/>
    <p:sldId id="26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adak0898@outlook.com" userId="d37a47d4abcf02fc" providerId="LiveId" clId="{CBEE8D83-3C5E-447F-8C28-BEEA314DE09C}"/>
    <pc:docChg chg="undo custSel addSld modSld">
      <pc:chgData name="sampadak0898@outlook.com" userId="d37a47d4abcf02fc" providerId="LiveId" clId="{CBEE8D83-3C5E-447F-8C28-BEEA314DE09C}" dt="2022-04-13T05:50:54.627" v="1742"/>
      <pc:docMkLst>
        <pc:docMk/>
      </pc:docMkLst>
      <pc:sldChg chg="modSp new mod">
        <pc:chgData name="sampadak0898@outlook.com" userId="d37a47d4abcf02fc" providerId="LiveId" clId="{CBEE8D83-3C5E-447F-8C28-BEEA314DE09C}" dt="2022-04-13T01:16:22.279" v="265" actId="20577"/>
        <pc:sldMkLst>
          <pc:docMk/>
          <pc:sldMk cId="563715845" sldId="257"/>
        </pc:sldMkLst>
        <pc:spChg chg="mod">
          <ac:chgData name="sampadak0898@outlook.com" userId="d37a47d4abcf02fc" providerId="LiveId" clId="{CBEE8D83-3C5E-447F-8C28-BEEA314DE09C}" dt="2022-04-13T01:13:41.489" v="31" actId="20577"/>
          <ac:spMkLst>
            <pc:docMk/>
            <pc:sldMk cId="563715845" sldId="257"/>
            <ac:spMk id="2" creationId="{2D4B5120-971D-419D-8DE6-FF76CE4611E4}"/>
          </ac:spMkLst>
        </pc:spChg>
        <pc:spChg chg="mod">
          <ac:chgData name="sampadak0898@outlook.com" userId="d37a47d4abcf02fc" providerId="LiveId" clId="{CBEE8D83-3C5E-447F-8C28-BEEA314DE09C}" dt="2022-04-13T01:16:22.279" v="265" actId="20577"/>
          <ac:spMkLst>
            <pc:docMk/>
            <pc:sldMk cId="563715845" sldId="257"/>
            <ac:spMk id="3" creationId="{2671FA65-C084-4451-B25D-E75ADB6AD111}"/>
          </ac:spMkLst>
        </pc:spChg>
      </pc:sldChg>
      <pc:sldChg chg="modSp new mod">
        <pc:chgData name="sampadak0898@outlook.com" userId="d37a47d4abcf02fc" providerId="LiveId" clId="{CBEE8D83-3C5E-447F-8C28-BEEA314DE09C}" dt="2022-04-13T01:20:13.753" v="278"/>
        <pc:sldMkLst>
          <pc:docMk/>
          <pc:sldMk cId="1197296593" sldId="258"/>
        </pc:sldMkLst>
        <pc:spChg chg="mod">
          <ac:chgData name="sampadak0898@outlook.com" userId="d37a47d4abcf02fc" providerId="LiveId" clId="{CBEE8D83-3C5E-447F-8C28-BEEA314DE09C}" dt="2022-04-13T01:16:39.323" v="277" actId="20577"/>
          <ac:spMkLst>
            <pc:docMk/>
            <pc:sldMk cId="1197296593" sldId="258"/>
            <ac:spMk id="2" creationId="{2B99FB74-862C-4FCB-9142-A8F54E63E23C}"/>
          </ac:spMkLst>
        </pc:spChg>
        <pc:spChg chg="mod">
          <ac:chgData name="sampadak0898@outlook.com" userId="d37a47d4abcf02fc" providerId="LiveId" clId="{CBEE8D83-3C5E-447F-8C28-BEEA314DE09C}" dt="2022-04-13T01:20:13.753" v="278"/>
          <ac:spMkLst>
            <pc:docMk/>
            <pc:sldMk cId="1197296593" sldId="258"/>
            <ac:spMk id="3" creationId="{A729954C-C411-45F1-A8B0-33657E8F1F49}"/>
          </ac:spMkLst>
        </pc:spChg>
      </pc:sldChg>
      <pc:sldChg chg="modSp new mod">
        <pc:chgData name="sampadak0898@outlook.com" userId="d37a47d4abcf02fc" providerId="LiveId" clId="{CBEE8D83-3C5E-447F-8C28-BEEA314DE09C}" dt="2022-04-13T01:23:01.137" v="557" actId="20577"/>
        <pc:sldMkLst>
          <pc:docMk/>
          <pc:sldMk cId="171213044" sldId="259"/>
        </pc:sldMkLst>
        <pc:spChg chg="mod">
          <ac:chgData name="sampadak0898@outlook.com" userId="d37a47d4abcf02fc" providerId="LiveId" clId="{CBEE8D83-3C5E-447F-8C28-BEEA314DE09C}" dt="2022-04-13T01:21:08.604" v="288" actId="20577"/>
          <ac:spMkLst>
            <pc:docMk/>
            <pc:sldMk cId="171213044" sldId="259"/>
            <ac:spMk id="2" creationId="{D53B67F0-9959-4AF4-B91A-CA4AE086EC5E}"/>
          </ac:spMkLst>
        </pc:spChg>
        <pc:spChg chg="mod">
          <ac:chgData name="sampadak0898@outlook.com" userId="d37a47d4abcf02fc" providerId="LiveId" clId="{CBEE8D83-3C5E-447F-8C28-BEEA314DE09C}" dt="2022-04-13T01:23:01.137" v="557" actId="20577"/>
          <ac:spMkLst>
            <pc:docMk/>
            <pc:sldMk cId="171213044" sldId="259"/>
            <ac:spMk id="3" creationId="{9ED8A4AE-33D4-49FE-82C3-8C873AADBBD8}"/>
          </ac:spMkLst>
        </pc:spChg>
      </pc:sldChg>
      <pc:sldChg chg="modSp new mod">
        <pc:chgData name="sampadak0898@outlook.com" userId="d37a47d4abcf02fc" providerId="LiveId" clId="{CBEE8D83-3C5E-447F-8C28-BEEA314DE09C}" dt="2022-04-13T01:24:40.894" v="658" actId="20577"/>
        <pc:sldMkLst>
          <pc:docMk/>
          <pc:sldMk cId="3316289277" sldId="260"/>
        </pc:sldMkLst>
        <pc:spChg chg="mod">
          <ac:chgData name="sampadak0898@outlook.com" userId="d37a47d4abcf02fc" providerId="LiveId" clId="{CBEE8D83-3C5E-447F-8C28-BEEA314DE09C}" dt="2022-04-13T01:23:10.460" v="567" actId="20577"/>
          <ac:spMkLst>
            <pc:docMk/>
            <pc:sldMk cId="3316289277" sldId="260"/>
            <ac:spMk id="2" creationId="{99CF988D-00AF-41F0-ADAB-5ED627FB603D}"/>
          </ac:spMkLst>
        </pc:spChg>
        <pc:spChg chg="mod">
          <ac:chgData name="sampadak0898@outlook.com" userId="d37a47d4abcf02fc" providerId="LiveId" clId="{CBEE8D83-3C5E-447F-8C28-BEEA314DE09C}" dt="2022-04-13T01:24:40.894" v="658" actId="20577"/>
          <ac:spMkLst>
            <pc:docMk/>
            <pc:sldMk cId="3316289277" sldId="260"/>
            <ac:spMk id="3" creationId="{6E29D932-389D-4E0F-9876-8E0BACF980D1}"/>
          </ac:spMkLst>
        </pc:spChg>
      </pc:sldChg>
      <pc:sldChg chg="addSp delSp modSp new mod">
        <pc:chgData name="sampadak0898@outlook.com" userId="d37a47d4abcf02fc" providerId="LiveId" clId="{CBEE8D83-3C5E-447F-8C28-BEEA314DE09C}" dt="2022-04-13T01:45:03.197" v="1099"/>
        <pc:sldMkLst>
          <pc:docMk/>
          <pc:sldMk cId="3635586921" sldId="261"/>
        </pc:sldMkLst>
        <pc:spChg chg="del">
          <ac:chgData name="sampadak0898@outlook.com" userId="d37a47d4abcf02fc" providerId="LiveId" clId="{CBEE8D83-3C5E-447F-8C28-BEEA314DE09C}" dt="2022-04-13T01:44:26.092" v="1097" actId="21"/>
          <ac:spMkLst>
            <pc:docMk/>
            <pc:sldMk cId="3635586921" sldId="261"/>
            <ac:spMk id="2" creationId="{33448D63-1D8B-4AC8-9896-452B2EA7A861}"/>
          </ac:spMkLst>
        </pc:spChg>
        <pc:spChg chg="del mod">
          <ac:chgData name="sampadak0898@outlook.com" userId="d37a47d4abcf02fc" providerId="LiveId" clId="{CBEE8D83-3C5E-447F-8C28-BEEA314DE09C}" dt="2022-04-13T01:45:03.197" v="1099"/>
          <ac:spMkLst>
            <pc:docMk/>
            <pc:sldMk cId="3635586921" sldId="261"/>
            <ac:spMk id="3" creationId="{6DB15B6A-DA20-489E-B73B-99892FCE86B2}"/>
          </ac:spMkLst>
        </pc:spChg>
        <pc:picChg chg="add mod">
          <ac:chgData name="sampadak0898@outlook.com" userId="d37a47d4abcf02fc" providerId="LiveId" clId="{CBEE8D83-3C5E-447F-8C28-BEEA314DE09C}" dt="2022-04-13T01:45:03.197" v="1099"/>
          <ac:picMkLst>
            <pc:docMk/>
            <pc:sldMk cId="3635586921" sldId="261"/>
            <ac:picMk id="5" creationId="{74A13C12-CE94-49A1-B484-28FBF907657F}"/>
          </ac:picMkLst>
        </pc:picChg>
      </pc:sldChg>
      <pc:sldChg chg="modSp new mod">
        <pc:chgData name="sampadak0898@outlook.com" userId="d37a47d4abcf02fc" providerId="LiveId" clId="{CBEE8D83-3C5E-447F-8C28-BEEA314DE09C}" dt="2022-04-13T01:26:17.196" v="773" actId="20577"/>
        <pc:sldMkLst>
          <pc:docMk/>
          <pc:sldMk cId="887990963" sldId="262"/>
        </pc:sldMkLst>
        <pc:spChg chg="mod">
          <ac:chgData name="sampadak0898@outlook.com" userId="d37a47d4abcf02fc" providerId="LiveId" clId="{CBEE8D83-3C5E-447F-8C28-BEEA314DE09C}" dt="2022-04-13T01:25:27.473" v="680" actId="20577"/>
          <ac:spMkLst>
            <pc:docMk/>
            <pc:sldMk cId="887990963" sldId="262"/>
            <ac:spMk id="2" creationId="{619D9456-E076-41F7-8CFD-DBDF97D4F8AB}"/>
          </ac:spMkLst>
        </pc:spChg>
        <pc:spChg chg="mod">
          <ac:chgData name="sampadak0898@outlook.com" userId="d37a47d4abcf02fc" providerId="LiveId" clId="{CBEE8D83-3C5E-447F-8C28-BEEA314DE09C}" dt="2022-04-13T01:26:17.196" v="773" actId="20577"/>
          <ac:spMkLst>
            <pc:docMk/>
            <pc:sldMk cId="887990963" sldId="262"/>
            <ac:spMk id="3" creationId="{28085921-AA8A-41C0-9AC2-D86C8D2640F6}"/>
          </ac:spMkLst>
        </pc:spChg>
      </pc:sldChg>
      <pc:sldChg chg="addSp delSp modSp new mod">
        <pc:chgData name="sampadak0898@outlook.com" userId="d37a47d4abcf02fc" providerId="LiveId" clId="{CBEE8D83-3C5E-447F-8C28-BEEA314DE09C}" dt="2022-04-13T01:45:40.571" v="1102"/>
        <pc:sldMkLst>
          <pc:docMk/>
          <pc:sldMk cId="3616579248" sldId="263"/>
        </pc:sldMkLst>
        <pc:spChg chg="del">
          <ac:chgData name="sampadak0898@outlook.com" userId="d37a47d4abcf02fc" providerId="LiveId" clId="{CBEE8D83-3C5E-447F-8C28-BEEA314DE09C}" dt="2022-04-13T01:45:14.792" v="1100" actId="21"/>
          <ac:spMkLst>
            <pc:docMk/>
            <pc:sldMk cId="3616579248" sldId="263"/>
            <ac:spMk id="2" creationId="{950BAF20-FCCD-4EA0-AA16-97DB0031BE40}"/>
          </ac:spMkLst>
        </pc:spChg>
        <pc:spChg chg="del mod">
          <ac:chgData name="sampadak0898@outlook.com" userId="d37a47d4abcf02fc" providerId="LiveId" clId="{CBEE8D83-3C5E-447F-8C28-BEEA314DE09C}" dt="2022-04-13T01:45:40.571" v="1102"/>
          <ac:spMkLst>
            <pc:docMk/>
            <pc:sldMk cId="3616579248" sldId="263"/>
            <ac:spMk id="3" creationId="{09F3440E-07D8-44A2-98D4-AC345C0BC1CF}"/>
          </ac:spMkLst>
        </pc:spChg>
        <pc:picChg chg="add mod">
          <ac:chgData name="sampadak0898@outlook.com" userId="d37a47d4abcf02fc" providerId="LiveId" clId="{CBEE8D83-3C5E-447F-8C28-BEEA314DE09C}" dt="2022-04-13T01:45:40.571" v="1102"/>
          <ac:picMkLst>
            <pc:docMk/>
            <pc:sldMk cId="3616579248" sldId="263"/>
            <ac:picMk id="5" creationId="{7F35365C-21DB-44C4-B4C8-21CB558C8FB9}"/>
          </ac:picMkLst>
        </pc:picChg>
      </pc:sldChg>
      <pc:sldChg chg="addSp delSp modSp new mod">
        <pc:chgData name="sampadak0898@outlook.com" userId="d37a47d4abcf02fc" providerId="LiveId" clId="{CBEE8D83-3C5E-447F-8C28-BEEA314DE09C}" dt="2022-04-13T01:39:42.357" v="1027" actId="14100"/>
        <pc:sldMkLst>
          <pc:docMk/>
          <pc:sldMk cId="3094348117" sldId="264"/>
        </pc:sldMkLst>
        <pc:spChg chg="mod">
          <ac:chgData name="sampadak0898@outlook.com" userId="d37a47d4abcf02fc" providerId="LiveId" clId="{CBEE8D83-3C5E-447F-8C28-BEEA314DE09C}" dt="2022-04-13T01:36:10.930" v="991" actId="1076"/>
          <ac:spMkLst>
            <pc:docMk/>
            <pc:sldMk cId="3094348117" sldId="264"/>
            <ac:spMk id="2" creationId="{F727855F-6CF2-4FF7-BD24-8EA31D266858}"/>
          </ac:spMkLst>
        </pc:spChg>
        <pc:spChg chg="mod">
          <ac:chgData name="sampadak0898@outlook.com" userId="d37a47d4abcf02fc" providerId="LiveId" clId="{CBEE8D83-3C5E-447F-8C28-BEEA314DE09C}" dt="2022-04-13T01:39:42.357" v="1027" actId="14100"/>
          <ac:spMkLst>
            <pc:docMk/>
            <pc:sldMk cId="3094348117" sldId="264"/>
            <ac:spMk id="3" creationId="{EDD404CD-55FA-4FD7-BDD4-31FC983C46A5}"/>
          </ac:spMkLst>
        </pc:spChg>
        <pc:spChg chg="add del mod">
          <ac:chgData name="sampadak0898@outlook.com" userId="d37a47d4abcf02fc" providerId="LiveId" clId="{CBEE8D83-3C5E-447F-8C28-BEEA314DE09C}" dt="2022-04-13T01:28:26.576" v="810" actId="21"/>
          <ac:spMkLst>
            <pc:docMk/>
            <pc:sldMk cId="3094348117" sldId="264"/>
            <ac:spMk id="4" creationId="{534B6399-4630-48B0-9C42-E70B264FF60B}"/>
          </ac:spMkLst>
        </pc:spChg>
        <pc:spChg chg="add mod">
          <ac:chgData name="sampadak0898@outlook.com" userId="d37a47d4abcf02fc" providerId="LiveId" clId="{CBEE8D83-3C5E-447F-8C28-BEEA314DE09C}" dt="2022-04-13T01:34:38.090" v="980" actId="20577"/>
          <ac:spMkLst>
            <pc:docMk/>
            <pc:sldMk cId="3094348117" sldId="264"/>
            <ac:spMk id="5" creationId="{EC2B9D12-060E-4634-9B1B-D095D00F694D}"/>
          </ac:spMkLst>
        </pc:spChg>
        <pc:spChg chg="add mod">
          <ac:chgData name="sampadak0898@outlook.com" userId="d37a47d4abcf02fc" providerId="LiveId" clId="{CBEE8D83-3C5E-447F-8C28-BEEA314DE09C}" dt="2022-04-13T01:35:27.605" v="988" actId="1076"/>
          <ac:spMkLst>
            <pc:docMk/>
            <pc:sldMk cId="3094348117" sldId="264"/>
            <ac:spMk id="6" creationId="{50919652-8146-438F-9842-F55053F6247C}"/>
          </ac:spMkLst>
        </pc:spChg>
        <pc:spChg chg="add mod">
          <ac:chgData name="sampadak0898@outlook.com" userId="d37a47d4abcf02fc" providerId="LiveId" clId="{CBEE8D83-3C5E-447F-8C28-BEEA314DE09C}" dt="2022-04-13T01:33:27.989" v="952" actId="1076"/>
          <ac:spMkLst>
            <pc:docMk/>
            <pc:sldMk cId="3094348117" sldId="264"/>
            <ac:spMk id="7" creationId="{5BAB3C7F-64D0-4A76-8C39-FE72B152E4DC}"/>
          </ac:spMkLst>
        </pc:spChg>
        <pc:cxnChg chg="add del">
          <ac:chgData name="sampadak0898@outlook.com" userId="d37a47d4abcf02fc" providerId="LiveId" clId="{CBEE8D83-3C5E-447F-8C28-BEEA314DE09C}" dt="2022-04-13T01:33:51.459" v="956" actId="21"/>
          <ac:cxnSpMkLst>
            <pc:docMk/>
            <pc:sldMk cId="3094348117" sldId="264"/>
            <ac:cxnSpMk id="8" creationId="{4F17DCE8-C29C-41F5-998E-0D1D3C072866}"/>
          </ac:cxnSpMkLst>
        </pc:cxnChg>
        <pc:cxnChg chg="add del mod">
          <ac:chgData name="sampadak0898@outlook.com" userId="d37a47d4abcf02fc" providerId="LiveId" clId="{CBEE8D83-3C5E-447F-8C28-BEEA314DE09C}" dt="2022-04-13T01:35:02.065" v="985" actId="21"/>
          <ac:cxnSpMkLst>
            <pc:docMk/>
            <pc:sldMk cId="3094348117" sldId="264"/>
            <ac:cxnSpMk id="9" creationId="{4B9054FA-078B-4BC0-A1C3-9832EA1791EB}"/>
          </ac:cxnSpMkLst>
        </pc:cxnChg>
        <pc:cxnChg chg="add del mod">
          <ac:chgData name="sampadak0898@outlook.com" userId="d37a47d4abcf02fc" providerId="LiveId" clId="{CBEE8D83-3C5E-447F-8C28-BEEA314DE09C}" dt="2022-04-13T01:35:05.107" v="986" actId="21"/>
          <ac:cxnSpMkLst>
            <pc:docMk/>
            <pc:sldMk cId="3094348117" sldId="264"/>
            <ac:cxnSpMk id="10" creationId="{91FE607F-83AD-4EE0-B9C2-62F1FFDA1CDB}"/>
          </ac:cxnSpMkLst>
        </pc:cxnChg>
        <pc:cxnChg chg="add del mod">
          <ac:chgData name="sampadak0898@outlook.com" userId="d37a47d4abcf02fc" providerId="LiveId" clId="{CBEE8D83-3C5E-447F-8C28-BEEA314DE09C}" dt="2022-04-13T01:34:59.474" v="984" actId="21"/>
          <ac:cxnSpMkLst>
            <pc:docMk/>
            <pc:sldMk cId="3094348117" sldId="264"/>
            <ac:cxnSpMk id="11" creationId="{F335AB45-59F7-4CA4-B7EB-A31BF1BE3C6E}"/>
          </ac:cxnSpMkLst>
        </pc:cxnChg>
        <pc:cxnChg chg="add del mod">
          <ac:chgData name="sampadak0898@outlook.com" userId="d37a47d4abcf02fc" providerId="LiveId" clId="{CBEE8D83-3C5E-447F-8C28-BEEA314DE09C}" dt="2022-04-13T01:35:07.941" v="987" actId="21"/>
          <ac:cxnSpMkLst>
            <pc:docMk/>
            <pc:sldMk cId="3094348117" sldId="264"/>
            <ac:cxnSpMk id="12" creationId="{E61C6790-CD6D-4E00-B256-B0280C4D2CDC}"/>
          </ac:cxnSpMkLst>
        </pc:cxnChg>
        <pc:cxnChg chg="add del mod">
          <ac:chgData name="sampadak0898@outlook.com" userId="d37a47d4abcf02fc" providerId="LiveId" clId="{CBEE8D83-3C5E-447F-8C28-BEEA314DE09C}" dt="2022-04-13T01:34:55.874" v="983" actId="21"/>
          <ac:cxnSpMkLst>
            <pc:docMk/>
            <pc:sldMk cId="3094348117" sldId="264"/>
            <ac:cxnSpMk id="13" creationId="{BB56043C-A6F9-4170-B393-B79BC3EEA048}"/>
          </ac:cxnSpMkLst>
        </pc:cxnChg>
        <pc:cxnChg chg="add del mod">
          <ac:chgData name="sampadak0898@outlook.com" userId="d37a47d4abcf02fc" providerId="LiveId" clId="{CBEE8D83-3C5E-447F-8C28-BEEA314DE09C}" dt="2022-04-13T01:34:52.516" v="982" actId="21"/>
          <ac:cxnSpMkLst>
            <pc:docMk/>
            <pc:sldMk cId="3094348117" sldId="264"/>
            <ac:cxnSpMk id="14" creationId="{F4D16DE5-FA96-4301-AFCC-EC0F6B996B2F}"/>
          </ac:cxnSpMkLst>
        </pc:cxnChg>
        <pc:cxnChg chg="add">
          <ac:chgData name="sampadak0898@outlook.com" userId="d37a47d4abcf02fc" providerId="LiveId" clId="{CBEE8D83-3C5E-447F-8C28-BEEA314DE09C}" dt="2022-04-13T01:35:46.411" v="989" actId="11529"/>
          <ac:cxnSpMkLst>
            <pc:docMk/>
            <pc:sldMk cId="3094348117" sldId="264"/>
            <ac:cxnSpMk id="17" creationId="{B5EA0B14-85E3-4E3B-82C8-FB036F5EC028}"/>
          </ac:cxnSpMkLst>
        </pc:cxnChg>
        <pc:cxnChg chg="add">
          <ac:chgData name="sampadak0898@outlook.com" userId="d37a47d4abcf02fc" providerId="LiveId" clId="{CBEE8D83-3C5E-447F-8C28-BEEA314DE09C}" dt="2022-04-13T01:36:06.323" v="990" actId="11529"/>
          <ac:cxnSpMkLst>
            <pc:docMk/>
            <pc:sldMk cId="3094348117" sldId="264"/>
            <ac:cxnSpMk id="19" creationId="{CC62CB2D-9B02-41F5-B95C-81C37339C8A3}"/>
          </ac:cxnSpMkLst>
        </pc:cxnChg>
        <pc:cxnChg chg="add">
          <ac:chgData name="sampadak0898@outlook.com" userId="d37a47d4abcf02fc" providerId="LiveId" clId="{CBEE8D83-3C5E-447F-8C28-BEEA314DE09C}" dt="2022-04-13T01:36:26.442" v="992" actId="11529"/>
          <ac:cxnSpMkLst>
            <pc:docMk/>
            <pc:sldMk cId="3094348117" sldId="264"/>
            <ac:cxnSpMk id="21" creationId="{F69FD911-536D-4991-BD1E-1FBE0B70B7ED}"/>
          </ac:cxnSpMkLst>
        </pc:cxnChg>
        <pc:cxnChg chg="add">
          <ac:chgData name="sampadak0898@outlook.com" userId="d37a47d4abcf02fc" providerId="LiveId" clId="{CBEE8D83-3C5E-447F-8C28-BEEA314DE09C}" dt="2022-04-13T01:36:50.411" v="993" actId="11529"/>
          <ac:cxnSpMkLst>
            <pc:docMk/>
            <pc:sldMk cId="3094348117" sldId="264"/>
            <ac:cxnSpMk id="23" creationId="{B78A7319-9B7F-45A2-B255-DA14838305BA}"/>
          </ac:cxnSpMkLst>
        </pc:cxnChg>
        <pc:cxnChg chg="add">
          <ac:chgData name="sampadak0898@outlook.com" userId="d37a47d4abcf02fc" providerId="LiveId" clId="{CBEE8D83-3C5E-447F-8C28-BEEA314DE09C}" dt="2022-04-13T01:37:04.402" v="994" actId="11529"/>
          <ac:cxnSpMkLst>
            <pc:docMk/>
            <pc:sldMk cId="3094348117" sldId="264"/>
            <ac:cxnSpMk id="25" creationId="{DE09A064-5114-4BCA-86D8-5919D1B308D7}"/>
          </ac:cxnSpMkLst>
        </pc:cxnChg>
        <pc:cxnChg chg="add">
          <ac:chgData name="sampadak0898@outlook.com" userId="d37a47d4abcf02fc" providerId="LiveId" clId="{CBEE8D83-3C5E-447F-8C28-BEEA314DE09C}" dt="2022-04-13T01:37:14.494" v="995" actId="11529"/>
          <ac:cxnSpMkLst>
            <pc:docMk/>
            <pc:sldMk cId="3094348117" sldId="264"/>
            <ac:cxnSpMk id="27" creationId="{41D892EE-09CC-4EDB-9A61-626D76015729}"/>
          </ac:cxnSpMkLst>
        </pc:cxnChg>
        <pc:cxnChg chg="add mod">
          <ac:chgData name="sampadak0898@outlook.com" userId="d37a47d4abcf02fc" providerId="LiveId" clId="{CBEE8D83-3C5E-447F-8C28-BEEA314DE09C}" dt="2022-04-13T01:37:35.403" v="1000" actId="14100"/>
          <ac:cxnSpMkLst>
            <pc:docMk/>
            <pc:sldMk cId="3094348117" sldId="264"/>
            <ac:cxnSpMk id="28" creationId="{6F1F4A7D-4541-4E96-AC46-F5291EA09684}"/>
          </ac:cxnSpMkLst>
        </pc:cxnChg>
        <pc:cxnChg chg="add mod">
          <ac:chgData name="sampadak0898@outlook.com" userId="d37a47d4abcf02fc" providerId="LiveId" clId="{CBEE8D83-3C5E-447F-8C28-BEEA314DE09C}" dt="2022-04-13T01:37:53.172" v="1005" actId="14100"/>
          <ac:cxnSpMkLst>
            <pc:docMk/>
            <pc:sldMk cId="3094348117" sldId="264"/>
            <ac:cxnSpMk id="31" creationId="{CC92AA06-7DFD-424E-B688-0B8A7479C460}"/>
          </ac:cxnSpMkLst>
        </pc:cxnChg>
        <pc:cxnChg chg="add mod">
          <ac:chgData name="sampadak0898@outlook.com" userId="d37a47d4abcf02fc" providerId="LiveId" clId="{CBEE8D83-3C5E-447F-8C28-BEEA314DE09C}" dt="2022-04-13T01:38:19.935" v="1012" actId="14100"/>
          <ac:cxnSpMkLst>
            <pc:docMk/>
            <pc:sldMk cId="3094348117" sldId="264"/>
            <ac:cxnSpMk id="34" creationId="{FFDC2CDB-21E8-4193-8CE7-8FA178B0322A}"/>
          </ac:cxnSpMkLst>
        </pc:cxnChg>
        <pc:cxnChg chg="add mod">
          <ac:chgData name="sampadak0898@outlook.com" userId="d37a47d4abcf02fc" providerId="LiveId" clId="{CBEE8D83-3C5E-447F-8C28-BEEA314DE09C}" dt="2022-04-13T01:38:54.229" v="1017" actId="14100"/>
          <ac:cxnSpMkLst>
            <pc:docMk/>
            <pc:sldMk cId="3094348117" sldId="264"/>
            <ac:cxnSpMk id="40" creationId="{3F36A32D-63FD-4EBF-8AA2-C137A53DD20D}"/>
          </ac:cxnSpMkLst>
        </pc:cxnChg>
        <pc:cxnChg chg="add mod">
          <ac:chgData name="sampadak0898@outlook.com" userId="d37a47d4abcf02fc" providerId="LiveId" clId="{CBEE8D83-3C5E-447F-8C28-BEEA314DE09C}" dt="2022-04-13T01:39:11.826" v="1021" actId="14100"/>
          <ac:cxnSpMkLst>
            <pc:docMk/>
            <pc:sldMk cId="3094348117" sldId="264"/>
            <ac:cxnSpMk id="44" creationId="{77707AA3-44B1-4423-B525-13B0B21036D5}"/>
          </ac:cxnSpMkLst>
        </pc:cxnChg>
        <pc:cxnChg chg="add mod">
          <ac:chgData name="sampadak0898@outlook.com" userId="d37a47d4abcf02fc" providerId="LiveId" clId="{CBEE8D83-3C5E-447F-8C28-BEEA314DE09C}" dt="2022-04-13T01:39:28.024" v="1025" actId="14100"/>
          <ac:cxnSpMkLst>
            <pc:docMk/>
            <pc:sldMk cId="3094348117" sldId="264"/>
            <ac:cxnSpMk id="47" creationId="{AB05E7BE-F434-4992-82D4-B62AA2246500}"/>
          </ac:cxnSpMkLst>
        </pc:cxnChg>
      </pc:sldChg>
      <pc:sldChg chg="addSp delSp modSp new mod">
        <pc:chgData name="sampadak0898@outlook.com" userId="d37a47d4abcf02fc" providerId="LiveId" clId="{CBEE8D83-3C5E-447F-8C28-BEEA314DE09C}" dt="2022-04-13T01:44:15.252" v="1096"/>
        <pc:sldMkLst>
          <pc:docMk/>
          <pc:sldMk cId="1268267106" sldId="265"/>
        </pc:sldMkLst>
        <pc:spChg chg="mod">
          <ac:chgData name="sampadak0898@outlook.com" userId="d37a47d4abcf02fc" providerId="LiveId" clId="{CBEE8D83-3C5E-447F-8C28-BEEA314DE09C}" dt="2022-04-13T01:43:23.029" v="1092" actId="20577"/>
          <ac:spMkLst>
            <pc:docMk/>
            <pc:sldMk cId="1268267106" sldId="265"/>
            <ac:spMk id="2" creationId="{C2E9BE8D-2405-49B2-9722-850D2A4ACF12}"/>
          </ac:spMkLst>
        </pc:spChg>
        <pc:spChg chg="del mod">
          <ac:chgData name="sampadak0898@outlook.com" userId="d37a47d4abcf02fc" providerId="LiveId" clId="{CBEE8D83-3C5E-447F-8C28-BEEA314DE09C}" dt="2022-04-13T01:44:15.252" v="1096"/>
          <ac:spMkLst>
            <pc:docMk/>
            <pc:sldMk cId="1268267106" sldId="265"/>
            <ac:spMk id="3" creationId="{F725C623-2645-4A75-811F-50FA1DAE887E}"/>
          </ac:spMkLst>
        </pc:spChg>
        <pc:picChg chg="add mod">
          <ac:chgData name="sampadak0898@outlook.com" userId="d37a47d4abcf02fc" providerId="LiveId" clId="{CBEE8D83-3C5E-447F-8C28-BEEA314DE09C}" dt="2022-04-13T01:44:15.252" v="1096"/>
          <ac:picMkLst>
            <pc:docMk/>
            <pc:sldMk cId="1268267106" sldId="265"/>
            <ac:picMk id="6" creationId="{7867536E-70EB-4BBA-B315-19A0BFEF78DB}"/>
          </ac:picMkLst>
        </pc:picChg>
        <pc:cxnChg chg="add del mod">
          <ac:chgData name="sampadak0898@outlook.com" userId="d37a47d4abcf02fc" providerId="LiveId" clId="{CBEE8D83-3C5E-447F-8C28-BEEA314DE09C}" dt="2022-04-13T01:44:03.476" v="1095" actId="478"/>
          <ac:cxnSpMkLst>
            <pc:docMk/>
            <pc:sldMk cId="1268267106" sldId="265"/>
            <ac:cxnSpMk id="4" creationId="{75076F3C-4582-4603-A777-484C4068CC14}"/>
          </ac:cxnSpMkLst>
        </pc:cxnChg>
      </pc:sldChg>
      <pc:sldChg chg="addSp delSp modSp new mod">
        <pc:chgData name="sampadak0898@outlook.com" userId="d37a47d4abcf02fc" providerId="LiveId" clId="{CBEE8D83-3C5E-447F-8C28-BEEA314DE09C}" dt="2022-04-13T01:46:45.019" v="1110"/>
        <pc:sldMkLst>
          <pc:docMk/>
          <pc:sldMk cId="3282218911" sldId="266"/>
        </pc:sldMkLst>
        <pc:spChg chg="del">
          <ac:chgData name="sampadak0898@outlook.com" userId="d37a47d4abcf02fc" providerId="LiveId" clId="{CBEE8D83-3C5E-447F-8C28-BEEA314DE09C}" dt="2022-04-13T01:46:19.979" v="1108" actId="21"/>
          <ac:spMkLst>
            <pc:docMk/>
            <pc:sldMk cId="3282218911" sldId="266"/>
            <ac:spMk id="2" creationId="{49987D31-EBA7-4907-88E7-244C6A3F9C3E}"/>
          </ac:spMkLst>
        </pc:spChg>
        <pc:spChg chg="del mod">
          <ac:chgData name="sampadak0898@outlook.com" userId="d37a47d4abcf02fc" providerId="LiveId" clId="{CBEE8D83-3C5E-447F-8C28-BEEA314DE09C}" dt="2022-04-13T01:46:45.019" v="1110"/>
          <ac:spMkLst>
            <pc:docMk/>
            <pc:sldMk cId="3282218911" sldId="266"/>
            <ac:spMk id="3" creationId="{23614210-8684-4765-9D0F-29B091B97AEC}"/>
          </ac:spMkLst>
        </pc:spChg>
        <pc:picChg chg="add mod">
          <ac:chgData name="sampadak0898@outlook.com" userId="d37a47d4abcf02fc" providerId="LiveId" clId="{CBEE8D83-3C5E-447F-8C28-BEEA314DE09C}" dt="2022-04-13T01:46:45.019" v="1110"/>
          <ac:picMkLst>
            <pc:docMk/>
            <pc:sldMk cId="3282218911" sldId="266"/>
            <ac:picMk id="5" creationId="{C29DAD99-37A1-4A50-9644-8F6267200E9D}"/>
          </ac:picMkLst>
        </pc:picChg>
      </pc:sldChg>
      <pc:sldChg chg="addSp delSp modSp new mod">
        <pc:chgData name="sampadak0898@outlook.com" userId="d37a47d4abcf02fc" providerId="LiveId" clId="{CBEE8D83-3C5E-447F-8C28-BEEA314DE09C}" dt="2022-04-13T01:47:15.910" v="1113"/>
        <pc:sldMkLst>
          <pc:docMk/>
          <pc:sldMk cId="3687294939" sldId="267"/>
        </pc:sldMkLst>
        <pc:spChg chg="del">
          <ac:chgData name="sampadak0898@outlook.com" userId="d37a47d4abcf02fc" providerId="LiveId" clId="{CBEE8D83-3C5E-447F-8C28-BEEA314DE09C}" dt="2022-04-13T01:46:53.161" v="1111" actId="21"/>
          <ac:spMkLst>
            <pc:docMk/>
            <pc:sldMk cId="3687294939" sldId="267"/>
            <ac:spMk id="2" creationId="{B89AE749-F46D-4B10-9590-1E1C27773FA7}"/>
          </ac:spMkLst>
        </pc:spChg>
        <pc:spChg chg="del mod">
          <ac:chgData name="sampadak0898@outlook.com" userId="d37a47d4abcf02fc" providerId="LiveId" clId="{CBEE8D83-3C5E-447F-8C28-BEEA314DE09C}" dt="2022-04-13T01:47:15.910" v="1113"/>
          <ac:spMkLst>
            <pc:docMk/>
            <pc:sldMk cId="3687294939" sldId="267"/>
            <ac:spMk id="3" creationId="{171FB864-0984-4CCC-8AFD-7F080FD7315C}"/>
          </ac:spMkLst>
        </pc:spChg>
        <pc:picChg chg="add mod">
          <ac:chgData name="sampadak0898@outlook.com" userId="d37a47d4abcf02fc" providerId="LiveId" clId="{CBEE8D83-3C5E-447F-8C28-BEEA314DE09C}" dt="2022-04-13T01:47:15.910" v="1113"/>
          <ac:picMkLst>
            <pc:docMk/>
            <pc:sldMk cId="3687294939" sldId="267"/>
            <ac:picMk id="5" creationId="{1596D82C-24BD-47DF-A3C2-70246862A13A}"/>
          </ac:picMkLst>
        </pc:picChg>
      </pc:sldChg>
      <pc:sldChg chg="addSp delSp modSp new mod">
        <pc:chgData name="sampadak0898@outlook.com" userId="d37a47d4abcf02fc" providerId="LiveId" clId="{CBEE8D83-3C5E-447F-8C28-BEEA314DE09C}" dt="2022-04-13T01:47:49.580" v="1116"/>
        <pc:sldMkLst>
          <pc:docMk/>
          <pc:sldMk cId="3837754713" sldId="268"/>
        </pc:sldMkLst>
        <pc:spChg chg="del">
          <ac:chgData name="sampadak0898@outlook.com" userId="d37a47d4abcf02fc" providerId="LiveId" clId="{CBEE8D83-3C5E-447F-8C28-BEEA314DE09C}" dt="2022-04-13T01:47:24.051" v="1114" actId="21"/>
          <ac:spMkLst>
            <pc:docMk/>
            <pc:sldMk cId="3837754713" sldId="268"/>
            <ac:spMk id="2" creationId="{12FD2DD9-870E-4EFE-B008-C6EAE331B6CF}"/>
          </ac:spMkLst>
        </pc:spChg>
        <pc:spChg chg="del mod">
          <ac:chgData name="sampadak0898@outlook.com" userId="d37a47d4abcf02fc" providerId="LiveId" clId="{CBEE8D83-3C5E-447F-8C28-BEEA314DE09C}" dt="2022-04-13T01:47:49.580" v="1116"/>
          <ac:spMkLst>
            <pc:docMk/>
            <pc:sldMk cId="3837754713" sldId="268"/>
            <ac:spMk id="3" creationId="{33CA6E73-FE10-4CC0-9DDE-5C4B0C9F39A1}"/>
          </ac:spMkLst>
        </pc:spChg>
        <pc:picChg chg="add mod">
          <ac:chgData name="sampadak0898@outlook.com" userId="d37a47d4abcf02fc" providerId="LiveId" clId="{CBEE8D83-3C5E-447F-8C28-BEEA314DE09C}" dt="2022-04-13T01:47:49.580" v="1116"/>
          <ac:picMkLst>
            <pc:docMk/>
            <pc:sldMk cId="3837754713" sldId="268"/>
            <ac:picMk id="5" creationId="{F552F34B-090C-4ADA-B97D-117BCE5D5267}"/>
          </ac:picMkLst>
        </pc:picChg>
      </pc:sldChg>
      <pc:sldChg chg="addSp delSp modSp new mod">
        <pc:chgData name="sampadak0898@outlook.com" userId="d37a47d4abcf02fc" providerId="LiveId" clId="{CBEE8D83-3C5E-447F-8C28-BEEA314DE09C}" dt="2022-04-13T01:48:21.344" v="1119"/>
        <pc:sldMkLst>
          <pc:docMk/>
          <pc:sldMk cId="1698295225" sldId="269"/>
        </pc:sldMkLst>
        <pc:spChg chg="del">
          <ac:chgData name="sampadak0898@outlook.com" userId="d37a47d4abcf02fc" providerId="LiveId" clId="{CBEE8D83-3C5E-447F-8C28-BEEA314DE09C}" dt="2022-04-13T01:47:59.406" v="1117" actId="21"/>
          <ac:spMkLst>
            <pc:docMk/>
            <pc:sldMk cId="1698295225" sldId="269"/>
            <ac:spMk id="2" creationId="{A8209E13-E305-414C-9D41-5C09913C6339}"/>
          </ac:spMkLst>
        </pc:spChg>
        <pc:spChg chg="del mod">
          <ac:chgData name="sampadak0898@outlook.com" userId="d37a47d4abcf02fc" providerId="LiveId" clId="{CBEE8D83-3C5E-447F-8C28-BEEA314DE09C}" dt="2022-04-13T01:48:21.344" v="1119"/>
          <ac:spMkLst>
            <pc:docMk/>
            <pc:sldMk cId="1698295225" sldId="269"/>
            <ac:spMk id="3" creationId="{478DA131-AAD0-4B1E-9306-FB3D5B6EF039}"/>
          </ac:spMkLst>
        </pc:spChg>
        <pc:picChg chg="add mod">
          <ac:chgData name="sampadak0898@outlook.com" userId="d37a47d4abcf02fc" providerId="LiveId" clId="{CBEE8D83-3C5E-447F-8C28-BEEA314DE09C}" dt="2022-04-13T01:48:21.344" v="1119"/>
          <ac:picMkLst>
            <pc:docMk/>
            <pc:sldMk cId="1698295225" sldId="269"/>
            <ac:picMk id="5" creationId="{4048F2FC-8D57-4319-8BFA-2F91851EE522}"/>
          </ac:picMkLst>
        </pc:picChg>
      </pc:sldChg>
      <pc:sldChg chg="addSp delSp modSp new mod">
        <pc:chgData name="sampadak0898@outlook.com" userId="d37a47d4abcf02fc" providerId="LiveId" clId="{CBEE8D83-3C5E-447F-8C28-BEEA314DE09C}" dt="2022-04-13T01:49:09.981" v="1124"/>
        <pc:sldMkLst>
          <pc:docMk/>
          <pc:sldMk cId="527125677" sldId="270"/>
        </pc:sldMkLst>
        <pc:spChg chg="del">
          <ac:chgData name="sampadak0898@outlook.com" userId="d37a47d4abcf02fc" providerId="LiveId" clId="{CBEE8D83-3C5E-447F-8C28-BEEA314DE09C}" dt="2022-04-13T01:48:36.331" v="1122" actId="21"/>
          <ac:spMkLst>
            <pc:docMk/>
            <pc:sldMk cId="527125677" sldId="270"/>
            <ac:spMk id="2" creationId="{E61F6C9B-CB57-4582-9CE1-6411EF2E834B}"/>
          </ac:spMkLst>
        </pc:spChg>
        <pc:spChg chg="del mod">
          <ac:chgData name="sampadak0898@outlook.com" userId="d37a47d4abcf02fc" providerId="LiveId" clId="{CBEE8D83-3C5E-447F-8C28-BEEA314DE09C}" dt="2022-04-13T01:49:09.981" v="1124"/>
          <ac:spMkLst>
            <pc:docMk/>
            <pc:sldMk cId="527125677" sldId="270"/>
            <ac:spMk id="3" creationId="{C6FE1EEA-95F7-467B-9C88-BA567F89360D}"/>
          </ac:spMkLst>
        </pc:spChg>
        <pc:picChg chg="add mod">
          <ac:chgData name="sampadak0898@outlook.com" userId="d37a47d4abcf02fc" providerId="LiveId" clId="{CBEE8D83-3C5E-447F-8C28-BEEA314DE09C}" dt="2022-04-13T01:49:09.981" v="1124"/>
          <ac:picMkLst>
            <pc:docMk/>
            <pc:sldMk cId="527125677" sldId="270"/>
            <ac:picMk id="5" creationId="{E8E66836-E049-456D-B6B5-E36EEF930253}"/>
          </ac:picMkLst>
        </pc:picChg>
      </pc:sldChg>
      <pc:sldChg chg="modSp new mod">
        <pc:chgData name="sampadak0898@outlook.com" userId="d37a47d4abcf02fc" providerId="LiveId" clId="{CBEE8D83-3C5E-447F-8C28-BEEA314DE09C}" dt="2022-04-13T02:01:31.257" v="1147" actId="20577"/>
        <pc:sldMkLst>
          <pc:docMk/>
          <pc:sldMk cId="2287163460" sldId="271"/>
        </pc:sldMkLst>
        <pc:spChg chg="mod">
          <ac:chgData name="sampadak0898@outlook.com" userId="d37a47d4abcf02fc" providerId="LiveId" clId="{CBEE8D83-3C5E-447F-8C28-BEEA314DE09C}" dt="2022-04-13T01:49:48.372" v="1137" actId="20577"/>
          <ac:spMkLst>
            <pc:docMk/>
            <pc:sldMk cId="2287163460" sldId="271"/>
            <ac:spMk id="2" creationId="{56B5D22F-074B-412E-8CE6-7B0A14ADC1F3}"/>
          </ac:spMkLst>
        </pc:spChg>
        <pc:spChg chg="mod">
          <ac:chgData name="sampadak0898@outlook.com" userId="d37a47d4abcf02fc" providerId="LiveId" clId="{CBEE8D83-3C5E-447F-8C28-BEEA314DE09C}" dt="2022-04-13T02:01:31.257" v="1147" actId="20577"/>
          <ac:spMkLst>
            <pc:docMk/>
            <pc:sldMk cId="2287163460" sldId="271"/>
            <ac:spMk id="3" creationId="{758DD844-3944-428A-97DC-8F9657642135}"/>
          </ac:spMkLst>
        </pc:spChg>
      </pc:sldChg>
      <pc:sldChg chg="modSp new mod">
        <pc:chgData name="sampadak0898@outlook.com" userId="d37a47d4abcf02fc" providerId="LiveId" clId="{CBEE8D83-3C5E-447F-8C28-BEEA314DE09C}" dt="2022-04-13T02:05:19.998" v="1348" actId="20577"/>
        <pc:sldMkLst>
          <pc:docMk/>
          <pc:sldMk cId="344234769" sldId="272"/>
        </pc:sldMkLst>
        <pc:spChg chg="mod">
          <ac:chgData name="sampadak0898@outlook.com" userId="d37a47d4abcf02fc" providerId="LiveId" clId="{CBEE8D83-3C5E-447F-8C28-BEEA314DE09C}" dt="2022-04-13T02:03:34.222" v="1211" actId="20577"/>
          <ac:spMkLst>
            <pc:docMk/>
            <pc:sldMk cId="344234769" sldId="272"/>
            <ac:spMk id="2" creationId="{EA09020D-ECAE-45CB-9EA8-5FBB913697F8}"/>
          </ac:spMkLst>
        </pc:spChg>
        <pc:spChg chg="mod">
          <ac:chgData name="sampadak0898@outlook.com" userId="d37a47d4abcf02fc" providerId="LiveId" clId="{CBEE8D83-3C5E-447F-8C28-BEEA314DE09C}" dt="2022-04-13T02:05:19.998" v="1348" actId="20577"/>
          <ac:spMkLst>
            <pc:docMk/>
            <pc:sldMk cId="344234769" sldId="272"/>
            <ac:spMk id="3" creationId="{DE59647B-4529-4649-B0E7-CF7387D5F3DA}"/>
          </ac:spMkLst>
        </pc:spChg>
      </pc:sldChg>
      <pc:sldChg chg="modSp new mod">
        <pc:chgData name="sampadak0898@outlook.com" userId="d37a47d4abcf02fc" providerId="LiveId" clId="{CBEE8D83-3C5E-447F-8C28-BEEA314DE09C}" dt="2022-04-13T02:06:34.670" v="1362" actId="20577"/>
        <pc:sldMkLst>
          <pc:docMk/>
          <pc:sldMk cId="2146819778" sldId="273"/>
        </pc:sldMkLst>
        <pc:spChg chg="mod">
          <ac:chgData name="sampadak0898@outlook.com" userId="d37a47d4abcf02fc" providerId="LiveId" clId="{CBEE8D83-3C5E-447F-8C28-BEEA314DE09C}" dt="2022-04-13T02:04:26.963" v="1250" actId="20577"/>
          <ac:spMkLst>
            <pc:docMk/>
            <pc:sldMk cId="2146819778" sldId="273"/>
            <ac:spMk id="2" creationId="{9DE0AFBC-9121-4720-A66A-B0B2573067F7}"/>
          </ac:spMkLst>
        </pc:spChg>
        <pc:spChg chg="mod">
          <ac:chgData name="sampadak0898@outlook.com" userId="d37a47d4abcf02fc" providerId="LiveId" clId="{CBEE8D83-3C5E-447F-8C28-BEEA314DE09C}" dt="2022-04-13T02:06:34.670" v="1362" actId="20577"/>
          <ac:spMkLst>
            <pc:docMk/>
            <pc:sldMk cId="2146819778" sldId="273"/>
            <ac:spMk id="3" creationId="{F4C37B8E-9437-4D52-B56D-63E0D62F6A8A}"/>
          </ac:spMkLst>
        </pc:spChg>
      </pc:sldChg>
      <pc:sldChg chg="modSp new mod">
        <pc:chgData name="sampadak0898@outlook.com" userId="d37a47d4abcf02fc" providerId="LiveId" clId="{CBEE8D83-3C5E-447F-8C28-BEEA314DE09C}" dt="2022-04-13T02:08:05.048" v="1508" actId="20577"/>
        <pc:sldMkLst>
          <pc:docMk/>
          <pc:sldMk cId="1519608545" sldId="274"/>
        </pc:sldMkLst>
        <pc:spChg chg="mod">
          <ac:chgData name="sampadak0898@outlook.com" userId="d37a47d4abcf02fc" providerId="LiveId" clId="{CBEE8D83-3C5E-447F-8C28-BEEA314DE09C}" dt="2022-04-13T02:06:54.447" v="1379" actId="20577"/>
          <ac:spMkLst>
            <pc:docMk/>
            <pc:sldMk cId="1519608545" sldId="274"/>
            <ac:spMk id="2" creationId="{1BFFCCCD-4485-43F1-91B0-6746825386E9}"/>
          </ac:spMkLst>
        </pc:spChg>
        <pc:spChg chg="mod">
          <ac:chgData name="sampadak0898@outlook.com" userId="d37a47d4abcf02fc" providerId="LiveId" clId="{CBEE8D83-3C5E-447F-8C28-BEEA314DE09C}" dt="2022-04-13T02:08:05.048" v="1508" actId="20577"/>
          <ac:spMkLst>
            <pc:docMk/>
            <pc:sldMk cId="1519608545" sldId="274"/>
            <ac:spMk id="3" creationId="{ADA17A41-18B4-4682-923D-7B4891ED16D2}"/>
          </ac:spMkLst>
        </pc:spChg>
      </pc:sldChg>
      <pc:sldChg chg="modSp new mod">
        <pc:chgData name="sampadak0898@outlook.com" userId="d37a47d4abcf02fc" providerId="LiveId" clId="{CBEE8D83-3C5E-447F-8C28-BEEA314DE09C}" dt="2022-04-13T02:09:18.853" v="1519"/>
        <pc:sldMkLst>
          <pc:docMk/>
          <pc:sldMk cId="564149309" sldId="275"/>
        </pc:sldMkLst>
        <pc:spChg chg="mod">
          <ac:chgData name="sampadak0898@outlook.com" userId="d37a47d4abcf02fc" providerId="LiveId" clId="{CBEE8D83-3C5E-447F-8C28-BEEA314DE09C}" dt="2022-04-13T02:08:43.973" v="1518" actId="20577"/>
          <ac:spMkLst>
            <pc:docMk/>
            <pc:sldMk cId="564149309" sldId="275"/>
            <ac:spMk id="2" creationId="{2FE1C9B7-058D-4B31-8B8F-AB262341ED93}"/>
          </ac:spMkLst>
        </pc:spChg>
        <pc:spChg chg="mod">
          <ac:chgData name="sampadak0898@outlook.com" userId="d37a47d4abcf02fc" providerId="LiveId" clId="{CBEE8D83-3C5E-447F-8C28-BEEA314DE09C}" dt="2022-04-13T02:09:18.853" v="1519"/>
          <ac:spMkLst>
            <pc:docMk/>
            <pc:sldMk cId="564149309" sldId="275"/>
            <ac:spMk id="3" creationId="{903347D5-8142-446F-9336-8948BE0C17A9}"/>
          </ac:spMkLst>
        </pc:spChg>
      </pc:sldChg>
      <pc:sldChg chg="modSp new mod">
        <pc:chgData name="sampadak0898@outlook.com" userId="d37a47d4abcf02fc" providerId="LiveId" clId="{CBEE8D83-3C5E-447F-8C28-BEEA314DE09C}" dt="2022-04-13T02:10:38.893" v="1670" actId="20577"/>
        <pc:sldMkLst>
          <pc:docMk/>
          <pc:sldMk cId="327895700" sldId="276"/>
        </pc:sldMkLst>
        <pc:spChg chg="mod">
          <ac:chgData name="sampadak0898@outlook.com" userId="d37a47d4abcf02fc" providerId="LiveId" clId="{CBEE8D83-3C5E-447F-8C28-BEEA314DE09C}" dt="2022-04-13T02:09:36.956" v="1544" actId="20577"/>
          <ac:spMkLst>
            <pc:docMk/>
            <pc:sldMk cId="327895700" sldId="276"/>
            <ac:spMk id="2" creationId="{C061B1DA-44F3-4BEE-83CB-45FA068D9030}"/>
          </ac:spMkLst>
        </pc:spChg>
        <pc:spChg chg="mod">
          <ac:chgData name="sampadak0898@outlook.com" userId="d37a47d4abcf02fc" providerId="LiveId" clId="{CBEE8D83-3C5E-447F-8C28-BEEA314DE09C}" dt="2022-04-13T02:10:38.893" v="1670" actId="20577"/>
          <ac:spMkLst>
            <pc:docMk/>
            <pc:sldMk cId="327895700" sldId="276"/>
            <ac:spMk id="3" creationId="{545471E3-B106-4B40-BB6B-27F90AE25C81}"/>
          </ac:spMkLst>
        </pc:spChg>
      </pc:sldChg>
      <pc:sldChg chg="modSp new mod">
        <pc:chgData name="sampadak0898@outlook.com" userId="d37a47d4abcf02fc" providerId="LiveId" clId="{CBEE8D83-3C5E-447F-8C28-BEEA314DE09C}" dt="2022-04-13T02:11:50.566" v="1717" actId="20577"/>
        <pc:sldMkLst>
          <pc:docMk/>
          <pc:sldMk cId="1571152463" sldId="277"/>
        </pc:sldMkLst>
        <pc:spChg chg="mod">
          <ac:chgData name="sampadak0898@outlook.com" userId="d37a47d4abcf02fc" providerId="LiveId" clId="{CBEE8D83-3C5E-447F-8C28-BEEA314DE09C}" dt="2022-04-13T02:11:07.271" v="1680" actId="20577"/>
          <ac:spMkLst>
            <pc:docMk/>
            <pc:sldMk cId="1571152463" sldId="277"/>
            <ac:spMk id="2" creationId="{0E3ED361-A117-45A7-AE2F-D560A6D21A84}"/>
          </ac:spMkLst>
        </pc:spChg>
        <pc:spChg chg="mod">
          <ac:chgData name="sampadak0898@outlook.com" userId="d37a47d4abcf02fc" providerId="LiveId" clId="{CBEE8D83-3C5E-447F-8C28-BEEA314DE09C}" dt="2022-04-13T02:11:50.566" v="1717" actId="20577"/>
          <ac:spMkLst>
            <pc:docMk/>
            <pc:sldMk cId="1571152463" sldId="277"/>
            <ac:spMk id="3" creationId="{B03866D4-939E-4CFA-93C2-C976C3C2D028}"/>
          </ac:spMkLst>
        </pc:spChg>
      </pc:sldChg>
      <pc:sldChg chg="delSp modSp new mod">
        <pc:chgData name="sampadak0898@outlook.com" userId="d37a47d4abcf02fc" providerId="LiveId" clId="{CBEE8D83-3C5E-447F-8C28-BEEA314DE09C}" dt="2022-04-13T02:12:20.297" v="1730" actId="20577"/>
        <pc:sldMkLst>
          <pc:docMk/>
          <pc:sldMk cId="2554151473" sldId="278"/>
        </pc:sldMkLst>
        <pc:spChg chg="mod">
          <ac:chgData name="sampadak0898@outlook.com" userId="d37a47d4abcf02fc" providerId="LiveId" clId="{CBEE8D83-3C5E-447F-8C28-BEEA314DE09C}" dt="2022-04-13T02:12:20.297" v="1730" actId="20577"/>
          <ac:spMkLst>
            <pc:docMk/>
            <pc:sldMk cId="2554151473" sldId="278"/>
            <ac:spMk id="2" creationId="{A3C7F4AE-00C0-4C66-A96E-2F20C2033759}"/>
          </ac:spMkLst>
        </pc:spChg>
        <pc:spChg chg="del">
          <ac:chgData name="sampadak0898@outlook.com" userId="d37a47d4abcf02fc" providerId="LiveId" clId="{CBEE8D83-3C5E-447F-8C28-BEEA314DE09C}" dt="2022-04-13T02:12:06.697" v="1719" actId="21"/>
          <ac:spMkLst>
            <pc:docMk/>
            <pc:sldMk cId="2554151473" sldId="278"/>
            <ac:spMk id="3" creationId="{7A69E855-A733-4115-9F5B-BAC002F5B4BB}"/>
          </ac:spMkLst>
        </pc:spChg>
      </pc:sldChg>
      <pc:sldChg chg="addSp delSp modSp new mod">
        <pc:chgData name="sampadak0898@outlook.com" userId="d37a47d4abcf02fc" providerId="LiveId" clId="{CBEE8D83-3C5E-447F-8C28-BEEA314DE09C}" dt="2022-04-13T05:50:54.627" v="1742"/>
        <pc:sldMkLst>
          <pc:docMk/>
          <pc:sldMk cId="1093794089" sldId="279"/>
        </pc:sldMkLst>
        <pc:spChg chg="mod">
          <ac:chgData name="sampadak0898@outlook.com" userId="d37a47d4abcf02fc" providerId="LiveId" clId="{CBEE8D83-3C5E-447F-8C28-BEEA314DE09C}" dt="2022-04-13T05:50:24.553" v="1741" actId="20577"/>
          <ac:spMkLst>
            <pc:docMk/>
            <pc:sldMk cId="1093794089" sldId="279"/>
            <ac:spMk id="2" creationId="{3355BC58-53BA-4631-974F-894172762E09}"/>
          </ac:spMkLst>
        </pc:spChg>
        <pc:spChg chg="del">
          <ac:chgData name="sampadak0898@outlook.com" userId="d37a47d4abcf02fc" providerId="LiveId" clId="{CBEE8D83-3C5E-447F-8C28-BEEA314DE09C}" dt="2022-04-13T05:50:54.627" v="1742"/>
          <ac:spMkLst>
            <pc:docMk/>
            <pc:sldMk cId="1093794089" sldId="279"/>
            <ac:spMk id="3" creationId="{D38EB2E9-5228-4232-96D1-A30C514D96F4}"/>
          </ac:spMkLst>
        </pc:spChg>
        <pc:picChg chg="add mod">
          <ac:chgData name="sampadak0898@outlook.com" userId="d37a47d4abcf02fc" providerId="LiveId" clId="{CBEE8D83-3C5E-447F-8C28-BEEA314DE09C}" dt="2022-04-13T05:50:54.627" v="1742"/>
          <ac:picMkLst>
            <pc:docMk/>
            <pc:sldMk cId="1093794089" sldId="279"/>
            <ac:picMk id="5" creationId="{7D0F16FA-AE38-4BCD-ABED-20E367B35F1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5BFAAA-819F-4746-9B3A-DF0F8E4F92BA}"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206176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5BFAAA-819F-4746-9B3A-DF0F8E4F92BA}"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320149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5BFAAA-819F-4746-9B3A-DF0F8E4F92BA}"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515345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5BFAAA-819F-4746-9B3A-DF0F8E4F92BA}"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9DF85-9682-4815-9B62-B3DED03E233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6778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BFAAA-819F-4746-9B3A-DF0F8E4F92BA}"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3945548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5BFAAA-819F-4746-9B3A-DF0F8E4F92BA}" type="datetimeFigureOut">
              <a:rPr lang="en-IN" smtClean="0"/>
              <a:t>13-04-2022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1266116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5BFAAA-819F-4746-9B3A-DF0F8E4F92BA}" type="datetimeFigureOut">
              <a:rPr lang="en-IN" smtClean="0"/>
              <a:t>13-04-2022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4215533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BFAAA-819F-4746-9B3A-DF0F8E4F92BA}"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686280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BFAAA-819F-4746-9B3A-DF0F8E4F92BA}"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62669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5BFAAA-819F-4746-9B3A-DF0F8E4F92BA}"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4000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BFAAA-819F-4746-9B3A-DF0F8E4F92BA}"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348793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5BFAAA-819F-4746-9B3A-DF0F8E4F92BA}"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163432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5BFAAA-819F-4746-9B3A-DF0F8E4F92BA}"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254115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5BFAAA-819F-4746-9B3A-DF0F8E4F92BA}" type="datetimeFigureOut">
              <a:rPr lang="en-IN" smtClean="0"/>
              <a:t>13-04-2022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397811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5BFAAA-819F-4746-9B3A-DF0F8E4F92BA}" type="datetimeFigureOut">
              <a:rPr lang="en-IN" smtClean="0"/>
              <a:t>13-04-2022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400943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5BFAAA-819F-4746-9B3A-DF0F8E4F92BA}" type="datetimeFigureOut">
              <a:rPr lang="en-IN" smtClean="0"/>
              <a:t>13-04-2022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341585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5BFAAA-819F-4746-9B3A-DF0F8E4F92BA}"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9DF85-9682-4815-9B62-B3DED03E2331}" type="slidenum">
              <a:rPr lang="en-IN" smtClean="0"/>
              <a:t>‹#›</a:t>
            </a:fld>
            <a:endParaRPr lang="en-IN"/>
          </a:p>
        </p:txBody>
      </p:sp>
    </p:spTree>
    <p:extLst>
      <p:ext uri="{BB962C8B-B14F-4D97-AF65-F5344CB8AC3E}">
        <p14:creationId xmlns:p14="http://schemas.microsoft.com/office/powerpoint/2010/main" val="118187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5BFAAA-819F-4746-9B3A-DF0F8E4F92BA}" type="datetimeFigureOut">
              <a:rPr lang="en-IN" smtClean="0"/>
              <a:t>13-04-2022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69DF85-9682-4815-9B62-B3DED03E2331}" type="slidenum">
              <a:rPr lang="en-IN" smtClean="0"/>
              <a:t>‹#›</a:t>
            </a:fld>
            <a:endParaRPr lang="en-IN"/>
          </a:p>
        </p:txBody>
      </p:sp>
    </p:spTree>
    <p:extLst>
      <p:ext uri="{BB962C8B-B14F-4D97-AF65-F5344CB8AC3E}">
        <p14:creationId xmlns:p14="http://schemas.microsoft.com/office/powerpoint/2010/main" val="9215062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9BDA-27C4-4803-BCF2-0AE41F35F06D}"/>
              </a:ext>
            </a:extLst>
          </p:cNvPr>
          <p:cNvSpPr>
            <a:spLocks noGrp="1"/>
          </p:cNvSpPr>
          <p:nvPr>
            <p:ph type="ctrTitle"/>
          </p:nvPr>
        </p:nvSpPr>
        <p:spPr>
          <a:xfrm>
            <a:off x="1154955" y="1647966"/>
            <a:ext cx="8825658" cy="2123173"/>
          </a:xfrm>
        </p:spPr>
        <p:txBody>
          <a:bodyPr/>
          <a:lstStyle/>
          <a:p>
            <a:r>
              <a:rPr lang="en-US" dirty="0"/>
              <a:t>CAR POOLING SYSTEM</a:t>
            </a:r>
            <a:endParaRPr lang="en-IN" dirty="0"/>
          </a:p>
        </p:txBody>
      </p:sp>
      <p:sp>
        <p:nvSpPr>
          <p:cNvPr id="3" name="Subtitle 2">
            <a:extLst>
              <a:ext uri="{FF2B5EF4-FFF2-40B4-BE49-F238E27FC236}">
                <a16:creationId xmlns:a16="http://schemas.microsoft.com/office/drawing/2014/main" id="{97FF0F3D-03E6-4542-BD9D-1030B2D30F50}"/>
              </a:ext>
            </a:extLst>
          </p:cNvPr>
          <p:cNvSpPr>
            <a:spLocks noGrp="1"/>
          </p:cNvSpPr>
          <p:nvPr>
            <p:ph type="subTitle" idx="1"/>
          </p:nvPr>
        </p:nvSpPr>
        <p:spPr/>
        <p:txBody>
          <a:bodyPr>
            <a:normAutofit fontScale="85000" lnSpcReduction="20000"/>
          </a:bodyPr>
          <a:lstStyle/>
          <a:p>
            <a:pPr algn="r"/>
            <a:r>
              <a:rPr lang="en-US" dirty="0"/>
              <a:t>Presented by:</a:t>
            </a:r>
          </a:p>
          <a:p>
            <a:pPr algn="r"/>
            <a:r>
              <a:rPr lang="en-US" dirty="0"/>
              <a:t>Ashwini </a:t>
            </a:r>
            <a:r>
              <a:rPr lang="en-US" dirty="0" err="1"/>
              <a:t>shinde</a:t>
            </a:r>
            <a:r>
              <a:rPr lang="en-US" dirty="0"/>
              <a:t> </a:t>
            </a:r>
            <a:r>
              <a:rPr lang="en-IN" dirty="0"/>
              <a:t>219175 </a:t>
            </a:r>
            <a:r>
              <a:rPr lang="en-US" dirty="0"/>
              <a:t> </a:t>
            </a:r>
            <a:br>
              <a:rPr lang="en-US" dirty="0"/>
            </a:br>
            <a:r>
              <a:rPr lang="en-US" dirty="0" err="1"/>
              <a:t>sampada</a:t>
            </a:r>
            <a:r>
              <a:rPr lang="en-US" dirty="0"/>
              <a:t> </a:t>
            </a:r>
            <a:r>
              <a:rPr lang="en-US" dirty="0" err="1"/>
              <a:t>kalbande</a:t>
            </a:r>
            <a:r>
              <a:rPr lang="en-US" dirty="0"/>
              <a:t> </a:t>
            </a:r>
            <a:r>
              <a:rPr lang="en-IN" dirty="0"/>
              <a:t>219161</a:t>
            </a:r>
            <a:r>
              <a:rPr lang="en-US" dirty="0"/>
              <a:t> </a:t>
            </a:r>
            <a:endParaRPr lang="en-IN" dirty="0"/>
          </a:p>
        </p:txBody>
      </p:sp>
    </p:spTree>
    <p:extLst>
      <p:ext uri="{BB962C8B-B14F-4D97-AF65-F5344CB8AC3E}">
        <p14:creationId xmlns:p14="http://schemas.microsoft.com/office/powerpoint/2010/main" val="195874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A13C12-CE94-49A1-B484-28FBF90765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906264"/>
            <a:ext cx="8947150" cy="5032771"/>
          </a:xfrm>
        </p:spPr>
      </p:pic>
    </p:spTree>
    <p:extLst>
      <p:ext uri="{BB962C8B-B14F-4D97-AF65-F5344CB8AC3E}">
        <p14:creationId xmlns:p14="http://schemas.microsoft.com/office/powerpoint/2010/main" val="3635586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35365C-21DB-44C4-B4C8-21CB558C8F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350" y="977949"/>
            <a:ext cx="9155113" cy="5149751"/>
          </a:xfrm>
        </p:spPr>
      </p:pic>
    </p:spTree>
    <p:extLst>
      <p:ext uri="{BB962C8B-B14F-4D97-AF65-F5344CB8AC3E}">
        <p14:creationId xmlns:p14="http://schemas.microsoft.com/office/powerpoint/2010/main" val="361657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9DAD99-37A1-4A50-9644-8F6267200E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525" y="786755"/>
            <a:ext cx="9405938" cy="5290840"/>
          </a:xfrm>
        </p:spPr>
      </p:pic>
    </p:spTree>
    <p:extLst>
      <p:ext uri="{BB962C8B-B14F-4D97-AF65-F5344CB8AC3E}">
        <p14:creationId xmlns:p14="http://schemas.microsoft.com/office/powerpoint/2010/main" val="3282218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96D82C-24BD-47DF-A3C2-70246862A1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838796"/>
            <a:ext cx="8947150" cy="5032771"/>
          </a:xfrm>
        </p:spPr>
      </p:pic>
    </p:spTree>
    <p:extLst>
      <p:ext uri="{BB962C8B-B14F-4D97-AF65-F5344CB8AC3E}">
        <p14:creationId xmlns:p14="http://schemas.microsoft.com/office/powerpoint/2010/main" val="3687294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52F34B-090C-4ADA-B97D-117BCE5D52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925" y="682774"/>
            <a:ext cx="9126538" cy="5133677"/>
          </a:xfrm>
        </p:spPr>
      </p:pic>
    </p:spTree>
    <p:extLst>
      <p:ext uri="{BB962C8B-B14F-4D97-AF65-F5344CB8AC3E}">
        <p14:creationId xmlns:p14="http://schemas.microsoft.com/office/powerpoint/2010/main" val="383775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48F2FC-8D57-4319-8BFA-2F91851EE5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900" y="735260"/>
            <a:ext cx="9453563" cy="5317629"/>
          </a:xfrm>
        </p:spPr>
      </p:pic>
    </p:spTree>
    <p:extLst>
      <p:ext uri="{BB962C8B-B14F-4D97-AF65-F5344CB8AC3E}">
        <p14:creationId xmlns:p14="http://schemas.microsoft.com/office/powerpoint/2010/main" val="1698295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E66836-E049-456D-B6B5-E36EEF930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752326"/>
            <a:ext cx="9136063" cy="5139035"/>
          </a:xfrm>
        </p:spPr>
      </p:pic>
    </p:spTree>
    <p:extLst>
      <p:ext uri="{BB962C8B-B14F-4D97-AF65-F5344CB8AC3E}">
        <p14:creationId xmlns:p14="http://schemas.microsoft.com/office/powerpoint/2010/main" val="527125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D22F-074B-412E-8CE6-7B0A14ADC1F3}"/>
              </a:ext>
            </a:extLst>
          </p:cNvPr>
          <p:cNvSpPr>
            <a:spLocks noGrp="1"/>
          </p:cNvSpPr>
          <p:nvPr>
            <p:ph type="title"/>
          </p:nvPr>
        </p:nvSpPr>
        <p:spPr/>
        <p:txBody>
          <a:bodyPr/>
          <a:lstStyle/>
          <a:p>
            <a:r>
              <a:rPr lang="en-US" dirty="0"/>
              <a:t>Specification</a:t>
            </a:r>
            <a:endParaRPr lang="en-IN" dirty="0"/>
          </a:p>
        </p:txBody>
      </p:sp>
      <p:sp>
        <p:nvSpPr>
          <p:cNvPr id="3" name="Content Placeholder 2">
            <a:extLst>
              <a:ext uri="{FF2B5EF4-FFF2-40B4-BE49-F238E27FC236}">
                <a16:creationId xmlns:a16="http://schemas.microsoft.com/office/drawing/2014/main" id="{758DD844-3944-428A-97DC-8F9657642135}"/>
              </a:ext>
            </a:extLst>
          </p:cNvPr>
          <p:cNvSpPr>
            <a:spLocks noGrp="1"/>
          </p:cNvSpPr>
          <p:nvPr>
            <p:ph idx="1"/>
          </p:nvPr>
        </p:nvSpPr>
        <p:spPr/>
        <p:txBody>
          <a:bodyPr>
            <a:normAutofit lnSpcReduction="10000"/>
          </a:bodyPr>
          <a:lstStyle/>
          <a:p>
            <a:r>
              <a:rPr lang="en-US" dirty="0"/>
              <a:t>OS: Windows 10, Linux Web Browser: The system is a web-based application; clients need a modern web browser such as Mozilla Firebox, Internet Explorer, Opera, and Chrome. The computer must have an Internet connection in order to be able to access the system.</a:t>
            </a:r>
            <a:br>
              <a:rPr lang="en-US" dirty="0"/>
            </a:br>
            <a:endParaRPr lang="en-US" dirty="0"/>
          </a:p>
          <a:p>
            <a:r>
              <a:rPr lang="en-US" dirty="0"/>
              <a:t>This system uses communication resources which includes but not limited to, HTTP protocol for communication with the web browser and web server and TCP/IP network protocol with HTTP protocol.  This application will communicate with the database that holds all the booking information. Users can contact with server side through HTTP protocol by means of a function that is called HTTP Service. This function allows the application to use the data retrieved by server to fulfil the request fired by the user.</a:t>
            </a:r>
            <a:endParaRPr lang="en-IN" dirty="0"/>
          </a:p>
        </p:txBody>
      </p:sp>
    </p:spTree>
    <p:extLst>
      <p:ext uri="{BB962C8B-B14F-4D97-AF65-F5344CB8AC3E}">
        <p14:creationId xmlns:p14="http://schemas.microsoft.com/office/powerpoint/2010/main" val="228716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020D-ECAE-45CB-9EA8-5FBB913697F8}"/>
              </a:ext>
            </a:extLst>
          </p:cNvPr>
          <p:cNvSpPr>
            <a:spLocks noGrp="1"/>
          </p:cNvSpPr>
          <p:nvPr>
            <p:ph type="title"/>
          </p:nvPr>
        </p:nvSpPr>
        <p:spPr/>
        <p:txBody>
          <a:bodyPr/>
          <a:lstStyle/>
          <a:p>
            <a:r>
              <a:rPr lang="en-US" dirty="0"/>
              <a:t>Hardware and software requirements</a:t>
            </a:r>
            <a:endParaRPr lang="en-IN" dirty="0"/>
          </a:p>
        </p:txBody>
      </p:sp>
      <p:sp>
        <p:nvSpPr>
          <p:cNvPr id="3" name="Content Placeholder 2">
            <a:extLst>
              <a:ext uri="{FF2B5EF4-FFF2-40B4-BE49-F238E27FC236}">
                <a16:creationId xmlns:a16="http://schemas.microsoft.com/office/drawing/2014/main" id="{DE59647B-4529-4649-B0E7-CF7387D5F3DA}"/>
              </a:ext>
            </a:extLst>
          </p:cNvPr>
          <p:cNvSpPr>
            <a:spLocks noGrp="1"/>
          </p:cNvSpPr>
          <p:nvPr>
            <p:ph idx="1"/>
          </p:nvPr>
        </p:nvSpPr>
        <p:spPr/>
        <p:txBody>
          <a:bodyPr/>
          <a:lstStyle/>
          <a:p>
            <a:pPr marL="0" indent="0">
              <a:buNone/>
            </a:pPr>
            <a:endParaRPr lang="en-IN" dirty="0"/>
          </a:p>
          <a:p>
            <a:r>
              <a:rPr lang="en-IN" dirty="0"/>
              <a:t>External Interface Requirements</a:t>
            </a:r>
          </a:p>
          <a:p>
            <a:r>
              <a:rPr lang="en-IN" dirty="0"/>
              <a:t>OS: Windows 10, Linux</a:t>
            </a:r>
          </a:p>
          <a:p>
            <a:r>
              <a:rPr lang="en-IN" dirty="0"/>
              <a:t>Internet connection</a:t>
            </a:r>
          </a:p>
          <a:p>
            <a:r>
              <a:rPr lang="en-US" dirty="0"/>
              <a:t>The system is a web-based application; clients need a modern web </a:t>
            </a:r>
          </a:p>
          <a:p>
            <a:pPr marL="0" indent="0">
              <a:buNone/>
            </a:pPr>
            <a:r>
              <a:rPr lang="en-US" dirty="0"/>
              <a:t>  	browser such as Mozilla Firebox, Internet Explorer, Opera, and 	Chrome. </a:t>
            </a:r>
          </a:p>
        </p:txBody>
      </p:sp>
    </p:spTree>
    <p:extLst>
      <p:ext uri="{BB962C8B-B14F-4D97-AF65-F5344CB8AC3E}">
        <p14:creationId xmlns:p14="http://schemas.microsoft.com/office/powerpoint/2010/main" val="344234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AFBC-9121-4720-A66A-B0B2573067F7}"/>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F4C37B8E-9437-4D52-B56D-63E0D62F6A8A}"/>
              </a:ext>
            </a:extLst>
          </p:cNvPr>
          <p:cNvSpPr>
            <a:spLocks noGrp="1"/>
          </p:cNvSpPr>
          <p:nvPr>
            <p:ph idx="1"/>
          </p:nvPr>
        </p:nvSpPr>
        <p:spPr>
          <a:xfrm>
            <a:off x="987808" y="1853248"/>
            <a:ext cx="8946541" cy="4195481"/>
          </a:xfrm>
        </p:spPr>
        <p:txBody>
          <a:bodyPr/>
          <a:lstStyle/>
          <a:p>
            <a:r>
              <a:rPr lang="en-US" dirty="0"/>
              <a:t>Carpooling will save your money</a:t>
            </a:r>
          </a:p>
          <a:p>
            <a:r>
              <a:rPr lang="en-US" dirty="0"/>
              <a:t> Carpooling is better for the environment</a:t>
            </a:r>
          </a:p>
          <a:p>
            <a:r>
              <a:rPr lang="en-US" dirty="0"/>
              <a:t> Carpooling is convenient </a:t>
            </a:r>
          </a:p>
          <a:p>
            <a:r>
              <a:rPr lang="en-US" dirty="0"/>
              <a:t>Carpooling improves your commuting options</a:t>
            </a:r>
            <a:endParaRPr lang="en-IN" dirty="0"/>
          </a:p>
        </p:txBody>
      </p:sp>
    </p:spTree>
    <p:extLst>
      <p:ext uri="{BB962C8B-B14F-4D97-AF65-F5344CB8AC3E}">
        <p14:creationId xmlns:p14="http://schemas.microsoft.com/office/powerpoint/2010/main" val="214681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5120-971D-419D-8DE6-FF76CE4611E4}"/>
              </a:ext>
            </a:extLst>
          </p:cNvPr>
          <p:cNvSpPr>
            <a:spLocks noGrp="1"/>
          </p:cNvSpPr>
          <p:nvPr>
            <p:ph type="title"/>
          </p:nvPr>
        </p:nvSpPr>
        <p:spPr/>
        <p:txBody>
          <a:bodyPr/>
          <a:lstStyle/>
          <a:p>
            <a:r>
              <a:rPr lang="en-US" dirty="0"/>
              <a:t>Points to be discussed</a:t>
            </a:r>
            <a:endParaRPr lang="en-IN" dirty="0"/>
          </a:p>
        </p:txBody>
      </p:sp>
      <p:sp>
        <p:nvSpPr>
          <p:cNvPr id="3" name="Content Placeholder 2">
            <a:extLst>
              <a:ext uri="{FF2B5EF4-FFF2-40B4-BE49-F238E27FC236}">
                <a16:creationId xmlns:a16="http://schemas.microsoft.com/office/drawing/2014/main" id="{2671FA65-C084-4451-B25D-E75ADB6AD111}"/>
              </a:ext>
            </a:extLst>
          </p:cNvPr>
          <p:cNvSpPr>
            <a:spLocks noGrp="1"/>
          </p:cNvSpPr>
          <p:nvPr>
            <p:ph idx="1"/>
          </p:nvPr>
        </p:nvSpPr>
        <p:spPr/>
        <p:txBody>
          <a:bodyPr/>
          <a:lstStyle/>
          <a:p>
            <a:r>
              <a:rPr lang="en-US" dirty="0"/>
              <a:t>1. Introduction</a:t>
            </a:r>
            <a:br>
              <a:rPr lang="en-US" dirty="0"/>
            </a:br>
            <a:r>
              <a:rPr lang="en-US" dirty="0"/>
              <a:t>2. Motivation</a:t>
            </a:r>
            <a:br>
              <a:rPr lang="en-US" dirty="0"/>
            </a:br>
            <a:r>
              <a:rPr lang="en-US" dirty="0"/>
              <a:t>3. Objective</a:t>
            </a:r>
            <a:br>
              <a:rPr lang="en-US" dirty="0"/>
            </a:br>
            <a:r>
              <a:rPr lang="en-US" dirty="0"/>
              <a:t>4. UML Diagram</a:t>
            </a:r>
            <a:br>
              <a:rPr lang="en-US" dirty="0"/>
            </a:br>
            <a:r>
              <a:rPr lang="en-US" dirty="0"/>
              <a:t>5. Screenshot</a:t>
            </a:r>
            <a:br>
              <a:rPr lang="en-US" dirty="0"/>
            </a:br>
            <a:r>
              <a:rPr lang="en-US" dirty="0"/>
              <a:t>6. Specification</a:t>
            </a:r>
            <a:br>
              <a:rPr lang="en-US" dirty="0"/>
            </a:br>
            <a:r>
              <a:rPr lang="en-US" dirty="0"/>
              <a:t>7. Software and Hardware requirement</a:t>
            </a:r>
            <a:br>
              <a:rPr lang="en-US" dirty="0"/>
            </a:br>
            <a:r>
              <a:rPr lang="en-US" dirty="0"/>
              <a:t>8. Advantages</a:t>
            </a:r>
            <a:br>
              <a:rPr lang="en-US" dirty="0"/>
            </a:br>
            <a:r>
              <a:rPr lang="en-US" dirty="0"/>
              <a:t>9. Disadvantages</a:t>
            </a:r>
            <a:br>
              <a:rPr lang="en-US" dirty="0"/>
            </a:br>
            <a:r>
              <a:rPr lang="en-US" dirty="0"/>
              <a:t>10. future enhancement</a:t>
            </a:r>
            <a:br>
              <a:rPr lang="en-US" dirty="0"/>
            </a:br>
            <a:r>
              <a:rPr lang="en-US" dirty="0"/>
              <a:t>11.References</a:t>
            </a:r>
            <a:endParaRPr lang="en-IN" dirty="0"/>
          </a:p>
        </p:txBody>
      </p:sp>
    </p:spTree>
    <p:extLst>
      <p:ext uri="{BB962C8B-B14F-4D97-AF65-F5344CB8AC3E}">
        <p14:creationId xmlns:p14="http://schemas.microsoft.com/office/powerpoint/2010/main" val="563715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CCCD-4485-43F1-91B0-6746825386E9}"/>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ADA17A41-18B4-4682-923D-7B4891ED16D2}"/>
              </a:ext>
            </a:extLst>
          </p:cNvPr>
          <p:cNvSpPr>
            <a:spLocks noGrp="1"/>
          </p:cNvSpPr>
          <p:nvPr>
            <p:ph idx="1"/>
          </p:nvPr>
        </p:nvSpPr>
        <p:spPr/>
        <p:txBody>
          <a:bodyPr/>
          <a:lstStyle/>
          <a:p>
            <a:r>
              <a:rPr lang="en-US" dirty="0"/>
              <a:t>If rides are not available the commutation will be difficult.</a:t>
            </a:r>
          </a:p>
          <a:p>
            <a:r>
              <a:rPr lang="en-US" dirty="0"/>
              <a:t>Sharing ride with unknown people</a:t>
            </a:r>
            <a:endParaRPr lang="en-IN" dirty="0"/>
          </a:p>
        </p:txBody>
      </p:sp>
    </p:spTree>
    <p:extLst>
      <p:ext uri="{BB962C8B-B14F-4D97-AF65-F5344CB8AC3E}">
        <p14:creationId xmlns:p14="http://schemas.microsoft.com/office/powerpoint/2010/main" val="1519608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C9B7-058D-4B31-8B8F-AB262341ED9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03347D5-8142-446F-9336-8948BE0C17A9}"/>
              </a:ext>
            </a:extLst>
          </p:cNvPr>
          <p:cNvSpPr>
            <a:spLocks noGrp="1"/>
          </p:cNvSpPr>
          <p:nvPr>
            <p:ph idx="1"/>
          </p:nvPr>
        </p:nvSpPr>
        <p:spPr/>
        <p:txBody>
          <a:bodyPr/>
          <a:lstStyle/>
          <a:p>
            <a:r>
              <a:rPr lang="en-US" dirty="0"/>
              <a:t>Carpooling system is very effective means to reduce pollution and the congestion of vehicles in cities. It also provides an eco-friendly way to travel. It also provides an opportunity to meet new people. As today most people prefer private vehicle to travel due to delay caused in public transport system and luxuries provided by private vehicles. Pre-registration ensures that only identified people get into the vehicle so that trust can be established. Thus the proposed carpooling system will be effective in reducing environment pollution. </a:t>
            </a:r>
            <a:endParaRPr lang="en-IN" dirty="0"/>
          </a:p>
        </p:txBody>
      </p:sp>
    </p:spTree>
    <p:extLst>
      <p:ext uri="{BB962C8B-B14F-4D97-AF65-F5344CB8AC3E}">
        <p14:creationId xmlns:p14="http://schemas.microsoft.com/office/powerpoint/2010/main" val="56414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B1DA-44F3-4BEE-83CB-45FA068D9030}"/>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545471E3-B106-4B40-BB6B-27F90AE25C81}"/>
              </a:ext>
            </a:extLst>
          </p:cNvPr>
          <p:cNvSpPr>
            <a:spLocks noGrp="1"/>
          </p:cNvSpPr>
          <p:nvPr>
            <p:ph idx="1"/>
          </p:nvPr>
        </p:nvSpPr>
        <p:spPr/>
        <p:txBody>
          <a:bodyPr/>
          <a:lstStyle/>
          <a:p>
            <a:r>
              <a:rPr lang="en-US" dirty="0"/>
              <a:t>The concept of live ride tracking can be added.</a:t>
            </a:r>
          </a:p>
          <a:p>
            <a:r>
              <a:rPr lang="en-US" dirty="0"/>
              <a:t>Can select from the passengers interested  in taking ride.</a:t>
            </a:r>
            <a:endParaRPr lang="en-IN" dirty="0"/>
          </a:p>
        </p:txBody>
      </p:sp>
    </p:spTree>
    <p:extLst>
      <p:ext uri="{BB962C8B-B14F-4D97-AF65-F5344CB8AC3E}">
        <p14:creationId xmlns:p14="http://schemas.microsoft.com/office/powerpoint/2010/main" val="327895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D361-A117-45A7-AE2F-D560A6D21A84}"/>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03866D4-939E-4CFA-93C2-C976C3C2D028}"/>
              </a:ext>
            </a:extLst>
          </p:cNvPr>
          <p:cNvSpPr>
            <a:spLocks noGrp="1"/>
          </p:cNvSpPr>
          <p:nvPr>
            <p:ph idx="1"/>
          </p:nvPr>
        </p:nvSpPr>
        <p:spPr/>
        <p:txBody>
          <a:bodyPr/>
          <a:lstStyle/>
          <a:p>
            <a:r>
              <a:rPr lang="en-US" dirty="0"/>
              <a:t>Stack overflow</a:t>
            </a:r>
          </a:p>
          <a:p>
            <a:r>
              <a:rPr lang="en-US" dirty="0"/>
              <a:t>Git hub</a:t>
            </a:r>
          </a:p>
          <a:p>
            <a:r>
              <a:rPr lang="en-US" dirty="0" err="1"/>
              <a:t>javaPoint</a:t>
            </a:r>
            <a:endParaRPr lang="en-IN" dirty="0"/>
          </a:p>
        </p:txBody>
      </p:sp>
    </p:spTree>
    <p:extLst>
      <p:ext uri="{BB962C8B-B14F-4D97-AF65-F5344CB8AC3E}">
        <p14:creationId xmlns:p14="http://schemas.microsoft.com/office/powerpoint/2010/main" val="1571152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F4AE-00C0-4C66-A96E-2F20C2033759}"/>
              </a:ext>
            </a:extLst>
          </p:cNvPr>
          <p:cNvSpPr>
            <a:spLocks noGrp="1"/>
          </p:cNvSpPr>
          <p:nvPr>
            <p:ph type="title"/>
          </p:nvPr>
        </p:nvSpPr>
        <p:spPr>
          <a:xfrm>
            <a:off x="703862" y="2329644"/>
            <a:ext cx="9404723" cy="1400530"/>
          </a:xfrm>
        </p:spPr>
        <p:txBody>
          <a:bodyPr/>
          <a:lstStyle/>
          <a:p>
            <a:pPr algn="ctr"/>
            <a:r>
              <a:rPr lang="en-US"/>
              <a:t>THANK YOU</a:t>
            </a:r>
            <a:endParaRPr lang="en-IN" dirty="0"/>
          </a:p>
        </p:txBody>
      </p:sp>
    </p:spTree>
    <p:extLst>
      <p:ext uri="{BB962C8B-B14F-4D97-AF65-F5344CB8AC3E}">
        <p14:creationId xmlns:p14="http://schemas.microsoft.com/office/powerpoint/2010/main" val="255415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FB74-862C-4FCB-9142-A8F54E63E23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729954C-C411-45F1-A8B0-33657E8F1F49}"/>
              </a:ext>
            </a:extLst>
          </p:cNvPr>
          <p:cNvSpPr>
            <a:spLocks noGrp="1"/>
          </p:cNvSpPr>
          <p:nvPr>
            <p:ph idx="1"/>
          </p:nvPr>
        </p:nvSpPr>
        <p:spPr/>
        <p:txBody>
          <a:bodyPr/>
          <a:lstStyle/>
          <a:p>
            <a:r>
              <a:rPr lang="en-US" dirty="0"/>
              <a:t>Carpooling is the concept of sharing your car to accommodate more than one person at a time, eliminating the need for riders to drive themselves in separate vehicles. With increasing road demands due to congestion, growing populations and infrastructure needs, carpooling has grown in popularity more recently and we need it now more than </a:t>
            </a:r>
            <a:r>
              <a:rPr lang="en-US" dirty="0" err="1"/>
              <a:t>ever.Carpooling</a:t>
            </a:r>
            <a:r>
              <a:rPr lang="en-US" dirty="0"/>
              <a:t> (also car-sharing, ride-sharing and lift-sharing) is the sharing of car journeys so that more than one person travels in a car, and prevents the need for others to have to drive to a location themselves.</a:t>
            </a:r>
            <a:endParaRPr lang="en-IN" dirty="0"/>
          </a:p>
        </p:txBody>
      </p:sp>
    </p:spTree>
    <p:extLst>
      <p:ext uri="{BB962C8B-B14F-4D97-AF65-F5344CB8AC3E}">
        <p14:creationId xmlns:p14="http://schemas.microsoft.com/office/powerpoint/2010/main" val="119729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67F0-9959-4AF4-B91A-CA4AE086EC5E}"/>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9ED8A4AE-33D4-49FE-82C3-8C873AADBBD8}"/>
              </a:ext>
            </a:extLst>
          </p:cNvPr>
          <p:cNvSpPr>
            <a:spLocks noGrp="1"/>
          </p:cNvSpPr>
          <p:nvPr>
            <p:ph idx="1"/>
          </p:nvPr>
        </p:nvSpPr>
        <p:spPr/>
        <p:txBody>
          <a:bodyPr/>
          <a:lstStyle/>
          <a:p>
            <a:r>
              <a:rPr lang="en-US" dirty="0"/>
              <a:t>The motivation to build this project was the constant degradation of environment due to pollution which was a matter of concern.</a:t>
            </a:r>
          </a:p>
          <a:p>
            <a:r>
              <a:rPr lang="en-US" dirty="0"/>
              <a:t>The hike in fuel prices is also an important player in bringing up the idea of car pooling system.</a:t>
            </a:r>
            <a:endParaRPr lang="en-IN" dirty="0"/>
          </a:p>
        </p:txBody>
      </p:sp>
    </p:spTree>
    <p:extLst>
      <p:ext uri="{BB962C8B-B14F-4D97-AF65-F5344CB8AC3E}">
        <p14:creationId xmlns:p14="http://schemas.microsoft.com/office/powerpoint/2010/main" val="17121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988D-00AF-41F0-ADAB-5ED627FB603D}"/>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6E29D932-389D-4E0F-9876-8E0BACF980D1}"/>
              </a:ext>
            </a:extLst>
          </p:cNvPr>
          <p:cNvSpPr>
            <a:spLocks noGrp="1"/>
          </p:cNvSpPr>
          <p:nvPr>
            <p:ph idx="1"/>
          </p:nvPr>
        </p:nvSpPr>
        <p:spPr/>
        <p:txBody>
          <a:bodyPr/>
          <a:lstStyle/>
          <a:p>
            <a:r>
              <a:rPr lang="en-US" dirty="0"/>
              <a:t>Reducing overall traffic congestion on the roads.</a:t>
            </a:r>
          </a:p>
          <a:p>
            <a:r>
              <a:rPr lang="en-US" dirty="0"/>
              <a:t>Reduce peak hour congestion Reducing single occupancy car trips by implementing Car Pooling System.</a:t>
            </a:r>
          </a:p>
          <a:p>
            <a:r>
              <a:rPr lang="en-US" dirty="0"/>
              <a:t> Promoting alternative modes of transport.</a:t>
            </a:r>
          </a:p>
          <a:p>
            <a:r>
              <a:rPr lang="en-US" dirty="0"/>
              <a:t> Improve parking in areas that are experiencing parking congestion</a:t>
            </a:r>
          </a:p>
          <a:p>
            <a:r>
              <a:rPr lang="en-US" dirty="0"/>
              <a:t>Saving the environment by using less fuel hence less pollution.</a:t>
            </a:r>
            <a:endParaRPr lang="en-IN" dirty="0"/>
          </a:p>
        </p:txBody>
      </p:sp>
    </p:spTree>
    <p:extLst>
      <p:ext uri="{BB962C8B-B14F-4D97-AF65-F5344CB8AC3E}">
        <p14:creationId xmlns:p14="http://schemas.microsoft.com/office/powerpoint/2010/main" val="33162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9456-E076-41F7-8CFD-DBDF97D4F8AB}"/>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28085921-AA8A-41C0-9AC2-D86C8D2640F6}"/>
              </a:ext>
            </a:extLst>
          </p:cNvPr>
          <p:cNvSpPr>
            <a:spLocks noGrp="1"/>
          </p:cNvSpPr>
          <p:nvPr>
            <p:ph idx="1"/>
          </p:nvPr>
        </p:nvSpPr>
        <p:spPr/>
        <p:txBody>
          <a:bodyPr/>
          <a:lstStyle/>
          <a:p>
            <a:r>
              <a:rPr lang="en-US" dirty="0"/>
              <a:t>Front end: JSP and CSS</a:t>
            </a:r>
          </a:p>
          <a:p>
            <a:r>
              <a:rPr lang="en-US" dirty="0"/>
              <a:t>Backend: Spring boot API</a:t>
            </a:r>
          </a:p>
          <a:p>
            <a:r>
              <a:rPr lang="en-US" dirty="0"/>
              <a:t>Database connectivity: Postgres</a:t>
            </a:r>
            <a:br>
              <a:rPr lang="en-US" dirty="0"/>
            </a:br>
            <a:endParaRPr lang="en-US" dirty="0"/>
          </a:p>
          <a:p>
            <a:endParaRPr lang="en-IN" dirty="0"/>
          </a:p>
        </p:txBody>
      </p:sp>
    </p:spTree>
    <p:extLst>
      <p:ext uri="{BB962C8B-B14F-4D97-AF65-F5344CB8AC3E}">
        <p14:creationId xmlns:p14="http://schemas.microsoft.com/office/powerpoint/2010/main" val="88799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55F-6CF2-4FF7-BD24-8EA31D266858}"/>
              </a:ext>
            </a:extLst>
          </p:cNvPr>
          <p:cNvSpPr>
            <a:spLocks noGrp="1"/>
          </p:cNvSpPr>
          <p:nvPr>
            <p:ph type="title"/>
          </p:nvPr>
        </p:nvSpPr>
        <p:spPr>
          <a:xfrm>
            <a:off x="646111" y="423842"/>
            <a:ext cx="9404723" cy="1400530"/>
          </a:xfrm>
        </p:spPr>
        <p:txBody>
          <a:bodyPr/>
          <a:lstStyle/>
          <a:p>
            <a:r>
              <a:rPr lang="en-US" dirty="0"/>
              <a:t>USE CASE DIAGRAM</a:t>
            </a:r>
            <a:endParaRPr lang="en-IN" dirty="0"/>
          </a:p>
        </p:txBody>
      </p:sp>
      <p:sp>
        <p:nvSpPr>
          <p:cNvPr id="3" name="Content Placeholder 2">
            <a:extLst>
              <a:ext uri="{FF2B5EF4-FFF2-40B4-BE49-F238E27FC236}">
                <a16:creationId xmlns:a16="http://schemas.microsoft.com/office/drawing/2014/main" id="{EDD404CD-55FA-4FD7-BDD4-31FC983C46A5}"/>
              </a:ext>
            </a:extLst>
          </p:cNvPr>
          <p:cNvSpPr>
            <a:spLocks noGrp="1"/>
          </p:cNvSpPr>
          <p:nvPr>
            <p:ph idx="1"/>
          </p:nvPr>
        </p:nvSpPr>
        <p:spPr>
          <a:xfrm>
            <a:off x="688364" y="1260910"/>
            <a:ext cx="9678044" cy="5399772"/>
          </a:xfrm>
        </p:spPr>
        <p:txBody>
          <a:bodyPr/>
          <a:lstStyle/>
          <a:p>
            <a:pPr marL="0" indent="0">
              <a:buNone/>
            </a:pPr>
            <a:br>
              <a:rPr lang="en-US" dirty="0"/>
            </a:br>
            <a:endParaRPr lang="en-IN" dirty="0"/>
          </a:p>
        </p:txBody>
      </p:sp>
      <p:sp>
        <p:nvSpPr>
          <p:cNvPr id="5" name="Rectangle 4">
            <a:extLst>
              <a:ext uri="{FF2B5EF4-FFF2-40B4-BE49-F238E27FC236}">
                <a16:creationId xmlns:a16="http://schemas.microsoft.com/office/drawing/2014/main" id="{EC2B9D12-060E-4634-9B1B-D095D00F694D}"/>
              </a:ext>
            </a:extLst>
          </p:cNvPr>
          <p:cNvSpPr/>
          <p:nvPr/>
        </p:nvSpPr>
        <p:spPr>
          <a:xfrm>
            <a:off x="4275255" y="1963554"/>
            <a:ext cx="2146434" cy="45934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ID</a:t>
            </a:r>
          </a:p>
          <a:p>
            <a:pPr algn="ctr"/>
            <a:endParaRPr lang="en-US" dirty="0"/>
          </a:p>
          <a:p>
            <a:pPr algn="ctr"/>
            <a:r>
              <a:rPr lang="en-US" dirty="0"/>
              <a:t>PASSWORD</a:t>
            </a:r>
          </a:p>
          <a:p>
            <a:pPr algn="ctr"/>
            <a:endParaRPr lang="en-US" dirty="0"/>
          </a:p>
          <a:p>
            <a:pPr algn="ctr"/>
            <a:r>
              <a:rPr lang="en-US" dirty="0"/>
              <a:t>OFFER RIDE</a:t>
            </a:r>
          </a:p>
          <a:p>
            <a:pPr algn="ctr"/>
            <a:endParaRPr lang="en-US" dirty="0"/>
          </a:p>
          <a:p>
            <a:pPr algn="ctr"/>
            <a:r>
              <a:rPr lang="en-US" dirty="0"/>
              <a:t>REQUEST RIDE</a:t>
            </a:r>
          </a:p>
          <a:p>
            <a:pPr algn="ctr"/>
            <a:br>
              <a:rPr lang="en-US" dirty="0"/>
            </a:br>
            <a:r>
              <a:rPr lang="en-US" dirty="0"/>
              <a:t>EMAIL</a:t>
            </a:r>
          </a:p>
          <a:p>
            <a:pPr algn="ctr"/>
            <a:endParaRPr lang="en-US" dirty="0"/>
          </a:p>
          <a:p>
            <a:pPr algn="ctr"/>
            <a:r>
              <a:rPr lang="en-US" sz="1600" dirty="0"/>
              <a:t>CONTACT NUMBER</a:t>
            </a:r>
          </a:p>
          <a:p>
            <a:pPr algn="ctr"/>
            <a:endParaRPr lang="en-US" dirty="0"/>
          </a:p>
          <a:p>
            <a:pPr algn="ctr"/>
            <a:r>
              <a:rPr lang="en-US" dirty="0"/>
              <a:t>REVIEW</a:t>
            </a:r>
          </a:p>
          <a:p>
            <a:pPr algn="ctr"/>
            <a:endParaRPr lang="en-US" dirty="0"/>
          </a:p>
          <a:p>
            <a:pPr algn="ctr"/>
            <a:r>
              <a:rPr lang="en-US" dirty="0"/>
              <a:t>PAYMENT</a:t>
            </a:r>
          </a:p>
          <a:p>
            <a:pPr algn="ctr"/>
            <a:endParaRPr lang="en-IN" dirty="0"/>
          </a:p>
        </p:txBody>
      </p:sp>
      <p:sp>
        <p:nvSpPr>
          <p:cNvPr id="6" name="Oval 5">
            <a:extLst>
              <a:ext uri="{FF2B5EF4-FFF2-40B4-BE49-F238E27FC236}">
                <a16:creationId xmlns:a16="http://schemas.microsoft.com/office/drawing/2014/main" id="{50919652-8146-438F-9842-F55053F6247C}"/>
              </a:ext>
            </a:extLst>
          </p:cNvPr>
          <p:cNvSpPr/>
          <p:nvPr/>
        </p:nvSpPr>
        <p:spPr>
          <a:xfrm>
            <a:off x="688364" y="3556700"/>
            <a:ext cx="2146434" cy="14005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DRIVER</a:t>
            </a:r>
            <a:endParaRPr lang="en-IN" dirty="0"/>
          </a:p>
        </p:txBody>
      </p:sp>
      <p:sp>
        <p:nvSpPr>
          <p:cNvPr id="7" name="Oval 6">
            <a:extLst>
              <a:ext uri="{FF2B5EF4-FFF2-40B4-BE49-F238E27FC236}">
                <a16:creationId xmlns:a16="http://schemas.microsoft.com/office/drawing/2014/main" id="{5BAB3C7F-64D0-4A76-8C39-FE72B152E4DC}"/>
              </a:ext>
            </a:extLst>
          </p:cNvPr>
          <p:cNvSpPr/>
          <p:nvPr/>
        </p:nvSpPr>
        <p:spPr>
          <a:xfrm>
            <a:off x="8056346" y="3429000"/>
            <a:ext cx="2146434" cy="132112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PASSANGER</a:t>
            </a:r>
            <a:endParaRPr lang="en-IN" dirty="0"/>
          </a:p>
        </p:txBody>
      </p:sp>
      <p:cxnSp>
        <p:nvCxnSpPr>
          <p:cNvPr id="8" name="Straight Arrow Connector 7">
            <a:extLst>
              <a:ext uri="{FF2B5EF4-FFF2-40B4-BE49-F238E27FC236}">
                <a16:creationId xmlns:a16="http://schemas.microsoft.com/office/drawing/2014/main" id="{4F17DCE8-C29C-41F5-998E-0D1D3C072866}"/>
              </a:ext>
            </a:extLst>
          </p:cNvPr>
          <p:cNvCxnSpPr/>
          <p:nvPr/>
        </p:nvCxnSpPr>
        <p:spPr>
          <a:xfrm flipV="1">
            <a:off x="2204185" y="2213811"/>
            <a:ext cx="2464068" cy="1472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5EA0B14-85E3-4E3B-82C8-FB036F5EC028}"/>
              </a:ext>
            </a:extLst>
          </p:cNvPr>
          <p:cNvCxnSpPr>
            <a:stCxn id="6" idx="7"/>
          </p:cNvCxnSpPr>
          <p:nvPr/>
        </p:nvCxnSpPr>
        <p:spPr>
          <a:xfrm flipV="1">
            <a:off x="2520460" y="2714324"/>
            <a:ext cx="2051540" cy="1047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C62CB2D-9B02-41F5-B95C-81C37339C8A3}"/>
              </a:ext>
            </a:extLst>
          </p:cNvPr>
          <p:cNvCxnSpPr/>
          <p:nvPr/>
        </p:nvCxnSpPr>
        <p:spPr>
          <a:xfrm flipV="1">
            <a:off x="2520460" y="3301300"/>
            <a:ext cx="2051540" cy="78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69FD911-536D-4991-BD1E-1FBE0B70B7ED}"/>
              </a:ext>
            </a:extLst>
          </p:cNvPr>
          <p:cNvCxnSpPr>
            <a:stCxn id="6" idx="6"/>
          </p:cNvCxnSpPr>
          <p:nvPr/>
        </p:nvCxnSpPr>
        <p:spPr>
          <a:xfrm>
            <a:off x="2834798" y="4256965"/>
            <a:ext cx="1958583" cy="122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8A7319-9B7F-45A2-B255-DA14838305BA}"/>
              </a:ext>
            </a:extLst>
          </p:cNvPr>
          <p:cNvCxnSpPr/>
          <p:nvPr/>
        </p:nvCxnSpPr>
        <p:spPr>
          <a:xfrm>
            <a:off x="2589196" y="4620126"/>
            <a:ext cx="1771048" cy="337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E09A064-5114-4BCA-86D8-5919D1B308D7}"/>
              </a:ext>
            </a:extLst>
          </p:cNvPr>
          <p:cNvCxnSpPr/>
          <p:nvPr/>
        </p:nvCxnSpPr>
        <p:spPr>
          <a:xfrm>
            <a:off x="2204185" y="4788678"/>
            <a:ext cx="2464068" cy="1198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1D892EE-09CC-4EDB-9A61-626D76015729}"/>
              </a:ext>
            </a:extLst>
          </p:cNvPr>
          <p:cNvCxnSpPr/>
          <p:nvPr/>
        </p:nvCxnSpPr>
        <p:spPr>
          <a:xfrm flipH="1" flipV="1">
            <a:off x="6096000" y="2338939"/>
            <a:ext cx="2191352" cy="1422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1F4A7D-4541-4E96-AC46-F5291EA09684}"/>
              </a:ext>
            </a:extLst>
          </p:cNvPr>
          <p:cNvCxnSpPr>
            <a:cxnSpLocks/>
          </p:cNvCxnSpPr>
          <p:nvPr/>
        </p:nvCxnSpPr>
        <p:spPr>
          <a:xfrm flipH="1" flipV="1">
            <a:off x="5989148" y="2793848"/>
            <a:ext cx="2298204" cy="1107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C92AA06-7DFD-424E-B688-0B8A7479C460}"/>
              </a:ext>
            </a:extLst>
          </p:cNvPr>
          <p:cNvCxnSpPr>
            <a:cxnSpLocks/>
          </p:cNvCxnSpPr>
          <p:nvPr/>
        </p:nvCxnSpPr>
        <p:spPr>
          <a:xfrm flipH="1" flipV="1">
            <a:off x="6206657" y="3900985"/>
            <a:ext cx="2157415" cy="255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FDC2CDB-21E8-4193-8CE7-8FA178B0322A}"/>
              </a:ext>
            </a:extLst>
          </p:cNvPr>
          <p:cNvCxnSpPr>
            <a:cxnSpLocks/>
          </p:cNvCxnSpPr>
          <p:nvPr/>
        </p:nvCxnSpPr>
        <p:spPr>
          <a:xfrm flipH="1">
            <a:off x="5890661" y="4256965"/>
            <a:ext cx="2473411" cy="1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36A32D-63FD-4EBF-8AA2-C137A53DD20D}"/>
              </a:ext>
            </a:extLst>
          </p:cNvPr>
          <p:cNvCxnSpPr>
            <a:cxnSpLocks/>
          </p:cNvCxnSpPr>
          <p:nvPr/>
        </p:nvCxnSpPr>
        <p:spPr>
          <a:xfrm flipH="1">
            <a:off x="6302910" y="4396955"/>
            <a:ext cx="1984442" cy="560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7707AA3-44B1-4423-B525-13B0B21036D5}"/>
              </a:ext>
            </a:extLst>
          </p:cNvPr>
          <p:cNvCxnSpPr>
            <a:cxnSpLocks/>
          </p:cNvCxnSpPr>
          <p:nvPr/>
        </p:nvCxnSpPr>
        <p:spPr>
          <a:xfrm flipH="1">
            <a:off x="5889680" y="4346424"/>
            <a:ext cx="2409722" cy="1159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B05E7BE-F434-4992-82D4-B62AA2246500}"/>
              </a:ext>
            </a:extLst>
          </p:cNvPr>
          <p:cNvCxnSpPr>
            <a:cxnSpLocks/>
          </p:cNvCxnSpPr>
          <p:nvPr/>
        </p:nvCxnSpPr>
        <p:spPr>
          <a:xfrm flipH="1">
            <a:off x="5989148" y="4516181"/>
            <a:ext cx="2402372" cy="1434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348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BC58-53BA-4631-974F-894172762E09}"/>
              </a:ext>
            </a:extLst>
          </p:cNvPr>
          <p:cNvSpPr>
            <a:spLocks noGrp="1"/>
          </p:cNvSpPr>
          <p:nvPr>
            <p:ph type="title"/>
          </p:nvPr>
        </p:nvSpPr>
        <p:spPr/>
        <p:txBody>
          <a:bodyPr/>
          <a:lstStyle/>
          <a:p>
            <a:r>
              <a:rPr lang="en-IN" dirty="0"/>
              <a:t>ER diagram</a:t>
            </a:r>
          </a:p>
        </p:txBody>
      </p:sp>
      <p:pic>
        <p:nvPicPr>
          <p:cNvPr id="5" name="Content Placeholder 4">
            <a:extLst>
              <a:ext uri="{FF2B5EF4-FFF2-40B4-BE49-F238E27FC236}">
                <a16:creationId xmlns:a16="http://schemas.microsoft.com/office/drawing/2014/main" id="{7D0F16FA-AE38-4BCD-ABED-20E367B35F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270220"/>
            <a:ext cx="8947150" cy="3760598"/>
          </a:xfrm>
        </p:spPr>
      </p:pic>
    </p:spTree>
    <p:extLst>
      <p:ext uri="{BB962C8B-B14F-4D97-AF65-F5344CB8AC3E}">
        <p14:creationId xmlns:p14="http://schemas.microsoft.com/office/powerpoint/2010/main" val="109379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BE8D-2405-49B2-9722-850D2A4ACF12}"/>
              </a:ext>
            </a:extLst>
          </p:cNvPr>
          <p:cNvSpPr>
            <a:spLocks noGrp="1"/>
          </p:cNvSpPr>
          <p:nvPr>
            <p:ph type="title"/>
          </p:nvPr>
        </p:nvSpPr>
        <p:spPr/>
        <p:txBody>
          <a:bodyPr/>
          <a:lstStyle/>
          <a:p>
            <a:r>
              <a:rPr lang="en-US" dirty="0"/>
              <a:t>SCREENSHOTS</a:t>
            </a:r>
            <a:endParaRPr lang="en-IN" dirty="0"/>
          </a:p>
        </p:txBody>
      </p:sp>
      <p:pic>
        <p:nvPicPr>
          <p:cNvPr id="6" name="Content Placeholder 5">
            <a:extLst>
              <a:ext uri="{FF2B5EF4-FFF2-40B4-BE49-F238E27FC236}">
                <a16:creationId xmlns:a16="http://schemas.microsoft.com/office/drawing/2014/main" id="{7867536E-70EB-4BBA-B315-19A0BFEF7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655" y="1385888"/>
            <a:ext cx="8644465" cy="4862512"/>
          </a:xfrm>
        </p:spPr>
      </p:pic>
    </p:spTree>
    <p:extLst>
      <p:ext uri="{BB962C8B-B14F-4D97-AF65-F5344CB8AC3E}">
        <p14:creationId xmlns:p14="http://schemas.microsoft.com/office/powerpoint/2010/main" val="1268267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129</TotalTime>
  <Words>649</Words>
  <Application>Microsoft Office PowerPoint</Application>
  <PresentationFormat>Widescreen</PresentationFormat>
  <Paragraphs>68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vt:lpstr>
      <vt:lpstr>CAR POOLING SYSTEM</vt:lpstr>
      <vt:lpstr>Points to be discussed</vt:lpstr>
      <vt:lpstr>INTRODUCTION</vt:lpstr>
      <vt:lpstr>Motivation</vt:lpstr>
      <vt:lpstr>Objectives</vt:lpstr>
      <vt:lpstr>Technologies used</vt:lpstr>
      <vt:lpstr>USE CASE DIAGRAM</vt:lpstr>
      <vt:lpstr>ER diagram</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Specification</vt:lpstr>
      <vt:lpstr>Hardware and software requirements</vt:lpstr>
      <vt:lpstr>Advantages</vt:lpstr>
      <vt:lpstr>Disadvantages</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POOLING SYSTEM</dc:title>
  <dc:creator>sampadak0898@outlook.com</dc:creator>
  <cp:lastModifiedBy>sampadak0898@outlook.com</cp:lastModifiedBy>
  <cp:revision>2</cp:revision>
  <dcterms:created xsi:type="dcterms:W3CDTF">2022-04-13T01:09:19Z</dcterms:created>
  <dcterms:modified xsi:type="dcterms:W3CDTF">2022-04-13T05:50:56Z</dcterms:modified>
</cp:coreProperties>
</file>