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9257-5E3E-4B82-9BC0-0E25DA7F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97C9-0E05-45B2-BC6A-A82AC681A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25E8-DE10-4376-857C-F5480C02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830A-EEE1-4AA2-A721-66050D74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F0-3C8C-4E92-A742-32FF83FF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7EFE-E3E7-45F2-95B9-78FC3FC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3E451-4532-4756-95E3-0FEAD090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0182-5095-4505-B524-6AB1BEBF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C791-8DEE-48DD-A4B3-C3B8360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B661-A59E-4151-928C-B153221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3E727-9682-4912-A143-B99C2CFFC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A49A7-4E70-497F-A640-E1B6A369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9F51-B685-49E8-B4EB-6856566D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F0AC-34BE-4CDF-B388-5BD9A612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E032-A6A3-4522-AAE2-C902B5D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7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9AAE-1459-462C-BB5A-05FB44C0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8CA7-28B3-41FE-81C9-B7C0D73E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B165-C755-4D90-92B6-9085FC54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6700-42CB-4B74-8C3C-651930A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7FBF-4D04-48A5-B027-1137057B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6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B332-984E-4A0D-A7C4-16B5C9A1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B0F5-9259-40B5-867E-139C7CA7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BFD3-1732-4A68-82FB-4D033BE6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5356-8D5D-46F4-A1C2-00B7E948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CB45-445D-4F17-A477-51DA68EC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07E6-E534-48F7-B565-B5ECE5D8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C9A1-13DA-40BE-9840-BDC8D6B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E4B18-A1A7-49A6-A677-60352B76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A9D7-B8D9-426E-B774-CBB4FE17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ED0DF-920E-4586-BD72-8C14DFE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AD145-D9E1-4B2F-8DB0-3EC8D29C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9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6B9B-7B93-4E27-9722-3501FDE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AACAD-1AD2-4CD3-8CAB-46227D91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52B2-EAFD-42E2-9A43-580A4417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268D8-FD58-479E-ABAC-3B98137A8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FAF4-86A6-4162-8113-58E3B8593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1A3C9-6DFB-40B7-91D7-50A78B7C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4A97F-A321-4A63-9E55-E21FCF8F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8F5E0-2F39-4516-930E-F216933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7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373B-D8C7-414A-BF72-31F64827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6C1CD-B94E-4DAC-8587-C5BB3354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C8A0-0D07-4821-988F-EA75714F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6C6CB-B49C-4FB9-BA44-362EE702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9D73E-E617-460D-ACE0-402BC9D0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76EFC-BC2B-402E-9400-07D078C1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44505-DFB6-4420-9295-D7B9F83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2939-AFD0-4DFD-8305-D9595B5D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B1BF-B2C2-438B-A41D-6629117F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C016-1F4E-4D20-9823-1F6F00552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C963-8D4D-43AD-8503-65709AE9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CFB-A76A-4DAE-9480-AC474F69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BC69-F078-443D-A799-1B6DA34B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25A8-A8A9-4931-B638-92E46BEE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33819-2BCA-423F-853F-0E66D63D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F4876-458D-4310-B799-04519E20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14DE9-6F29-411F-9097-C004D004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29BBD-3E79-4C91-85D2-9583B83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139F-3164-4274-BD96-B86E0E7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BC608-CB0C-4037-A517-165DAA53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6A3D-B3D6-4777-A606-4BFB61D3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E858-AC37-415A-AF99-9ECECCB7D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67FA8-8724-4EB8-A51A-C9CCB4098FEB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8D95-8E14-4A2E-AC78-50D6BA5FB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C187-D4CD-4E51-BF8D-18F77C23D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73DB-8B82-4805-8C44-5B9E87698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9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7E61-9DB0-46E3-BBF5-368272CF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6953-31B8-43D5-8299-6D46A794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Produce delays and counts numbers – timers and counters</a:t>
            </a:r>
          </a:p>
          <a:p>
            <a:r>
              <a:rPr lang="en-IN" dirty="0"/>
              <a:t>IC 555 – trivial and versatile to use</a:t>
            </a:r>
          </a:p>
          <a:p>
            <a:r>
              <a:rPr lang="en-IN" dirty="0"/>
              <a:t>555 includes Built in timer circuit</a:t>
            </a:r>
          </a:p>
          <a:p>
            <a:r>
              <a:rPr lang="en-IN" dirty="0"/>
              <a:t>Precise delays</a:t>
            </a:r>
          </a:p>
          <a:p>
            <a:r>
              <a:rPr lang="en-IN" dirty="0"/>
              <a:t>Flexible to design large number of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6899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3D0-8B36-4655-85E9-671F6FD0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D9A31-00FC-44CF-93BA-F502F5AA4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150" y="1329462"/>
            <a:ext cx="4199076" cy="4199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910A0-6C51-4F04-8DF1-87A28F2B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15" y="2399886"/>
            <a:ext cx="4782585" cy="26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B5BB-BE89-497F-B144-99494CCC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F71E2-A72D-462B-AC3F-5A34B7F7F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389367"/>
            <a:ext cx="7739270" cy="4079265"/>
          </a:xfrm>
          <a:prstGeom prst="rect">
            <a:avLst/>
          </a:prstGeom>
        </p:spPr>
      </p:pic>
      <p:pic>
        <p:nvPicPr>
          <p:cNvPr id="1026" name="Picture 2" descr="Image result for block diagram of 555">
            <a:extLst>
              <a:ext uri="{FF2B5EF4-FFF2-40B4-BE49-F238E27FC236}">
                <a16:creationId xmlns:a16="http://schemas.microsoft.com/office/drawing/2014/main" id="{FCA9DAE5-4C1C-4826-832E-DA71B11B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705" y="3428999"/>
            <a:ext cx="3742390" cy="29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C3C0-042A-4908-BFAA-ADEDFCFB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7949-BECC-47D4-B795-2D4BC9E6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Trigger – inverting input to OPAMP 1; provides a input (2)</a:t>
            </a:r>
          </a:p>
          <a:p>
            <a:r>
              <a:rPr lang="en-IN" dirty="0"/>
              <a:t>Output – output taken here (3)</a:t>
            </a:r>
          </a:p>
          <a:p>
            <a:r>
              <a:rPr lang="en-US" dirty="0"/>
              <a:t>Reset - To disable or reset the timer. When this pin is not to be used for reset purpose, it should be connected to + VCC to avoid any possibility of false triggering (4)</a:t>
            </a:r>
          </a:p>
          <a:p>
            <a:r>
              <a:rPr lang="en-US" dirty="0"/>
              <a:t>Control voltage – control threshold; either the external voltage or a pot connected to this pin determines the pulse width of the output waveform (5)</a:t>
            </a:r>
          </a:p>
          <a:p>
            <a:r>
              <a:rPr lang="en-US" dirty="0"/>
              <a:t>Threshold – non inverting input</a:t>
            </a:r>
          </a:p>
          <a:p>
            <a:r>
              <a:rPr lang="en-US" dirty="0"/>
              <a:t>Discharge – capacitor discharges (7)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59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6838</TotalTime>
  <Words>138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Timers</vt:lpstr>
      <vt:lpstr>PIN diagram</vt:lpstr>
      <vt:lpstr>Block Diagram</vt:lpstr>
      <vt:lpstr>PINS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Sampada petkar</dc:creator>
  <cp:lastModifiedBy>Sampada petkar</cp:lastModifiedBy>
  <cp:revision>8</cp:revision>
  <dcterms:created xsi:type="dcterms:W3CDTF">2019-07-09T09:39:05Z</dcterms:created>
  <dcterms:modified xsi:type="dcterms:W3CDTF">2019-07-14T03:37:37Z</dcterms:modified>
</cp:coreProperties>
</file>