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AC449-3975-4EC3-8B85-0D842AC10B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497E7B-545E-4404-BB55-A882C16B5A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8231D-7767-47B6-A236-2A0A3415F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BCA63-475C-4F84-B252-018233353A63}" type="datetimeFigureOut">
              <a:rPr lang="en-IN" smtClean="0"/>
              <a:t>12-05-2019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E277B-D430-43C6-8549-4E07960D7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9EF25-B53C-47AD-BCA7-222F39229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52139-DBB4-4BD4-9D30-D49E9DCEAC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5918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7896E-4155-4FD4-8246-E286AC745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FAB612-58E1-4D08-937D-128591D539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7065B-F5C2-4842-97CF-7451BB542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BCA63-475C-4F84-B252-018233353A63}" type="datetimeFigureOut">
              <a:rPr lang="en-IN" smtClean="0"/>
              <a:t>12-05-2019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4EA79-7332-4073-A321-EEABAC34D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3B44E-FCCF-4852-93FD-A503ACA13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52139-DBB4-4BD4-9D30-D49E9DCEAC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4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A5FCC8-1589-4F31-B4C3-9371AA6A91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EA8774-E198-4479-B97B-A5F139F82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2E5D3-F867-4C7E-AE3A-5AE26E960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BCA63-475C-4F84-B252-018233353A63}" type="datetimeFigureOut">
              <a:rPr lang="en-IN" smtClean="0"/>
              <a:t>12-05-2019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9ADB2-578A-4696-9D87-A7DE309FD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9E79E-93C8-4095-A2F7-0C7DC7D28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52139-DBB4-4BD4-9D30-D49E9DCEAC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0494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2E2EB-B54D-4DE9-8848-B17A7A4F4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A8D46-3323-4FF3-95D9-D6A9A214C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A8436-AB89-4089-93A3-F5D045370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BCA63-475C-4F84-B252-018233353A63}" type="datetimeFigureOut">
              <a:rPr lang="en-IN" smtClean="0"/>
              <a:t>12-05-2019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20FB5-30AD-4E02-A310-BB9E86073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C6F83-6623-4F05-8C27-738AC04E7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52139-DBB4-4BD4-9D30-D49E9DCEAC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456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11CB9-65DD-4C9A-925C-2C1FDA4D7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82D63-C97B-45EB-ADEF-A26C7C5C7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CD845-CAAC-473C-8DA2-D120BCC20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BCA63-475C-4F84-B252-018233353A63}" type="datetimeFigureOut">
              <a:rPr lang="en-IN" smtClean="0"/>
              <a:t>12-05-2019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B6D61-6D7D-4EB7-A547-0A3688B64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3A1AE-B9BF-4B32-A7F5-11D3E8CD4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52139-DBB4-4BD4-9D30-D49E9DCEAC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632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94D77-5AD3-4451-A507-F80B806A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FE39B-97E2-42B2-BD87-F666883886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8F3ADB-8F69-4E1B-8697-1114DD24D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50FBC3-996D-4FBC-B6B6-CB8F61CD1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BCA63-475C-4F84-B252-018233353A63}" type="datetimeFigureOut">
              <a:rPr lang="en-IN" smtClean="0"/>
              <a:t>12-05-2019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C9F1F-1E27-4875-80C5-934F08AC8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11096B-B926-4014-AE36-E99A2FED4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52139-DBB4-4BD4-9D30-D49E9DCEAC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2988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3E928-8886-4553-A1E8-A73317777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71F9F-1848-48D6-95E2-973E2D943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2B5F28-21DF-4F87-A48A-965761EE0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663E98-2B1A-4280-AD5A-DFB91D7B1D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8ACD43-7D14-443C-BEC4-A6EFC20B00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A57E49-0C58-41C7-BC24-1364AF77F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BCA63-475C-4F84-B252-018233353A63}" type="datetimeFigureOut">
              <a:rPr lang="en-IN" smtClean="0"/>
              <a:t>12-05-2019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F83F20-0347-4D77-9B4F-458613037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3178BF-163B-4895-A090-B3B3BAAFD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52139-DBB4-4BD4-9D30-D49E9DCEAC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583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A0252-D810-4623-BBE4-A29C84B66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967790-CAC6-41EC-B224-B98D1ACC1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BCA63-475C-4F84-B252-018233353A63}" type="datetimeFigureOut">
              <a:rPr lang="en-IN" smtClean="0"/>
              <a:t>12-05-2019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FE9116-7D5D-40F0-B302-F7A3BD172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8D81BA-0AE0-4973-AF8C-F72E7832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52139-DBB4-4BD4-9D30-D49E9DCEAC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31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74E13F-9A0D-4C80-800F-6217384EA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BCA63-475C-4F84-B252-018233353A63}" type="datetimeFigureOut">
              <a:rPr lang="en-IN" smtClean="0"/>
              <a:t>12-05-2019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71026D-55F4-451E-A7B3-0C12DBF27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78B529-C700-42E4-90A1-08FB8D13C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52139-DBB4-4BD4-9D30-D49E9DCEAC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0B139-2041-42FB-9EA5-B841F3601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86B4B-DAEB-4508-ACEB-BC1BBD3EF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28C8C1-D3D8-45AA-A6FC-3373D5406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5F7568-535D-42A0-872E-ACCE9DF32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BCA63-475C-4F84-B252-018233353A63}" type="datetimeFigureOut">
              <a:rPr lang="en-IN" smtClean="0"/>
              <a:t>12-05-2019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E9695-46A6-4F86-8A4C-80A2B1A6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71939-C7A2-46FA-985C-F0E8DE2A2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52139-DBB4-4BD4-9D30-D49E9DCEAC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4631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67076-3556-4016-B26A-23AC5494D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B28C47-D73C-464D-A594-04B54A1D5B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8891E2-BB40-4946-A018-322C9FF4E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26E58C-8712-4526-B4D2-335639133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BCA63-475C-4F84-B252-018233353A63}" type="datetimeFigureOut">
              <a:rPr lang="en-IN" smtClean="0"/>
              <a:t>12-05-2019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2745D9-26A2-4D8E-9001-4A24C19CB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4BDC23-DCD0-4358-8B0D-727AC324E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52139-DBB4-4BD4-9D30-D49E9DCEAC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133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B523C6-A46E-4C64-8A55-DF30E5C0C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47C96C-946C-445B-B491-A569FA0B1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26A44-EA87-4DC9-A195-0EA46A878F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BCA63-475C-4F84-B252-018233353A63}" type="datetimeFigureOut">
              <a:rPr lang="en-IN" smtClean="0"/>
              <a:t>12-05-2019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3D625-9B29-46BA-BF8B-909FA3E39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8BBD3-69F3-4564-B903-A3BFF31BB7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52139-DBB4-4BD4-9D30-D49E9DCEAC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988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0D665-6199-4110-8DE3-74B22D2BC5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5D1757-225D-4C94-8D87-BF094899AA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453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D57A0-4AB6-4741-88E7-4B1CFBA4B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6BE94-EDF9-4369-A64C-5F0F27786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simulator</a:t>
            </a:r>
            <a:r>
              <a:rPr lang="en-US" dirty="0"/>
              <a:t> is a collection of hardware and software systems which are used to mimic the behavior of some entity or phenomenon</a:t>
            </a:r>
            <a:endParaRPr lang="en-IN" dirty="0"/>
          </a:p>
        </p:txBody>
      </p:sp>
      <p:pic>
        <p:nvPicPr>
          <p:cNvPr id="2050" name="Picture 2" descr="Image result for need of simulation in robotics clipart">
            <a:extLst>
              <a:ext uri="{FF2B5EF4-FFF2-40B4-BE49-F238E27FC236}">
                <a16:creationId xmlns:a16="http://schemas.microsoft.com/office/drawing/2014/main" id="{EC0052CE-61A8-47D4-B325-26BF3CA05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822" y="3308564"/>
            <a:ext cx="3003336" cy="3003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995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693A2-E209-425E-8922-9655D34AE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Simulator?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EBD34-7A4E-4FD6-8FD7-DF2AE5678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Risk free – innovate and explore alternate strategies</a:t>
            </a:r>
          </a:p>
          <a:p>
            <a:r>
              <a:rPr lang="en-IN" dirty="0"/>
              <a:t>Develop critical thinking – Analysis, assess, plan</a:t>
            </a:r>
          </a:p>
          <a:p>
            <a:r>
              <a:rPr lang="en-IN" dirty="0"/>
              <a:t>Big Picture – Decision of impacts</a:t>
            </a:r>
          </a:p>
          <a:p>
            <a:r>
              <a:rPr lang="en-IN" dirty="0"/>
              <a:t>Reduces effective time</a:t>
            </a:r>
          </a:p>
          <a:p>
            <a:endParaRPr lang="en-IN" dirty="0"/>
          </a:p>
        </p:txBody>
      </p:sp>
      <p:pic>
        <p:nvPicPr>
          <p:cNvPr id="1026" name="Picture 2" descr="Image result for advantages of simulator clipart">
            <a:extLst>
              <a:ext uri="{FF2B5EF4-FFF2-40B4-BE49-F238E27FC236}">
                <a16:creationId xmlns:a16="http://schemas.microsoft.com/office/drawing/2014/main" id="{2940079D-3AFC-4D62-8186-9857C5AB8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109" y="4435334"/>
            <a:ext cx="3788762" cy="1876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dvantages of simulator clipart">
            <a:extLst>
              <a:ext uri="{FF2B5EF4-FFF2-40B4-BE49-F238E27FC236}">
                <a16:creationId xmlns:a16="http://schemas.microsoft.com/office/drawing/2014/main" id="{ED16181D-3175-44AC-BD18-5F84354BE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989875"/>
            <a:ext cx="4834957" cy="2767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2653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63A7B-7C03-40FD-B643-70508FDA6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D8CF6-43CA-436F-B2DE-426322E0B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diode</a:t>
            </a:r>
            <a:r>
              <a:rPr lang="en-US" dirty="0"/>
              <a:t> is an electrical device allowing current to move through it in one direction with far greater ease than in the other.</a:t>
            </a:r>
          </a:p>
          <a:p>
            <a:r>
              <a:rPr lang="en-US" dirty="0"/>
              <a:t>Applications –</a:t>
            </a:r>
          </a:p>
          <a:p>
            <a:pPr>
              <a:buFontTx/>
              <a:buChar char="-"/>
            </a:pPr>
            <a:r>
              <a:rPr lang="en-US" dirty="0"/>
              <a:t>Rectifier</a:t>
            </a:r>
          </a:p>
          <a:p>
            <a:pPr>
              <a:buFontTx/>
              <a:buChar char="-"/>
            </a:pPr>
            <a:r>
              <a:rPr lang="en-US" dirty="0"/>
              <a:t>To switch circuits</a:t>
            </a:r>
          </a:p>
          <a:p>
            <a:pPr>
              <a:buFontTx/>
              <a:buChar char="-"/>
            </a:pPr>
            <a:r>
              <a:rPr lang="en-US" dirty="0"/>
              <a:t>Zener diode</a:t>
            </a:r>
          </a:p>
          <a:p>
            <a:endParaRPr lang="en-IN" dirty="0"/>
          </a:p>
        </p:txBody>
      </p:sp>
      <p:pic>
        <p:nvPicPr>
          <p:cNvPr id="3076" name="Picture 4" descr="Image result for diodes">
            <a:extLst>
              <a:ext uri="{FF2B5EF4-FFF2-40B4-BE49-F238E27FC236}">
                <a16:creationId xmlns:a16="http://schemas.microsoft.com/office/drawing/2014/main" id="{0D9AC894-D15A-40FF-A4B4-4EFBB0EE4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297" y="3217768"/>
            <a:ext cx="4726202" cy="3094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4192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F6ECF-F775-466F-A017-4421C85A0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417D3-D066-451B-BF38-2B6E89BC1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496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33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Simulator</vt:lpstr>
      <vt:lpstr>Why Simulator?</vt:lpstr>
      <vt:lpstr>Diode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Sampada petkar</dc:creator>
  <cp:lastModifiedBy>Sampada petkar</cp:lastModifiedBy>
  <cp:revision>3</cp:revision>
  <dcterms:created xsi:type="dcterms:W3CDTF">2019-05-12T00:36:53Z</dcterms:created>
  <dcterms:modified xsi:type="dcterms:W3CDTF">2019-05-12T01:03:39Z</dcterms:modified>
</cp:coreProperties>
</file>