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93460" r:id="rId4"/>
  </p:sldMasterIdLst>
  <p:notesMasterIdLst>
    <p:notesMasterId r:id="rId12"/>
  </p:notesMasterIdLst>
  <p:handoutMasterIdLst>
    <p:handoutMasterId r:id="rId13"/>
  </p:handoutMasterIdLst>
  <p:sldIdLst>
    <p:sldId id="323" r:id="rId5"/>
    <p:sldId id="3562" r:id="rId6"/>
    <p:sldId id="3567" r:id="rId7"/>
    <p:sldId id="3568" r:id="rId8"/>
    <p:sldId id="3569" r:id="rId9"/>
    <p:sldId id="3561" r:id="rId10"/>
    <p:sldId id="3531" r:id="rId11"/>
  </p:sldIdLst>
  <p:sldSz cx="10058400" cy="7772400"/>
  <p:notesSz cx="7010400" cy="9296400"/>
  <p:defaultText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629C06-6AB7-4840-B681-E8A8BE901F28}">
          <p14:sldIdLst>
            <p14:sldId id="323"/>
            <p14:sldId id="3562"/>
            <p14:sldId id="3567"/>
            <p14:sldId id="3568"/>
            <p14:sldId id="3569"/>
            <p14:sldId id="3561"/>
            <p14:sldId id="3531"/>
          </p14:sldIdLst>
        </p14:section>
      </p14:sectionLst>
    </p:ext>
    <p:ext uri="{EFAFB233-063F-42B5-8137-9DF3F51BA10A}">
      <p15:sldGuideLst xmlns:p15="http://schemas.microsoft.com/office/powerpoint/2012/main">
        <p15:guide id="1" orient="horz" pos="2448">
          <p15:clr>
            <a:srgbClr val="A4A3A4"/>
          </p15:clr>
        </p15:guide>
        <p15:guide id="2" pos="316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nnifer Ingraham" initials="JI" lastIdx="1" clrIdx="0">
    <p:extLst/>
  </p:cmAuthor>
  <p:cmAuthor id="2" name="saimvs" initials="s" lastIdx="62" clrIdx="1"/>
  <p:cmAuthor id="3" name="Shanton Wilcox" initials="SW" lastIdx="5" clrIdx="2">
    <p:extLst/>
  </p:cmAuthor>
  <p:cmAuthor id="4" name="Thomas, Holly" initials="TH" lastIdx="7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AA2D"/>
    <a:srgbClr val="3399FF"/>
    <a:srgbClr val="FFFFCC"/>
    <a:srgbClr val="FF9933"/>
    <a:srgbClr val="000000"/>
    <a:srgbClr val="663300"/>
    <a:srgbClr val="85858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autoAdjust="0"/>
    <p:restoredTop sz="96405" autoAdjust="0"/>
  </p:normalViewPr>
  <p:slideViewPr>
    <p:cSldViewPr snapToGrid="0" snapToObjects="1">
      <p:cViewPr varScale="1">
        <p:scale>
          <a:sx n="77" d="100"/>
          <a:sy n="77" d="100"/>
        </p:scale>
        <p:origin x="1176" y="102"/>
      </p:cViewPr>
      <p:guideLst>
        <p:guide orient="horz" pos="2448"/>
        <p:guide pos="31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3202"/>
    </p:cViewPr>
  </p:sorterViewPr>
  <p:notesViewPr>
    <p:cSldViewPr snapToGrid="0" snapToObjects="1">
      <p:cViewPr varScale="1">
        <p:scale>
          <a:sx n="61" d="100"/>
          <a:sy n="61" d="100"/>
        </p:scale>
        <p:origin x="301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37840" cy="464820"/>
          </a:xfrm>
          <a:prstGeom prst="rect">
            <a:avLst/>
          </a:prstGeom>
        </p:spPr>
        <p:txBody>
          <a:bodyPr vert="horz" lIns="93157" tIns="46579" rIns="93157" bIns="46579" rtlCol="0"/>
          <a:lstStyle>
            <a:lvl1pPr algn="l">
              <a:defRPr sz="1200"/>
            </a:lvl1pPr>
          </a:lstStyle>
          <a:p>
            <a:endParaRPr lang="en-US" dirty="0"/>
          </a:p>
        </p:txBody>
      </p:sp>
      <p:sp>
        <p:nvSpPr>
          <p:cNvPr id="3" name="Date Placeholder 2"/>
          <p:cNvSpPr>
            <a:spLocks noGrp="1"/>
          </p:cNvSpPr>
          <p:nvPr>
            <p:ph type="dt" sz="quarter" idx="1"/>
          </p:nvPr>
        </p:nvSpPr>
        <p:spPr>
          <a:xfrm>
            <a:off x="3970940" y="2"/>
            <a:ext cx="3037840" cy="464820"/>
          </a:xfrm>
          <a:prstGeom prst="rect">
            <a:avLst/>
          </a:prstGeom>
        </p:spPr>
        <p:txBody>
          <a:bodyPr vert="horz" lIns="93157" tIns="46579" rIns="93157" bIns="46579" rtlCol="0"/>
          <a:lstStyle>
            <a:lvl1pPr algn="r">
              <a:defRPr sz="1200"/>
            </a:lvl1pPr>
          </a:lstStyle>
          <a:p>
            <a:fld id="{4619D1E8-37AF-CD43-8351-241FD9476B7F}" type="datetimeFigureOut">
              <a:rPr lang="en-US" smtClean="0"/>
              <a:t>12/8/2017</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57" tIns="46579" rIns="93157" bIns="4657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40" y="8829967"/>
            <a:ext cx="3037840" cy="464820"/>
          </a:xfrm>
          <a:prstGeom prst="rect">
            <a:avLst/>
          </a:prstGeom>
        </p:spPr>
        <p:txBody>
          <a:bodyPr vert="horz" lIns="93157" tIns="46579" rIns="93157" bIns="46579" rtlCol="0" anchor="b"/>
          <a:lstStyle>
            <a:lvl1pPr algn="r">
              <a:defRPr sz="1200"/>
            </a:lvl1pPr>
          </a:lstStyle>
          <a:p>
            <a:fld id="{82500861-D186-2D49-BBBA-DD5AE7FDBD91}" type="slidenum">
              <a:rPr lang="en-US" smtClean="0"/>
              <a:t>‹#›</a:t>
            </a:fld>
            <a:endParaRPr lang="en-US" dirty="0"/>
          </a:p>
        </p:txBody>
      </p:sp>
    </p:spTree>
    <p:extLst>
      <p:ext uri="{BB962C8B-B14F-4D97-AF65-F5344CB8AC3E}">
        <p14:creationId xmlns:p14="http://schemas.microsoft.com/office/powerpoint/2010/main" val="406923075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37840" cy="464820"/>
          </a:xfrm>
          <a:prstGeom prst="rect">
            <a:avLst/>
          </a:prstGeom>
        </p:spPr>
        <p:txBody>
          <a:bodyPr vert="horz" lIns="93157" tIns="46579" rIns="93157" bIns="46579" rtlCol="0"/>
          <a:lstStyle>
            <a:lvl1pPr algn="l">
              <a:defRPr sz="1200"/>
            </a:lvl1pPr>
          </a:lstStyle>
          <a:p>
            <a:endParaRPr lang="en-US" dirty="0"/>
          </a:p>
        </p:txBody>
      </p:sp>
      <p:sp>
        <p:nvSpPr>
          <p:cNvPr id="3" name="Date Placeholder 2"/>
          <p:cNvSpPr>
            <a:spLocks noGrp="1"/>
          </p:cNvSpPr>
          <p:nvPr>
            <p:ph type="dt" idx="1"/>
          </p:nvPr>
        </p:nvSpPr>
        <p:spPr>
          <a:xfrm>
            <a:off x="3970940" y="2"/>
            <a:ext cx="3037840" cy="464820"/>
          </a:xfrm>
          <a:prstGeom prst="rect">
            <a:avLst/>
          </a:prstGeom>
        </p:spPr>
        <p:txBody>
          <a:bodyPr vert="horz" lIns="93157" tIns="46579" rIns="93157" bIns="46579" rtlCol="0"/>
          <a:lstStyle>
            <a:lvl1pPr algn="r">
              <a:defRPr sz="1200"/>
            </a:lvl1pPr>
          </a:lstStyle>
          <a:p>
            <a:fld id="{E93B18B7-0C16-8F45-BF57-24AEA4DFE27C}" type="datetimeFigureOut">
              <a:rPr lang="en-US" smtClean="0"/>
              <a:t>12/8/2017</a:t>
            </a:fld>
            <a:endParaRPr lang="en-US" dirty="0"/>
          </a:p>
        </p:txBody>
      </p:sp>
      <p:sp>
        <p:nvSpPr>
          <p:cNvPr id="4" name="Slide Image Placeholder 3"/>
          <p:cNvSpPr>
            <a:spLocks noGrp="1" noRot="1" noChangeAspect="1"/>
          </p:cNvSpPr>
          <p:nvPr>
            <p:ph type="sldImg" idx="2"/>
          </p:nvPr>
        </p:nvSpPr>
        <p:spPr>
          <a:xfrm>
            <a:off x="1249363" y="696913"/>
            <a:ext cx="4511675" cy="3486150"/>
          </a:xfrm>
          <a:prstGeom prst="rect">
            <a:avLst/>
          </a:prstGeom>
          <a:noFill/>
          <a:ln w="12700">
            <a:solidFill>
              <a:prstClr val="black"/>
            </a:solidFill>
          </a:ln>
        </p:spPr>
        <p:txBody>
          <a:bodyPr vert="horz" lIns="93157" tIns="46579" rIns="93157" bIns="46579" rtlCol="0" anchor="ctr"/>
          <a:lstStyle/>
          <a:p>
            <a:endParaRPr lang="en-US" dirty="0"/>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3157" tIns="46579" rIns="93157" bIns="4657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57" tIns="46579" rIns="93157" bIns="4657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40" y="8829967"/>
            <a:ext cx="3037840" cy="464820"/>
          </a:xfrm>
          <a:prstGeom prst="rect">
            <a:avLst/>
          </a:prstGeom>
        </p:spPr>
        <p:txBody>
          <a:bodyPr vert="horz" lIns="93157" tIns="46579" rIns="93157" bIns="46579" rtlCol="0" anchor="b"/>
          <a:lstStyle>
            <a:lvl1pPr algn="r">
              <a:defRPr sz="1200"/>
            </a:lvl1pPr>
          </a:lstStyle>
          <a:p>
            <a:fld id="{068E4897-8674-6E4A-9D2E-C35276BF5669}" type="slidenum">
              <a:rPr lang="en-US" smtClean="0"/>
              <a:t>‹#›</a:t>
            </a:fld>
            <a:endParaRPr lang="en-US" dirty="0"/>
          </a:p>
        </p:txBody>
      </p:sp>
    </p:spTree>
    <p:extLst>
      <p:ext uri="{BB962C8B-B14F-4D97-AF65-F5344CB8AC3E}">
        <p14:creationId xmlns:p14="http://schemas.microsoft.com/office/powerpoint/2010/main" val="3411416868"/>
      </p:ext>
    </p:extLst>
  </p:cSld>
  <p:clrMap bg1="lt1" tx1="dk1" bg2="lt2" tx2="dk2" accent1="accent1" accent2="accent2" accent3="accent3" accent4="accent4" accent5="accent5" accent6="accent6" hlink="hlink" folHlink="folHlink"/>
  <p:hf hdr="0" ftr="0" dt="0"/>
  <p:notesStyle>
    <a:lvl1pPr marL="0" algn="l" defTabSz="509412" rtl="0" eaLnBrk="1" latinLnBrk="0" hangingPunct="1">
      <a:defRPr sz="1300" kern="1200">
        <a:solidFill>
          <a:schemeClr val="tx1"/>
        </a:solidFill>
        <a:latin typeface="+mn-lt"/>
        <a:ea typeface="+mn-ea"/>
        <a:cs typeface="+mn-cs"/>
      </a:defRPr>
    </a:lvl1pPr>
    <a:lvl2pPr marL="509412" algn="l" defTabSz="509412" rtl="0" eaLnBrk="1" latinLnBrk="0" hangingPunct="1">
      <a:defRPr sz="1300" kern="1200">
        <a:solidFill>
          <a:schemeClr val="tx1"/>
        </a:solidFill>
        <a:latin typeface="+mn-lt"/>
        <a:ea typeface="+mn-ea"/>
        <a:cs typeface="+mn-cs"/>
      </a:defRPr>
    </a:lvl2pPr>
    <a:lvl3pPr marL="1018824" algn="l" defTabSz="509412" rtl="0" eaLnBrk="1" latinLnBrk="0" hangingPunct="1">
      <a:defRPr sz="1300" kern="1200">
        <a:solidFill>
          <a:schemeClr val="tx1"/>
        </a:solidFill>
        <a:latin typeface="+mn-lt"/>
        <a:ea typeface="+mn-ea"/>
        <a:cs typeface="+mn-cs"/>
      </a:defRPr>
    </a:lvl3pPr>
    <a:lvl4pPr marL="1528237" algn="l" defTabSz="509412" rtl="0" eaLnBrk="1" latinLnBrk="0" hangingPunct="1">
      <a:defRPr sz="1300" kern="1200">
        <a:solidFill>
          <a:schemeClr val="tx1"/>
        </a:solidFill>
        <a:latin typeface="+mn-lt"/>
        <a:ea typeface="+mn-ea"/>
        <a:cs typeface="+mn-cs"/>
      </a:defRPr>
    </a:lvl4pPr>
    <a:lvl5pPr marL="2037649" algn="l" defTabSz="509412" rtl="0" eaLnBrk="1" latinLnBrk="0" hangingPunct="1">
      <a:defRPr sz="1300" kern="1200">
        <a:solidFill>
          <a:schemeClr val="tx1"/>
        </a:solidFill>
        <a:latin typeface="+mn-lt"/>
        <a:ea typeface="+mn-ea"/>
        <a:cs typeface="+mn-cs"/>
      </a:defRPr>
    </a:lvl5pPr>
    <a:lvl6pPr marL="2547061" algn="l" defTabSz="509412" rtl="0" eaLnBrk="1" latinLnBrk="0" hangingPunct="1">
      <a:defRPr sz="1300" kern="1200">
        <a:solidFill>
          <a:schemeClr val="tx1"/>
        </a:solidFill>
        <a:latin typeface="+mn-lt"/>
        <a:ea typeface="+mn-ea"/>
        <a:cs typeface="+mn-cs"/>
      </a:defRPr>
    </a:lvl6pPr>
    <a:lvl7pPr marL="3056473" algn="l" defTabSz="509412" rtl="0" eaLnBrk="1" latinLnBrk="0" hangingPunct="1">
      <a:defRPr sz="1300" kern="1200">
        <a:solidFill>
          <a:schemeClr val="tx1"/>
        </a:solidFill>
        <a:latin typeface="+mn-lt"/>
        <a:ea typeface="+mn-ea"/>
        <a:cs typeface="+mn-cs"/>
      </a:defRPr>
    </a:lvl7pPr>
    <a:lvl8pPr marL="3565886" algn="l" defTabSz="509412" rtl="0" eaLnBrk="1" latinLnBrk="0" hangingPunct="1">
      <a:defRPr sz="1300" kern="1200">
        <a:solidFill>
          <a:schemeClr val="tx1"/>
        </a:solidFill>
        <a:latin typeface="+mn-lt"/>
        <a:ea typeface="+mn-ea"/>
        <a:cs typeface="+mn-cs"/>
      </a:defRPr>
    </a:lvl8pPr>
    <a:lvl9pPr marL="4075298" algn="l" defTabSz="509412"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E4897-8674-6E4A-9D2E-C35276BF5669}" type="slidenum">
              <a:rPr lang="en-US" smtClean="0"/>
              <a:t>1</a:t>
            </a:fld>
            <a:endParaRPr lang="en-US" dirty="0"/>
          </a:p>
        </p:txBody>
      </p:sp>
    </p:spTree>
    <p:extLst>
      <p:ext uri="{BB962C8B-B14F-4D97-AF65-F5344CB8AC3E}">
        <p14:creationId xmlns:p14="http://schemas.microsoft.com/office/powerpoint/2010/main" val="12452005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18" name="Title Placeholder 1"/>
          <p:cNvSpPr>
            <a:spLocks noGrp="1"/>
          </p:cNvSpPr>
          <p:nvPr>
            <p:ph type="title"/>
          </p:nvPr>
        </p:nvSpPr>
        <p:spPr>
          <a:xfrm>
            <a:off x="2975471" y="3206279"/>
            <a:ext cx="5921797" cy="1068735"/>
          </a:xfrm>
          <a:prstGeom prst="rect">
            <a:avLst/>
          </a:prstGeom>
        </p:spPr>
        <p:txBody>
          <a:bodyPr vert="horz" lIns="91440" tIns="45720" rIns="91440" bIns="45720" rtlCol="0" anchor="t">
            <a:normAutofit/>
          </a:bodyPr>
          <a:lstStyle/>
          <a:p>
            <a:r>
              <a:rPr lang="en-US" smtClean="0"/>
              <a:t>Click to edit Master title style</a:t>
            </a:r>
            <a:endParaRPr lang="en-US" dirty="0"/>
          </a:p>
        </p:txBody>
      </p:sp>
      <p:pic>
        <p:nvPicPr>
          <p:cNvPr id="20" name="Picture 19" descr="xpo-arrow-whi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2844801" cy="7817420"/>
          </a:xfrm>
          <a:prstGeom prst="rect">
            <a:avLst/>
          </a:prstGeom>
        </p:spPr>
      </p:pic>
      <p:sp>
        <p:nvSpPr>
          <p:cNvPr id="21" name="Slide Number Placeholder 5"/>
          <p:cNvSpPr>
            <a:spLocks noGrp="1"/>
          </p:cNvSpPr>
          <p:nvPr>
            <p:ph type="sldNum" sz="quarter" idx="4"/>
          </p:nvPr>
        </p:nvSpPr>
        <p:spPr>
          <a:xfrm>
            <a:off x="7501423" y="7061208"/>
            <a:ext cx="2133600" cy="365125"/>
          </a:xfrm>
          <a:prstGeom prst="rect">
            <a:avLst/>
          </a:prstGeom>
        </p:spPr>
        <p:txBody>
          <a:bodyPr vert="horz" lIns="91440" tIns="45720" rIns="91440" bIns="45720" rtlCol="0" anchor="ctr"/>
          <a:lstStyle>
            <a:lvl1pPr algn="r">
              <a:defRPr sz="1400">
                <a:solidFill>
                  <a:schemeClr val="tx1">
                    <a:tint val="75000"/>
                  </a:schemeClr>
                </a:solidFill>
              </a:defRPr>
            </a:lvl1pPr>
          </a:lstStyle>
          <a:p>
            <a:r>
              <a:rPr lang="en-US" smtClean="0"/>
              <a:t>05 | 01 | 15</a:t>
            </a:r>
            <a:endParaRPr lang="en-US" dirty="0"/>
          </a:p>
        </p:txBody>
      </p:sp>
      <p:pic>
        <p:nvPicPr>
          <p:cNvPr id="22" name="Picture 21" descr="XPO Logo-Cundy_RedBlk-DigitalUseOnl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711" y="3532542"/>
            <a:ext cx="1913456" cy="277525"/>
          </a:xfrm>
          <a:prstGeom prst="rect">
            <a:avLst/>
          </a:prstGeom>
        </p:spPr>
      </p:pic>
      <p:sp>
        <p:nvSpPr>
          <p:cNvPr id="24" name="Text Placeholder 23"/>
          <p:cNvSpPr>
            <a:spLocks noGrp="1"/>
          </p:cNvSpPr>
          <p:nvPr>
            <p:ph type="body" sz="quarter" idx="10" hasCustomPrompt="1"/>
          </p:nvPr>
        </p:nvSpPr>
        <p:spPr>
          <a:xfrm>
            <a:off x="2974974" y="4356294"/>
            <a:ext cx="5922294" cy="752476"/>
          </a:xfrm>
        </p:spPr>
        <p:txBody>
          <a:bodyPr>
            <a:normAutofit/>
          </a:bodyPr>
          <a:lstStyle>
            <a:lvl1pPr marL="0" indent="0">
              <a:lnSpc>
                <a:spcPct val="90000"/>
              </a:lnSpc>
              <a:buNone/>
              <a:defRPr sz="1800">
                <a:solidFill>
                  <a:schemeClr val="bg1"/>
                </a:solidFill>
              </a:defRPr>
            </a:lvl1pPr>
          </a:lstStyle>
          <a:p>
            <a:r>
              <a:rPr lang="en-US" sz="1800" dirty="0" smtClean="0">
                <a:solidFill>
                  <a:schemeClr val="bg1"/>
                </a:solidFill>
              </a:rPr>
              <a:t>This is a sample of what a subhead would look</a:t>
            </a:r>
          </a:p>
          <a:p>
            <a:r>
              <a:rPr lang="en-US" sz="1800" dirty="0" smtClean="0">
                <a:solidFill>
                  <a:schemeClr val="bg1"/>
                </a:solidFill>
              </a:rPr>
              <a:t>like in a </a:t>
            </a:r>
            <a:r>
              <a:rPr lang="en-US" sz="1800" dirty="0" err="1" smtClean="0">
                <a:solidFill>
                  <a:schemeClr val="bg1"/>
                </a:solidFill>
              </a:rPr>
              <a:t>powerpoint</a:t>
            </a:r>
            <a:r>
              <a:rPr lang="en-US" sz="1800" dirty="0" smtClean="0">
                <a:solidFill>
                  <a:schemeClr val="bg1"/>
                </a:solidFill>
              </a:rPr>
              <a:t> presentation</a:t>
            </a:r>
            <a:endParaRPr lang="en-US" sz="1800" dirty="0">
              <a:solidFill>
                <a:schemeClr val="bg1"/>
              </a:solidFill>
            </a:endParaRPr>
          </a:p>
        </p:txBody>
      </p:sp>
      <p:pic>
        <p:nvPicPr>
          <p:cNvPr id="7" name="Picture 6" descr="xpo-arrow-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2844801" cy="7817420"/>
          </a:xfrm>
          <a:prstGeom prst="rect">
            <a:avLst/>
          </a:prstGeom>
        </p:spPr>
      </p:pic>
      <p:pic>
        <p:nvPicPr>
          <p:cNvPr id="8" name="Picture 7" descr="XPO Logo-Cundy_RedBlk-DigitalUseOnly.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4711" y="3532542"/>
            <a:ext cx="1913456" cy="277525"/>
          </a:xfrm>
          <a:prstGeom prst="rect">
            <a:avLst/>
          </a:prstGeom>
        </p:spPr>
      </p:pic>
    </p:spTree>
    <p:extLst>
      <p:ext uri="{BB962C8B-B14F-4D97-AF65-F5344CB8AC3E}">
        <p14:creationId xmlns:p14="http://schemas.microsoft.com/office/powerpoint/2010/main" val="58598726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Rectangle 1"/>
          <p:cNvSpPr/>
          <p:nvPr/>
        </p:nvSpPr>
        <p:spPr>
          <a:xfrm>
            <a:off x="0" y="0"/>
            <a:ext cx="10058400" cy="127989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itle Placeholder 1"/>
          <p:cNvSpPr>
            <a:spLocks noGrp="1"/>
          </p:cNvSpPr>
          <p:nvPr>
            <p:ph type="title" hasCustomPrompt="1"/>
          </p:nvPr>
        </p:nvSpPr>
        <p:spPr>
          <a:xfrm>
            <a:off x="833027" y="278022"/>
            <a:ext cx="8594168" cy="1001876"/>
          </a:xfrm>
          <a:prstGeom prst="rect">
            <a:avLst/>
          </a:prstGeom>
        </p:spPr>
        <p:txBody>
          <a:bodyPr vert="horz" lIns="101882" tIns="50941" rIns="101882" bIns="50941" rtlCol="0" anchor="t">
            <a:normAutofit/>
          </a:bodyPr>
          <a:lstStyle>
            <a:lvl1pPr>
              <a:defRPr sz="2400">
                <a:solidFill>
                  <a:schemeClr val="bg1"/>
                </a:solidFill>
              </a:defRPr>
            </a:lvl1pPr>
          </a:lstStyle>
          <a:p>
            <a:r>
              <a:rPr lang="en-US" dirty="0" smtClean="0"/>
              <a:t>This is a sample headline of the</a:t>
            </a:r>
            <a:br>
              <a:rPr lang="en-US" dirty="0" smtClean="0"/>
            </a:br>
            <a:r>
              <a:rPr lang="en-US" dirty="0" err="1" smtClean="0"/>
              <a:t>powerpoint</a:t>
            </a:r>
            <a:r>
              <a:rPr lang="en-US" dirty="0" smtClean="0"/>
              <a:t> presentation showing copy</a:t>
            </a:r>
            <a:endParaRPr lang="en-US" dirty="0"/>
          </a:p>
        </p:txBody>
      </p:sp>
      <p:pic>
        <p:nvPicPr>
          <p:cNvPr id="10" name="Picture 9" descr="XPO Logo-Cundy_RedBlk-DigitalUseOnl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6250" y="7127588"/>
            <a:ext cx="1602373" cy="239448"/>
          </a:xfrm>
          <a:prstGeom prst="rect">
            <a:avLst/>
          </a:prstGeom>
        </p:spPr>
      </p:pic>
      <p:sp>
        <p:nvSpPr>
          <p:cNvPr id="13" name="Content Placeholder 2"/>
          <p:cNvSpPr>
            <a:spLocks noGrp="1"/>
          </p:cNvSpPr>
          <p:nvPr>
            <p:ph idx="1"/>
          </p:nvPr>
        </p:nvSpPr>
        <p:spPr>
          <a:xfrm>
            <a:off x="833027" y="2629246"/>
            <a:ext cx="8229600" cy="2822242"/>
          </a:xfrm>
          <a:prstGeom prst="rect">
            <a:avLst/>
          </a:prstGeom>
        </p:spPr>
        <p:txBody>
          <a:bodyPr/>
          <a:lstStyle>
            <a:lvl1pPr marL="233363" indent="-233363">
              <a:spcBef>
                <a:spcPts val="600"/>
              </a:spcBef>
              <a:spcAft>
                <a:spcPts val="600"/>
              </a:spcAft>
              <a:buClr>
                <a:schemeClr val="tx2"/>
              </a:buClr>
              <a:buSzPct val="100000"/>
              <a:buFontTx/>
              <a:buBlip>
                <a:blip r:embed="rId3"/>
              </a:buBlip>
              <a:defRPr sz="1800"/>
            </a:lvl1pPr>
            <a:lvl2pPr>
              <a:defRPr sz="1800"/>
            </a:lvl2pPr>
            <a:lvl3pPr>
              <a:defRPr sz="1800"/>
            </a:lvl3pPr>
            <a:lvl4pPr>
              <a:defRPr sz="1800"/>
            </a:lvl4pPr>
            <a:lvl5pPr>
              <a:defRPr sz="1800"/>
            </a:lvl5pPr>
          </a:lstStyle>
          <a:p>
            <a:pPr lvl="0"/>
            <a:r>
              <a:rPr lang="en-US" smtClean="0"/>
              <a:t>Click to edit Master text styles</a:t>
            </a:r>
          </a:p>
        </p:txBody>
      </p:sp>
      <p:sp>
        <p:nvSpPr>
          <p:cNvPr id="19" name="Text Placeholder 18"/>
          <p:cNvSpPr>
            <a:spLocks noGrp="1"/>
          </p:cNvSpPr>
          <p:nvPr>
            <p:ph type="body" sz="quarter" idx="13"/>
          </p:nvPr>
        </p:nvSpPr>
        <p:spPr>
          <a:xfrm>
            <a:off x="833438" y="2053789"/>
            <a:ext cx="8229189" cy="575457"/>
          </a:xfrm>
        </p:spPr>
        <p:txBody>
          <a:bodyPr>
            <a:normAutofit/>
          </a:bodyPr>
          <a:lstStyle>
            <a:lvl1pPr marL="0" indent="0">
              <a:buNone/>
              <a:defRPr sz="1800" b="1"/>
            </a:lvl1pPr>
          </a:lstStyle>
          <a:p>
            <a:pPr lvl="0"/>
            <a:r>
              <a:rPr lang="en-US" smtClean="0"/>
              <a:t>Click to edit Master text styles</a:t>
            </a:r>
          </a:p>
        </p:txBody>
      </p:sp>
      <p:sp>
        <p:nvSpPr>
          <p:cNvPr id="11" name="Slide Number Placeholder 5"/>
          <p:cNvSpPr>
            <a:spLocks noGrp="1"/>
          </p:cNvSpPr>
          <p:nvPr>
            <p:ph type="sldNum" sz="quarter" idx="12"/>
          </p:nvPr>
        </p:nvSpPr>
        <p:spPr>
          <a:xfrm>
            <a:off x="681141" y="7127588"/>
            <a:ext cx="519418" cy="413808"/>
          </a:xfrm>
          <a:prstGeom prst="rect">
            <a:avLst/>
          </a:prstGeom>
        </p:spPr>
        <p:txBody>
          <a:bodyPr lIns="101882" tIns="50941" rIns="101882" bIns="50941"/>
          <a:lstStyle>
            <a:lvl1pPr algn="r">
              <a:defRPr sz="1100">
                <a:solidFill>
                  <a:schemeClr val="tx2"/>
                </a:solidFill>
              </a:defRPr>
            </a:lvl1pPr>
          </a:lstStyle>
          <a:p>
            <a:fld id="{91AF2B4D-6B12-4EDF-87BB-2B55CECB6611}" type="slidenum">
              <a:rPr lang="en-US" smtClean="0"/>
              <a:pPr/>
              <a:t>‹#›</a:t>
            </a:fld>
            <a:endParaRPr lang="en-US" dirty="0"/>
          </a:p>
        </p:txBody>
      </p:sp>
      <p:sp>
        <p:nvSpPr>
          <p:cNvPr id="9" name="TextBox 8"/>
          <p:cNvSpPr txBox="1"/>
          <p:nvPr/>
        </p:nvSpPr>
        <p:spPr>
          <a:xfrm>
            <a:off x="1200559" y="7203687"/>
            <a:ext cx="1265915" cy="261610"/>
          </a:xfrm>
          <a:prstGeom prst="rect">
            <a:avLst/>
          </a:prstGeom>
          <a:noFill/>
        </p:spPr>
        <p:txBody>
          <a:bodyPr wrap="square" rtlCol="0" anchor="ctr">
            <a:spAutoFit/>
          </a:bodyPr>
          <a:lstStyle/>
          <a:p>
            <a:r>
              <a:rPr lang="en-US" sz="1100" dirty="0" smtClean="0">
                <a:solidFill>
                  <a:schemeClr val="tx1"/>
                </a:solidFill>
              </a:rPr>
              <a:t>I    </a:t>
            </a:r>
            <a:r>
              <a:rPr lang="en-US" sz="1100" dirty="0" smtClean="0">
                <a:solidFill>
                  <a:schemeClr val="tx2"/>
                </a:solidFill>
              </a:rPr>
              <a:t>Confidential</a:t>
            </a:r>
            <a:endParaRPr lang="en-GB" sz="1100" dirty="0">
              <a:solidFill>
                <a:schemeClr val="tx2"/>
              </a:solidFill>
            </a:endParaRPr>
          </a:p>
        </p:txBody>
      </p:sp>
      <p:sp>
        <p:nvSpPr>
          <p:cNvPr id="12" name="Rectangle 11"/>
          <p:cNvSpPr/>
          <p:nvPr userDrawn="1"/>
        </p:nvSpPr>
        <p:spPr>
          <a:xfrm>
            <a:off x="0" y="0"/>
            <a:ext cx="10058400" cy="127989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4" name="Picture 13" descr="XPO Logo-Cundy_RedBlk-DigitalUseOnl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06250" y="7127588"/>
            <a:ext cx="1602373" cy="239448"/>
          </a:xfrm>
          <a:prstGeom prst="rect">
            <a:avLst/>
          </a:prstGeom>
        </p:spPr>
      </p:pic>
      <p:sp>
        <p:nvSpPr>
          <p:cNvPr id="15" name="TextBox 14"/>
          <p:cNvSpPr txBox="1"/>
          <p:nvPr userDrawn="1"/>
        </p:nvSpPr>
        <p:spPr>
          <a:xfrm>
            <a:off x="1200559" y="7203687"/>
            <a:ext cx="1265915" cy="261610"/>
          </a:xfrm>
          <a:prstGeom prst="rect">
            <a:avLst/>
          </a:prstGeom>
          <a:noFill/>
        </p:spPr>
        <p:txBody>
          <a:bodyPr wrap="square" rtlCol="0" anchor="ctr">
            <a:spAutoFit/>
          </a:bodyPr>
          <a:lstStyle/>
          <a:p>
            <a:r>
              <a:rPr lang="en-US" sz="1100" dirty="0">
                <a:solidFill>
                  <a:schemeClr val="tx1"/>
                </a:solidFill>
              </a:rPr>
              <a:t>I    </a:t>
            </a:r>
            <a:r>
              <a:rPr lang="en-US" sz="1100" dirty="0">
                <a:solidFill>
                  <a:schemeClr val="tx2"/>
                </a:solidFill>
              </a:rPr>
              <a:t>Confidential</a:t>
            </a:r>
            <a:endParaRPr lang="en-GB" sz="1100" dirty="0">
              <a:solidFill>
                <a:schemeClr val="tx2"/>
              </a:solidFill>
            </a:endParaRPr>
          </a:p>
        </p:txBody>
      </p:sp>
      <p:sp>
        <p:nvSpPr>
          <p:cNvPr id="16" name="Rectangle 15"/>
          <p:cNvSpPr/>
          <p:nvPr userDrawn="1"/>
        </p:nvSpPr>
        <p:spPr>
          <a:xfrm>
            <a:off x="1789147" y="7535723"/>
            <a:ext cx="6991265" cy="215444"/>
          </a:xfrm>
          <a:prstGeom prst="rect">
            <a:avLst/>
          </a:prstGeom>
        </p:spPr>
        <p:txBody>
          <a:bodyPr wrap="square">
            <a:spAutoFit/>
          </a:bodyPr>
          <a:lstStyle/>
          <a:p>
            <a:pPr marR="45720"/>
            <a:r>
              <a:rPr lang="en-US" sz="800" b="1" dirty="0"/>
              <a:t>©</a:t>
            </a:r>
            <a:r>
              <a:rPr lang="en-US" sz="800" b="1" dirty="0" smtClean="0"/>
              <a:t>2017 </a:t>
            </a:r>
            <a:r>
              <a:rPr lang="en-US" sz="800" b="1" dirty="0"/>
              <a:t>XPO Logistics, Inc. CONFIDENTIAL AND PROPRIETARY MATERIAL | Internal Use Only | Do Not Copy or Distribute</a:t>
            </a:r>
            <a:endParaRPr lang="en-US" sz="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5523874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Picture Placeholder 2"/>
          <p:cNvSpPr>
            <a:spLocks noGrp="1"/>
          </p:cNvSpPr>
          <p:nvPr>
            <p:ph type="pic" sz="quarter" idx="15"/>
          </p:nvPr>
        </p:nvSpPr>
        <p:spPr>
          <a:xfrm>
            <a:off x="3671888" y="2314574"/>
            <a:ext cx="6221640" cy="4116706"/>
          </a:xfrm>
        </p:spPr>
        <p:txBody>
          <a:bodyPr/>
          <a:lstStyle>
            <a:lvl1pPr marL="0" indent="0">
              <a:buNone/>
              <a:defRPr/>
            </a:lvl1pPr>
          </a:lstStyle>
          <a:p>
            <a:r>
              <a:rPr lang="en-US" smtClean="0"/>
              <a:t>Click icon to add picture</a:t>
            </a:r>
            <a:endParaRPr lang="en-US" dirty="0"/>
          </a:p>
        </p:txBody>
      </p:sp>
      <p:sp>
        <p:nvSpPr>
          <p:cNvPr id="7" name="Rectangle 6"/>
          <p:cNvSpPr/>
          <p:nvPr/>
        </p:nvSpPr>
        <p:spPr>
          <a:xfrm>
            <a:off x="0" y="0"/>
            <a:ext cx="10058400" cy="127989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itle Placeholder 1"/>
          <p:cNvSpPr>
            <a:spLocks noGrp="1"/>
          </p:cNvSpPr>
          <p:nvPr>
            <p:ph type="title" hasCustomPrompt="1"/>
          </p:nvPr>
        </p:nvSpPr>
        <p:spPr>
          <a:xfrm>
            <a:off x="833027" y="278022"/>
            <a:ext cx="8594168" cy="1001876"/>
          </a:xfrm>
          <a:prstGeom prst="rect">
            <a:avLst/>
          </a:prstGeom>
        </p:spPr>
        <p:txBody>
          <a:bodyPr vert="horz" lIns="101882" tIns="50941" rIns="101882" bIns="50941" rtlCol="0" anchor="t">
            <a:normAutofit/>
          </a:bodyPr>
          <a:lstStyle>
            <a:lvl1pPr>
              <a:defRPr sz="2400">
                <a:solidFill>
                  <a:schemeClr val="bg1"/>
                </a:solidFill>
              </a:defRPr>
            </a:lvl1pPr>
          </a:lstStyle>
          <a:p>
            <a:r>
              <a:rPr lang="en-US" dirty="0" smtClean="0"/>
              <a:t>This is a sample headline of the</a:t>
            </a:r>
            <a:br>
              <a:rPr lang="en-US" dirty="0" smtClean="0"/>
            </a:br>
            <a:r>
              <a:rPr lang="en-US" dirty="0" err="1" smtClean="0"/>
              <a:t>powerpoint</a:t>
            </a:r>
            <a:r>
              <a:rPr lang="en-US" dirty="0" smtClean="0"/>
              <a:t> presentation showing copy</a:t>
            </a:r>
            <a:endParaRPr lang="en-US" dirty="0"/>
          </a:p>
        </p:txBody>
      </p:sp>
      <p:pic>
        <p:nvPicPr>
          <p:cNvPr id="9" name="Picture 8" descr="XPO Logo-Cundy_RedBlk-DigitalUseOnl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6250" y="7127588"/>
            <a:ext cx="1602373" cy="239448"/>
          </a:xfrm>
          <a:prstGeom prst="rect">
            <a:avLst/>
          </a:prstGeom>
        </p:spPr>
      </p:pic>
      <p:sp>
        <p:nvSpPr>
          <p:cNvPr id="19" name="Text Placeholder 18"/>
          <p:cNvSpPr>
            <a:spLocks noGrp="1"/>
          </p:cNvSpPr>
          <p:nvPr>
            <p:ph type="body" sz="quarter" idx="14" hasCustomPrompt="1"/>
          </p:nvPr>
        </p:nvSpPr>
        <p:spPr>
          <a:xfrm>
            <a:off x="833026" y="2314565"/>
            <a:ext cx="2748806" cy="3946018"/>
          </a:xfrm>
          <a:prstGeom prst="rect">
            <a:avLst/>
          </a:prstGeom>
        </p:spPr>
        <p:txBody>
          <a:bodyPr vert="horz"/>
          <a:lstStyle>
            <a:lvl1pPr marL="0" indent="0">
              <a:buNone/>
              <a:defRPr sz="1200"/>
            </a:lvl1pPr>
            <a:lvl2pPr>
              <a:defRPr sz="1200"/>
            </a:lvl2pPr>
            <a:lvl3pPr>
              <a:defRPr sz="1200"/>
            </a:lvl3pPr>
            <a:lvl4pPr>
              <a:defRPr sz="1200"/>
            </a:lvl4pPr>
            <a:lvl5pPr>
              <a:defRPr sz="1200"/>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a:t>
            </a:r>
          </a:p>
          <a:p>
            <a:pPr lvl="0"/>
            <a:endParaRPr lang="en-US" dirty="0" smtClean="0"/>
          </a:p>
          <a:p>
            <a:pPr lvl="0"/>
            <a:r>
              <a:rPr lang="en-US" dirty="0" err="1" smtClean="0"/>
              <a:t>Ut</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exercitation </a:t>
            </a:r>
            <a:r>
              <a:rPr lang="en-US" dirty="0" err="1" smtClean="0"/>
              <a:t>ullamco</a:t>
            </a:r>
            <a:r>
              <a:rPr lang="en-US" dirty="0" smtClean="0"/>
              <a:t> </a:t>
            </a:r>
            <a:r>
              <a:rPr lang="en-US" dirty="0" err="1" smtClean="0"/>
              <a:t>laboris</a:t>
            </a:r>
            <a:r>
              <a:rPr lang="en-US" dirty="0" smtClean="0"/>
              <a:t> nisi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a:t>
            </a:r>
          </a:p>
          <a:p>
            <a:pPr lvl="0"/>
            <a:endParaRPr lang="en-US" dirty="0" smtClean="0"/>
          </a:p>
          <a:p>
            <a:pPr lvl="0"/>
            <a:r>
              <a:rPr lang="en-US" dirty="0" err="1" smtClean="0"/>
              <a:t>Lorem</a:t>
            </a:r>
            <a:r>
              <a:rPr lang="en-US" dirty="0" smtClean="0"/>
              <a:t> </a:t>
            </a:r>
            <a:r>
              <a:rPr lang="en-US" dirty="0" err="1" smtClean="0"/>
              <a:t>ipsum</a:t>
            </a:r>
            <a:r>
              <a:rPr lang="en-US" dirty="0" smtClean="0"/>
              <a:t> dolor in </a:t>
            </a:r>
            <a:r>
              <a:rPr lang="en-US" dirty="0" err="1" smtClean="0"/>
              <a:t>reprehenderit</a:t>
            </a:r>
            <a:r>
              <a:rPr lang="en-US" dirty="0" smtClean="0"/>
              <a:t> in </a:t>
            </a:r>
            <a:r>
              <a:rPr lang="en-US" dirty="0" err="1" smtClean="0"/>
              <a:t>voluptate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cillum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fugiat</a:t>
            </a:r>
            <a:r>
              <a:rPr lang="en-US" dirty="0" smtClean="0"/>
              <a:t> </a:t>
            </a:r>
            <a:r>
              <a:rPr lang="en-US" dirty="0" err="1" smtClean="0"/>
              <a:t>nulla</a:t>
            </a:r>
            <a:r>
              <a:rPr lang="en-US" dirty="0" smtClean="0"/>
              <a:t> </a:t>
            </a:r>
            <a:r>
              <a:rPr lang="en-US" dirty="0" err="1" smtClean="0"/>
              <a:t>pariatur</a:t>
            </a:r>
            <a:r>
              <a:rPr lang="en-US" dirty="0" smtClean="0"/>
              <a:t>.</a:t>
            </a:r>
          </a:p>
          <a:p>
            <a:pPr lvl="0"/>
            <a:endParaRPr lang="en-US" dirty="0" smtClean="0"/>
          </a:p>
          <a:p>
            <a:pPr lvl="0"/>
            <a:r>
              <a:rPr lang="en-US" dirty="0" err="1" smtClean="0"/>
              <a:t>Excepteur</a:t>
            </a:r>
            <a:r>
              <a:rPr lang="en-US" dirty="0" smtClean="0"/>
              <a:t> </a:t>
            </a:r>
            <a:r>
              <a:rPr lang="en-US" dirty="0" err="1" smtClean="0"/>
              <a:t>sint</a:t>
            </a:r>
            <a:r>
              <a:rPr lang="en-US" dirty="0" smtClean="0"/>
              <a:t> </a:t>
            </a:r>
            <a:r>
              <a:rPr lang="en-US" dirty="0" err="1" smtClean="0"/>
              <a:t>occaecat</a:t>
            </a:r>
            <a:r>
              <a:rPr lang="en-US" dirty="0" smtClean="0"/>
              <a:t> </a:t>
            </a:r>
            <a:r>
              <a:rPr lang="en-US" dirty="0" err="1" smtClean="0"/>
              <a:t>cupidatat</a:t>
            </a:r>
            <a:r>
              <a:rPr lang="en-US" dirty="0" smtClean="0"/>
              <a:t> non </a:t>
            </a:r>
            <a:r>
              <a:rPr lang="en-US" dirty="0" err="1" smtClean="0"/>
              <a:t>proident</a:t>
            </a:r>
            <a:r>
              <a:rPr lang="en-US" dirty="0" smtClean="0"/>
              <a:t>, </a:t>
            </a:r>
            <a:r>
              <a:rPr lang="en-US" dirty="0" err="1" smtClean="0"/>
              <a:t>sunt</a:t>
            </a:r>
            <a:r>
              <a:rPr lang="en-US" dirty="0" smtClean="0"/>
              <a:t> in culpa qui </a:t>
            </a:r>
            <a:r>
              <a:rPr lang="en-US" dirty="0" err="1" smtClean="0"/>
              <a:t>officia</a:t>
            </a:r>
            <a:r>
              <a:rPr lang="en-US" dirty="0" smtClean="0"/>
              <a:t> </a:t>
            </a:r>
            <a:r>
              <a:rPr lang="en-US" dirty="0" err="1" smtClean="0"/>
              <a:t>deserunt</a:t>
            </a:r>
            <a:r>
              <a:rPr lang="en-US" dirty="0" smtClean="0"/>
              <a:t> </a:t>
            </a:r>
            <a:r>
              <a:rPr lang="en-US" dirty="0" err="1" smtClean="0"/>
              <a:t>mollit</a:t>
            </a:r>
            <a:r>
              <a:rPr lang="en-US" dirty="0" smtClean="0"/>
              <a:t> </a:t>
            </a:r>
            <a:r>
              <a:rPr lang="en-US" dirty="0" err="1" smtClean="0"/>
              <a:t>anim</a:t>
            </a:r>
            <a:r>
              <a:rPr lang="en-US" dirty="0" smtClean="0"/>
              <a:t> id </a:t>
            </a:r>
            <a:r>
              <a:rPr lang="en-US" dirty="0" err="1" smtClean="0"/>
              <a:t>est</a:t>
            </a:r>
            <a:r>
              <a:rPr lang="en-US" dirty="0" smtClean="0"/>
              <a:t> </a:t>
            </a:r>
            <a:r>
              <a:rPr lang="en-US" dirty="0" err="1" smtClean="0"/>
              <a:t>laborum</a:t>
            </a:r>
            <a:r>
              <a:rPr lang="en-US" dirty="0" smtClean="0"/>
              <a:t>.</a:t>
            </a:r>
          </a:p>
        </p:txBody>
      </p:sp>
      <p:sp>
        <p:nvSpPr>
          <p:cNvPr id="11" name="Slide Number Placeholder 5"/>
          <p:cNvSpPr>
            <a:spLocks noGrp="1"/>
          </p:cNvSpPr>
          <p:nvPr>
            <p:ph type="sldNum" sz="quarter" idx="12"/>
          </p:nvPr>
        </p:nvSpPr>
        <p:spPr>
          <a:xfrm>
            <a:off x="681141" y="7127588"/>
            <a:ext cx="519418" cy="413808"/>
          </a:xfrm>
          <a:prstGeom prst="rect">
            <a:avLst/>
          </a:prstGeom>
        </p:spPr>
        <p:txBody>
          <a:bodyPr lIns="101882" tIns="50941" rIns="101882" bIns="50941"/>
          <a:lstStyle>
            <a:lvl1pPr algn="r">
              <a:defRPr sz="1100">
                <a:solidFill>
                  <a:schemeClr val="tx2"/>
                </a:solidFill>
              </a:defRPr>
            </a:lvl1pPr>
          </a:lstStyle>
          <a:p>
            <a:fld id="{91AF2B4D-6B12-4EDF-87BB-2B55CECB6611}" type="slidenum">
              <a:rPr lang="en-US" smtClean="0"/>
              <a:pPr/>
              <a:t>‹#›</a:t>
            </a:fld>
            <a:endParaRPr lang="en-US" dirty="0"/>
          </a:p>
        </p:txBody>
      </p:sp>
      <p:sp>
        <p:nvSpPr>
          <p:cNvPr id="14" name="TextBox 13"/>
          <p:cNvSpPr txBox="1"/>
          <p:nvPr/>
        </p:nvSpPr>
        <p:spPr>
          <a:xfrm>
            <a:off x="1200559" y="7203687"/>
            <a:ext cx="1265915" cy="261610"/>
          </a:xfrm>
          <a:prstGeom prst="rect">
            <a:avLst/>
          </a:prstGeom>
          <a:noFill/>
        </p:spPr>
        <p:txBody>
          <a:bodyPr wrap="square" rtlCol="0" anchor="ctr">
            <a:spAutoFit/>
          </a:bodyPr>
          <a:lstStyle/>
          <a:p>
            <a:r>
              <a:rPr lang="en-US" sz="1100" dirty="0" smtClean="0">
                <a:solidFill>
                  <a:schemeClr val="tx1"/>
                </a:solidFill>
              </a:rPr>
              <a:t>I    </a:t>
            </a:r>
            <a:r>
              <a:rPr lang="en-US" sz="1100" dirty="0" smtClean="0">
                <a:solidFill>
                  <a:schemeClr val="tx2"/>
                </a:solidFill>
              </a:rPr>
              <a:t>Confidential</a:t>
            </a:r>
            <a:endParaRPr lang="en-GB" sz="1100" dirty="0">
              <a:solidFill>
                <a:schemeClr val="tx2"/>
              </a:solidFill>
            </a:endParaRPr>
          </a:p>
        </p:txBody>
      </p:sp>
      <p:sp>
        <p:nvSpPr>
          <p:cNvPr id="10" name="Rectangle 9"/>
          <p:cNvSpPr/>
          <p:nvPr userDrawn="1"/>
        </p:nvSpPr>
        <p:spPr>
          <a:xfrm>
            <a:off x="0" y="0"/>
            <a:ext cx="10058400" cy="127989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2" name="Picture 11" descr="XPO Logo-Cundy_RedBlk-DigitalUseOnl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06250" y="7127588"/>
            <a:ext cx="1602373" cy="239448"/>
          </a:xfrm>
          <a:prstGeom prst="rect">
            <a:avLst/>
          </a:prstGeom>
        </p:spPr>
      </p:pic>
      <p:sp>
        <p:nvSpPr>
          <p:cNvPr id="13" name="TextBox 12"/>
          <p:cNvSpPr txBox="1"/>
          <p:nvPr userDrawn="1"/>
        </p:nvSpPr>
        <p:spPr>
          <a:xfrm>
            <a:off x="1200559" y="7203687"/>
            <a:ext cx="1265915" cy="261610"/>
          </a:xfrm>
          <a:prstGeom prst="rect">
            <a:avLst/>
          </a:prstGeom>
          <a:noFill/>
        </p:spPr>
        <p:txBody>
          <a:bodyPr wrap="square" rtlCol="0" anchor="ctr">
            <a:spAutoFit/>
          </a:bodyPr>
          <a:lstStyle/>
          <a:p>
            <a:r>
              <a:rPr lang="en-US" sz="1100" dirty="0">
                <a:solidFill>
                  <a:schemeClr val="tx1"/>
                </a:solidFill>
              </a:rPr>
              <a:t>I    </a:t>
            </a:r>
            <a:r>
              <a:rPr lang="en-US" sz="1100" dirty="0">
                <a:solidFill>
                  <a:schemeClr val="tx2"/>
                </a:solidFill>
              </a:rPr>
              <a:t>Confidential</a:t>
            </a:r>
            <a:endParaRPr lang="en-GB" sz="1100" dirty="0">
              <a:solidFill>
                <a:schemeClr val="tx2"/>
              </a:solidFill>
            </a:endParaRPr>
          </a:p>
        </p:txBody>
      </p:sp>
    </p:spTree>
    <p:extLst>
      <p:ext uri="{BB962C8B-B14F-4D97-AF65-F5344CB8AC3E}">
        <p14:creationId xmlns:p14="http://schemas.microsoft.com/office/powerpoint/2010/main" val="1655933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ustom page with sub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5" name="Text Placeholder 4"/>
          <p:cNvSpPr>
            <a:spLocks noGrp="1"/>
          </p:cNvSpPr>
          <p:nvPr>
            <p:ph type="body" sz="quarter" idx="11"/>
          </p:nvPr>
        </p:nvSpPr>
        <p:spPr>
          <a:xfrm>
            <a:off x="356235" y="2032037"/>
            <a:ext cx="9144364" cy="5200135"/>
          </a:xfrm>
        </p:spPr>
        <p:txBody>
          <a:bodyPr/>
          <a:lstStyle>
            <a:lvl1pPr algn="l">
              <a:defRPr>
                <a:solidFill>
                  <a:schemeClr val="tx1">
                    <a:lumMod val="85000"/>
                    <a:lumOff val="15000"/>
                  </a:schemeClr>
                </a:solidFill>
              </a:defRPr>
            </a:lvl1pPr>
            <a:lvl2pPr>
              <a:defRPr lang="en-US" sz="1218" kern="1200" dirty="0" smtClean="0">
                <a:solidFill>
                  <a:schemeClr val="tx1">
                    <a:lumMod val="85000"/>
                    <a:lumOff val="15000"/>
                  </a:schemeClr>
                </a:solidFill>
                <a:latin typeface="Calibri" pitchFamily="34" charset="0"/>
                <a:ea typeface="+mn-ea"/>
                <a:cs typeface="Calibri" pitchFamily="34" charset="0"/>
              </a:defRPr>
            </a:lvl2pPr>
            <a:lvl3pPr marL="723765" indent="-183762">
              <a:defRPr>
                <a:solidFill>
                  <a:schemeClr val="tx1">
                    <a:lumMod val="85000"/>
                    <a:lumOff val="15000"/>
                  </a:schemeClr>
                </a:solidFill>
              </a:defRPr>
            </a:lvl3pPr>
            <a:lvl4pPr marL="907527" indent="-183762">
              <a:defRPr>
                <a:solidFill>
                  <a:schemeClr val="tx1">
                    <a:lumMod val="85000"/>
                    <a:lumOff val="15000"/>
                  </a:schemeClr>
                </a:solidFill>
              </a:defRPr>
            </a:lvl4pPr>
            <a:lvl5pPr marL="1091289" indent="-183762">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Content Placeholder 6"/>
          <p:cNvSpPr>
            <a:spLocks noGrp="1"/>
          </p:cNvSpPr>
          <p:nvPr>
            <p:ph sz="quarter" idx="12"/>
          </p:nvPr>
        </p:nvSpPr>
        <p:spPr>
          <a:xfrm>
            <a:off x="356235" y="1169643"/>
            <a:ext cx="9425494" cy="447993"/>
          </a:xfrm>
          <a:noFill/>
          <a:ln w="9525">
            <a:noFill/>
            <a:miter lim="800000"/>
            <a:headEnd/>
            <a:tailEnd/>
          </a:ln>
        </p:spPr>
        <p:txBody>
          <a:bodyPr rtlCol="0">
            <a:noAutofit/>
          </a:bodyPr>
          <a:lstStyle>
            <a:lvl1pPr marL="0" indent="0" algn="ctr" rtl="0" eaLnBrk="1" fontAlgn="base" hangingPunct="1">
              <a:spcBef>
                <a:spcPct val="0"/>
              </a:spcBef>
              <a:spcAft>
                <a:spcPct val="0"/>
              </a:spcAft>
              <a:buNone/>
              <a:defRPr lang="en-GB" sz="1625" kern="1200" baseline="0" dirty="0">
                <a:solidFill>
                  <a:schemeClr val="accent2"/>
                </a:solidFill>
                <a:latin typeface="Calibri" pitchFamily="34" charset="0"/>
                <a:ea typeface="+mj-ea"/>
                <a:cs typeface="Calibri" pitchFamily="34" charset="0"/>
              </a:defRPr>
            </a:lvl1pPr>
          </a:lstStyle>
          <a:p>
            <a:pPr lvl="0"/>
            <a:r>
              <a:rPr lang="en-US" smtClean="0"/>
              <a:t>Click to edit Master text styles</a:t>
            </a:r>
          </a:p>
        </p:txBody>
      </p:sp>
      <p:sp>
        <p:nvSpPr>
          <p:cNvPr id="6" name="Slide Number Placeholder 2"/>
          <p:cNvSpPr>
            <a:spLocks noGrp="1"/>
          </p:cNvSpPr>
          <p:nvPr>
            <p:ph type="sldNum" sz="quarter" idx="13"/>
          </p:nvPr>
        </p:nvSpPr>
        <p:spPr>
          <a:xfrm>
            <a:off x="7711440" y="7608724"/>
            <a:ext cx="2346960" cy="169122"/>
          </a:xfrm>
        </p:spPr>
        <p:txBody>
          <a:bodyPr/>
          <a:lstStyle>
            <a:lvl1pPr>
              <a:defRPr/>
            </a:lvl1pPr>
          </a:lstStyle>
          <a:p>
            <a:pPr>
              <a:defRPr/>
            </a:pPr>
            <a:fld id="{574C5B2E-94A9-4CB8-A729-8645D4FCD0A7}" type="slidenum">
              <a:rPr lang="en-GB">
                <a:solidFill>
                  <a:srgbClr val="000000">
                    <a:tint val="75000"/>
                  </a:srgbClr>
                </a:solidFill>
              </a:rPr>
              <a:pPr>
                <a:defRPr/>
              </a:pPr>
              <a:t>‹#›</a:t>
            </a:fld>
            <a:endParaRPr lang="en-GB" dirty="0">
              <a:solidFill>
                <a:srgbClr val="000000">
                  <a:tint val="75000"/>
                </a:srgbClr>
              </a:solidFill>
            </a:endParaRPr>
          </a:p>
        </p:txBody>
      </p:sp>
      <p:pic>
        <p:nvPicPr>
          <p:cNvPr id="8" name="Picture 7" descr="XPO Logo-Cundy_RedBlk-DigitalUseOnl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06250" y="7127588"/>
            <a:ext cx="1602373" cy="239448"/>
          </a:xfrm>
          <a:prstGeom prst="rect">
            <a:avLst/>
          </a:prstGeom>
        </p:spPr>
      </p:pic>
    </p:spTree>
    <p:extLst>
      <p:ext uri="{BB962C8B-B14F-4D97-AF65-F5344CB8AC3E}">
        <p14:creationId xmlns:p14="http://schemas.microsoft.com/office/powerpoint/2010/main" val="3559100837"/>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Ref idx="1001">
        <a:schemeClr val="bg2"/>
      </p:bgRef>
    </p:bg>
    <p:spTree>
      <p:nvGrpSpPr>
        <p:cNvPr id="1" name=""/>
        <p:cNvGrpSpPr/>
        <p:nvPr/>
      </p:nvGrpSpPr>
      <p:grpSpPr>
        <a:xfrm>
          <a:off x="0" y="0"/>
          <a:ext cx="0" cy="0"/>
          <a:chOff x="0" y="0"/>
          <a:chExt cx="0" cy="0"/>
        </a:xfrm>
      </p:grpSpPr>
      <p:sp>
        <p:nvSpPr>
          <p:cNvPr id="18" name="Title Placeholder 1"/>
          <p:cNvSpPr>
            <a:spLocks noGrp="1"/>
          </p:cNvSpPr>
          <p:nvPr>
            <p:ph type="title"/>
          </p:nvPr>
        </p:nvSpPr>
        <p:spPr>
          <a:xfrm>
            <a:off x="2975471" y="3206279"/>
            <a:ext cx="5921797" cy="1068735"/>
          </a:xfrm>
          <a:prstGeom prst="rect">
            <a:avLst/>
          </a:prstGeom>
        </p:spPr>
        <p:txBody>
          <a:bodyPr vert="horz" lIns="91440" tIns="45720" rIns="91440" bIns="45720" rtlCol="0" anchor="t">
            <a:normAutofit/>
          </a:bodyPr>
          <a:lstStyle/>
          <a:p>
            <a:r>
              <a:rPr lang="en-US" dirty="0"/>
              <a:t>This is a sample headline of the </a:t>
            </a:r>
            <a:r>
              <a:rPr lang="en-US" dirty="0" err="1"/>
              <a:t>powerpoint</a:t>
            </a:r>
            <a:r>
              <a:rPr lang="en-US" dirty="0"/>
              <a:t> presentation</a:t>
            </a:r>
          </a:p>
        </p:txBody>
      </p:sp>
      <p:pic>
        <p:nvPicPr>
          <p:cNvPr id="20" name="Picture 19" descr="xpo-arrow-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2844801" cy="7817420"/>
          </a:xfrm>
          <a:prstGeom prst="rect">
            <a:avLst/>
          </a:prstGeom>
        </p:spPr>
      </p:pic>
      <p:sp>
        <p:nvSpPr>
          <p:cNvPr id="21" name="Slide Number Placeholder 5"/>
          <p:cNvSpPr>
            <a:spLocks noGrp="1"/>
          </p:cNvSpPr>
          <p:nvPr>
            <p:ph type="sldNum" sz="quarter" idx="4"/>
          </p:nvPr>
        </p:nvSpPr>
        <p:spPr>
          <a:xfrm>
            <a:off x="7501423" y="7061208"/>
            <a:ext cx="2133600" cy="365125"/>
          </a:xfrm>
          <a:prstGeom prst="rect">
            <a:avLst/>
          </a:prstGeom>
        </p:spPr>
        <p:txBody>
          <a:bodyPr vert="horz" lIns="91440" tIns="45720" rIns="91440" bIns="45720" rtlCol="0" anchor="ctr"/>
          <a:lstStyle>
            <a:lvl1pPr algn="r">
              <a:defRPr sz="1400">
                <a:solidFill>
                  <a:schemeClr val="tx1">
                    <a:tint val="75000"/>
                  </a:schemeClr>
                </a:solidFill>
              </a:defRPr>
            </a:lvl1pPr>
          </a:lstStyle>
          <a:p>
            <a:r>
              <a:rPr lang="en-US" dirty="0"/>
              <a:t>05 | 01 | 15</a:t>
            </a:r>
          </a:p>
        </p:txBody>
      </p:sp>
      <p:pic>
        <p:nvPicPr>
          <p:cNvPr id="22" name="Picture 21" descr="XPO Logo-Cundy_RedBlk-DigitalUseOnly.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4711" y="3532542"/>
            <a:ext cx="1913456" cy="277525"/>
          </a:xfrm>
          <a:prstGeom prst="rect">
            <a:avLst/>
          </a:prstGeom>
        </p:spPr>
      </p:pic>
      <p:sp>
        <p:nvSpPr>
          <p:cNvPr id="24" name="Text Placeholder 23"/>
          <p:cNvSpPr>
            <a:spLocks noGrp="1"/>
          </p:cNvSpPr>
          <p:nvPr>
            <p:ph type="body" sz="quarter" idx="10" hasCustomPrompt="1"/>
          </p:nvPr>
        </p:nvSpPr>
        <p:spPr>
          <a:xfrm>
            <a:off x="2974974" y="4356294"/>
            <a:ext cx="5922294" cy="752476"/>
          </a:xfrm>
        </p:spPr>
        <p:txBody>
          <a:bodyPr>
            <a:normAutofit/>
          </a:bodyPr>
          <a:lstStyle>
            <a:lvl1pPr marL="0" indent="0">
              <a:lnSpc>
                <a:spcPct val="90000"/>
              </a:lnSpc>
              <a:buNone/>
              <a:defRPr sz="1800">
                <a:solidFill>
                  <a:schemeClr val="bg1"/>
                </a:solidFill>
              </a:defRPr>
            </a:lvl1pPr>
          </a:lstStyle>
          <a:p>
            <a:r>
              <a:rPr lang="en-US" sz="1800" dirty="0">
                <a:solidFill>
                  <a:schemeClr val="bg1"/>
                </a:solidFill>
              </a:rPr>
              <a:t>This is a sample of what a subhead would look</a:t>
            </a:r>
          </a:p>
          <a:p>
            <a:r>
              <a:rPr lang="en-US" sz="1800" dirty="0">
                <a:solidFill>
                  <a:schemeClr val="bg1"/>
                </a:solidFill>
              </a:rPr>
              <a:t>like in a </a:t>
            </a:r>
            <a:r>
              <a:rPr lang="en-US" sz="1800" dirty="0" err="1">
                <a:solidFill>
                  <a:schemeClr val="bg1"/>
                </a:solidFill>
              </a:rPr>
              <a:t>powerpoint</a:t>
            </a:r>
            <a:r>
              <a:rPr lang="en-US" sz="1800" dirty="0">
                <a:solidFill>
                  <a:schemeClr val="bg1"/>
                </a:solidFill>
              </a:rPr>
              <a:t> presentation</a:t>
            </a:r>
          </a:p>
        </p:txBody>
      </p:sp>
    </p:spTree>
    <p:extLst>
      <p:ext uri="{BB962C8B-B14F-4D97-AF65-F5344CB8AC3E}">
        <p14:creationId xmlns:p14="http://schemas.microsoft.com/office/powerpoint/2010/main" val="1728351486"/>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Rectangle 1"/>
          <p:cNvSpPr/>
          <p:nvPr userDrawn="1"/>
        </p:nvSpPr>
        <p:spPr>
          <a:xfrm>
            <a:off x="0" y="0"/>
            <a:ext cx="10058400" cy="127989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itle Placeholder 1"/>
          <p:cNvSpPr>
            <a:spLocks noGrp="1"/>
          </p:cNvSpPr>
          <p:nvPr>
            <p:ph type="title" hasCustomPrompt="1"/>
          </p:nvPr>
        </p:nvSpPr>
        <p:spPr>
          <a:xfrm>
            <a:off x="833027" y="278022"/>
            <a:ext cx="8594168" cy="1001876"/>
          </a:xfrm>
          <a:prstGeom prst="rect">
            <a:avLst/>
          </a:prstGeom>
        </p:spPr>
        <p:txBody>
          <a:bodyPr vert="horz" lIns="101882" tIns="50941" rIns="101882" bIns="50941" rtlCol="0" anchor="t">
            <a:normAutofit/>
          </a:bodyPr>
          <a:lstStyle>
            <a:lvl1pPr>
              <a:defRPr sz="2400">
                <a:solidFill>
                  <a:schemeClr val="bg1"/>
                </a:solidFill>
              </a:defRPr>
            </a:lvl1pPr>
          </a:lstStyle>
          <a:p>
            <a:r>
              <a:rPr lang="en-US" dirty="0"/>
              <a:t>This is a sample headline of the</a:t>
            </a:r>
            <a:br>
              <a:rPr lang="en-US" dirty="0"/>
            </a:br>
            <a:r>
              <a:rPr lang="en-US" dirty="0" err="1"/>
              <a:t>powerpoint</a:t>
            </a:r>
            <a:r>
              <a:rPr lang="en-US" dirty="0"/>
              <a:t> presentation showing copy</a:t>
            </a:r>
          </a:p>
        </p:txBody>
      </p:sp>
      <p:pic>
        <p:nvPicPr>
          <p:cNvPr id="10" name="Picture 9" descr="XPO Logo-Cundy_RedBlk-DigitalUseOnl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06250" y="7127588"/>
            <a:ext cx="1602373" cy="239448"/>
          </a:xfrm>
          <a:prstGeom prst="rect">
            <a:avLst/>
          </a:prstGeom>
        </p:spPr>
      </p:pic>
      <p:sp>
        <p:nvSpPr>
          <p:cNvPr id="13" name="Content Placeholder 2"/>
          <p:cNvSpPr>
            <a:spLocks noGrp="1"/>
          </p:cNvSpPr>
          <p:nvPr>
            <p:ph idx="1"/>
          </p:nvPr>
        </p:nvSpPr>
        <p:spPr>
          <a:xfrm>
            <a:off x="833027" y="2629246"/>
            <a:ext cx="8229600" cy="2822242"/>
          </a:xfrm>
          <a:prstGeom prst="rect">
            <a:avLst/>
          </a:prstGeom>
        </p:spPr>
        <p:txBody>
          <a:bodyPr/>
          <a:lstStyle>
            <a:lvl1pPr marL="233363" indent="-233363">
              <a:spcBef>
                <a:spcPts val="600"/>
              </a:spcBef>
              <a:spcAft>
                <a:spcPts val="600"/>
              </a:spcAft>
              <a:buClr>
                <a:schemeClr val="tx2"/>
              </a:buClr>
              <a:buSzPct val="100000"/>
              <a:buFontTx/>
              <a:buBlip>
                <a:blip r:embed="rId3"/>
              </a:buBlip>
              <a:defRPr sz="1800"/>
            </a:lvl1pPr>
            <a:lvl2pPr>
              <a:defRPr sz="1800"/>
            </a:lvl2pPr>
            <a:lvl3pPr>
              <a:defRPr sz="1800"/>
            </a:lvl3pPr>
            <a:lvl4pPr>
              <a:defRPr sz="1800"/>
            </a:lvl4pPr>
            <a:lvl5pPr>
              <a:defRPr sz="1800"/>
            </a:lvl5pPr>
          </a:lstStyle>
          <a:p>
            <a:pPr lvl="0"/>
            <a:r>
              <a:rPr lang="en-US" dirty="0"/>
              <a:t>Click to edit Master text styles</a:t>
            </a:r>
          </a:p>
        </p:txBody>
      </p:sp>
      <p:sp>
        <p:nvSpPr>
          <p:cNvPr id="19" name="Text Placeholder 18"/>
          <p:cNvSpPr>
            <a:spLocks noGrp="1"/>
          </p:cNvSpPr>
          <p:nvPr>
            <p:ph type="body" sz="quarter" idx="13"/>
          </p:nvPr>
        </p:nvSpPr>
        <p:spPr>
          <a:xfrm>
            <a:off x="833438" y="2053789"/>
            <a:ext cx="8229189" cy="575457"/>
          </a:xfrm>
        </p:spPr>
        <p:txBody>
          <a:bodyPr>
            <a:normAutofit/>
          </a:bodyPr>
          <a:lstStyle>
            <a:lvl1pPr marL="0" indent="0">
              <a:buNone/>
              <a:defRPr sz="1800" b="1"/>
            </a:lvl1pPr>
          </a:lstStyle>
          <a:p>
            <a:pPr lvl="0"/>
            <a:r>
              <a:rPr lang="en-US" dirty="0"/>
              <a:t>Click to edit Master text styles</a:t>
            </a:r>
          </a:p>
        </p:txBody>
      </p:sp>
      <p:sp>
        <p:nvSpPr>
          <p:cNvPr id="11" name="Slide Number Placeholder 5"/>
          <p:cNvSpPr>
            <a:spLocks noGrp="1"/>
          </p:cNvSpPr>
          <p:nvPr>
            <p:ph type="sldNum" sz="quarter" idx="12"/>
          </p:nvPr>
        </p:nvSpPr>
        <p:spPr>
          <a:xfrm>
            <a:off x="681141" y="7127588"/>
            <a:ext cx="519418" cy="413808"/>
          </a:xfrm>
          <a:prstGeom prst="rect">
            <a:avLst/>
          </a:prstGeom>
        </p:spPr>
        <p:txBody>
          <a:bodyPr lIns="101882" tIns="50941" rIns="101882" bIns="50941"/>
          <a:lstStyle>
            <a:lvl1pPr algn="r">
              <a:defRPr sz="1100">
                <a:solidFill>
                  <a:schemeClr val="tx2"/>
                </a:solidFill>
              </a:defRPr>
            </a:lvl1pPr>
          </a:lstStyle>
          <a:p>
            <a:fld id="{91AF2B4D-6B12-4EDF-87BB-2B55CECB6611}" type="slidenum">
              <a:rPr lang="en-US" smtClean="0"/>
              <a:pPr/>
              <a:t>‹#›</a:t>
            </a:fld>
            <a:endParaRPr lang="en-US" dirty="0"/>
          </a:p>
        </p:txBody>
      </p:sp>
      <p:sp>
        <p:nvSpPr>
          <p:cNvPr id="9" name="TextBox 8"/>
          <p:cNvSpPr txBox="1"/>
          <p:nvPr userDrawn="1"/>
        </p:nvSpPr>
        <p:spPr>
          <a:xfrm>
            <a:off x="1200559" y="7203687"/>
            <a:ext cx="1265915" cy="261610"/>
          </a:xfrm>
          <a:prstGeom prst="rect">
            <a:avLst/>
          </a:prstGeom>
          <a:noFill/>
        </p:spPr>
        <p:txBody>
          <a:bodyPr wrap="square" rtlCol="0" anchor="ctr">
            <a:spAutoFit/>
          </a:bodyPr>
          <a:lstStyle/>
          <a:p>
            <a:r>
              <a:rPr lang="en-US" sz="1100" dirty="0">
                <a:solidFill>
                  <a:schemeClr val="tx1"/>
                </a:solidFill>
              </a:rPr>
              <a:t>I    </a:t>
            </a:r>
            <a:r>
              <a:rPr lang="en-US" sz="1100" dirty="0">
                <a:solidFill>
                  <a:schemeClr val="tx2"/>
                </a:solidFill>
              </a:rPr>
              <a:t>Confidential</a:t>
            </a:r>
            <a:endParaRPr lang="en-GB" sz="1100" dirty="0">
              <a:solidFill>
                <a:schemeClr val="tx2"/>
              </a:solidFill>
            </a:endParaRPr>
          </a:p>
        </p:txBody>
      </p:sp>
      <p:sp>
        <p:nvSpPr>
          <p:cNvPr id="12" name="Rectangle 11"/>
          <p:cNvSpPr/>
          <p:nvPr userDrawn="1"/>
        </p:nvSpPr>
        <p:spPr>
          <a:xfrm>
            <a:off x="1789147" y="7535723"/>
            <a:ext cx="6991265" cy="215444"/>
          </a:xfrm>
          <a:prstGeom prst="rect">
            <a:avLst/>
          </a:prstGeom>
        </p:spPr>
        <p:txBody>
          <a:bodyPr wrap="square">
            <a:spAutoFit/>
          </a:bodyPr>
          <a:lstStyle/>
          <a:p>
            <a:pPr marR="45720"/>
            <a:r>
              <a:rPr lang="en-US" sz="800" b="1" dirty="0"/>
              <a:t>©</a:t>
            </a:r>
            <a:r>
              <a:rPr lang="en-US" sz="800" b="1" dirty="0" smtClean="0"/>
              <a:t>2017 </a:t>
            </a:r>
            <a:r>
              <a:rPr lang="en-US" sz="800" b="1" dirty="0"/>
              <a:t>XPO Logistics, Inc. CONFIDENTIAL AND PROPRIETARY MATERIAL | Internal Use Only | Do Not Copy or Distribute</a:t>
            </a:r>
            <a:endParaRPr lang="en-US" sz="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220382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Picture Placeholder 2"/>
          <p:cNvSpPr>
            <a:spLocks noGrp="1"/>
          </p:cNvSpPr>
          <p:nvPr>
            <p:ph type="pic" sz="quarter" idx="15"/>
          </p:nvPr>
        </p:nvSpPr>
        <p:spPr>
          <a:xfrm>
            <a:off x="3671888" y="2314574"/>
            <a:ext cx="6221640" cy="4116706"/>
          </a:xfrm>
        </p:spPr>
        <p:txBody>
          <a:bodyPr/>
          <a:lstStyle>
            <a:lvl1pPr marL="0" indent="0">
              <a:buNone/>
              <a:defRPr/>
            </a:lvl1pPr>
          </a:lstStyle>
          <a:p>
            <a:endParaRPr lang="en-US" dirty="0"/>
          </a:p>
        </p:txBody>
      </p:sp>
      <p:sp>
        <p:nvSpPr>
          <p:cNvPr id="7" name="Rectangle 6"/>
          <p:cNvSpPr/>
          <p:nvPr userDrawn="1"/>
        </p:nvSpPr>
        <p:spPr>
          <a:xfrm>
            <a:off x="0" y="0"/>
            <a:ext cx="10058400" cy="127989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itle Placeholder 1"/>
          <p:cNvSpPr>
            <a:spLocks noGrp="1"/>
          </p:cNvSpPr>
          <p:nvPr>
            <p:ph type="title" hasCustomPrompt="1"/>
          </p:nvPr>
        </p:nvSpPr>
        <p:spPr>
          <a:xfrm>
            <a:off x="833027" y="278022"/>
            <a:ext cx="8594168" cy="1001876"/>
          </a:xfrm>
          <a:prstGeom prst="rect">
            <a:avLst/>
          </a:prstGeom>
        </p:spPr>
        <p:txBody>
          <a:bodyPr vert="horz" lIns="101882" tIns="50941" rIns="101882" bIns="50941" rtlCol="0" anchor="t">
            <a:normAutofit/>
          </a:bodyPr>
          <a:lstStyle>
            <a:lvl1pPr>
              <a:defRPr sz="2400">
                <a:solidFill>
                  <a:schemeClr val="bg1"/>
                </a:solidFill>
              </a:defRPr>
            </a:lvl1pPr>
          </a:lstStyle>
          <a:p>
            <a:r>
              <a:rPr lang="en-US" dirty="0"/>
              <a:t>This is a sample headline of the</a:t>
            </a:r>
            <a:br>
              <a:rPr lang="en-US" dirty="0"/>
            </a:br>
            <a:r>
              <a:rPr lang="en-US" dirty="0" err="1"/>
              <a:t>powerpoint</a:t>
            </a:r>
            <a:r>
              <a:rPr lang="en-US" dirty="0"/>
              <a:t> presentation showing copy</a:t>
            </a:r>
          </a:p>
        </p:txBody>
      </p:sp>
      <p:pic>
        <p:nvPicPr>
          <p:cNvPr id="9" name="Picture 8" descr="XPO Logo-Cundy_RedBlk-DigitalUseOnl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06250" y="7127588"/>
            <a:ext cx="1602373" cy="239448"/>
          </a:xfrm>
          <a:prstGeom prst="rect">
            <a:avLst/>
          </a:prstGeom>
        </p:spPr>
      </p:pic>
      <p:sp>
        <p:nvSpPr>
          <p:cNvPr id="19" name="Text Placeholder 18"/>
          <p:cNvSpPr>
            <a:spLocks noGrp="1"/>
          </p:cNvSpPr>
          <p:nvPr>
            <p:ph type="body" sz="quarter" idx="14" hasCustomPrompt="1"/>
          </p:nvPr>
        </p:nvSpPr>
        <p:spPr>
          <a:xfrm>
            <a:off x="833026" y="2314565"/>
            <a:ext cx="2748806" cy="3946018"/>
          </a:xfrm>
          <a:prstGeom prst="rect">
            <a:avLst/>
          </a:prstGeom>
        </p:spPr>
        <p:txBody>
          <a:bodyPr vert="horz"/>
          <a:lstStyle>
            <a:lvl1pPr marL="0" indent="0">
              <a:buNone/>
              <a:defRPr sz="1200"/>
            </a:lvl1pPr>
            <a:lvl2pPr>
              <a:defRPr sz="1200"/>
            </a:lvl2pPr>
            <a:lvl3pPr>
              <a:defRPr sz="1200"/>
            </a:lvl3pPr>
            <a:lvl4pPr>
              <a:defRPr sz="1200"/>
            </a:lvl4pPr>
            <a:lvl5pPr>
              <a:defRPr sz="1200"/>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a:p>
            <a:pPr lvl="0"/>
            <a:endParaRPr lang="en-US" dirty="0"/>
          </a:p>
          <a:p>
            <a:pPr lvl="0"/>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a:p>
            <a:pPr lvl="0"/>
            <a:endParaRPr lang="en-US" dirty="0"/>
          </a:p>
          <a:p>
            <a:pPr lvl="0"/>
            <a:r>
              <a:rPr lang="en-US" dirty="0" err="1"/>
              <a:t>Lorem</a:t>
            </a:r>
            <a:r>
              <a:rPr lang="en-US" dirty="0"/>
              <a:t> </a:t>
            </a:r>
            <a:r>
              <a:rPr lang="en-US" dirty="0" err="1"/>
              <a:t>ipsum</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a:t>
            </a:r>
          </a:p>
          <a:p>
            <a:pPr lvl="0"/>
            <a:endParaRPr lang="en-US" dirty="0"/>
          </a:p>
          <a:p>
            <a:pPr lvl="0"/>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p:txBody>
      </p:sp>
      <p:sp>
        <p:nvSpPr>
          <p:cNvPr id="11" name="Slide Number Placeholder 5"/>
          <p:cNvSpPr>
            <a:spLocks noGrp="1"/>
          </p:cNvSpPr>
          <p:nvPr>
            <p:ph type="sldNum" sz="quarter" idx="12"/>
          </p:nvPr>
        </p:nvSpPr>
        <p:spPr>
          <a:xfrm>
            <a:off x="681141" y="7127588"/>
            <a:ext cx="519418" cy="413808"/>
          </a:xfrm>
          <a:prstGeom prst="rect">
            <a:avLst/>
          </a:prstGeom>
        </p:spPr>
        <p:txBody>
          <a:bodyPr lIns="101882" tIns="50941" rIns="101882" bIns="50941"/>
          <a:lstStyle>
            <a:lvl1pPr algn="r">
              <a:defRPr sz="1100">
                <a:solidFill>
                  <a:schemeClr val="tx2"/>
                </a:solidFill>
              </a:defRPr>
            </a:lvl1pPr>
          </a:lstStyle>
          <a:p>
            <a:fld id="{91AF2B4D-6B12-4EDF-87BB-2B55CECB6611}" type="slidenum">
              <a:rPr lang="en-US" smtClean="0"/>
              <a:pPr/>
              <a:t>‹#›</a:t>
            </a:fld>
            <a:endParaRPr lang="en-US" dirty="0"/>
          </a:p>
        </p:txBody>
      </p:sp>
      <p:sp>
        <p:nvSpPr>
          <p:cNvPr id="14" name="TextBox 13"/>
          <p:cNvSpPr txBox="1"/>
          <p:nvPr userDrawn="1"/>
        </p:nvSpPr>
        <p:spPr>
          <a:xfrm>
            <a:off x="1200559" y="7203687"/>
            <a:ext cx="1265915" cy="261610"/>
          </a:xfrm>
          <a:prstGeom prst="rect">
            <a:avLst/>
          </a:prstGeom>
          <a:noFill/>
        </p:spPr>
        <p:txBody>
          <a:bodyPr wrap="square" rtlCol="0" anchor="ctr">
            <a:spAutoFit/>
          </a:bodyPr>
          <a:lstStyle/>
          <a:p>
            <a:r>
              <a:rPr lang="en-US" sz="1100" dirty="0">
                <a:solidFill>
                  <a:schemeClr val="tx1"/>
                </a:solidFill>
              </a:rPr>
              <a:t>I    </a:t>
            </a:r>
            <a:r>
              <a:rPr lang="en-US" sz="1100" dirty="0">
                <a:solidFill>
                  <a:schemeClr val="tx2"/>
                </a:solidFill>
              </a:rPr>
              <a:t>Confidential</a:t>
            </a:r>
            <a:endParaRPr lang="en-GB" sz="1100" dirty="0">
              <a:solidFill>
                <a:schemeClr val="tx2"/>
              </a:solidFill>
            </a:endParaRPr>
          </a:p>
        </p:txBody>
      </p:sp>
    </p:spTree>
    <p:extLst>
      <p:ext uri="{BB962C8B-B14F-4D97-AF65-F5344CB8AC3E}">
        <p14:creationId xmlns:p14="http://schemas.microsoft.com/office/powerpoint/2010/main" val="1122394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Placeholder 3"/>
          <p:cNvSpPr>
            <a:spLocks noGrp="1"/>
          </p:cNvSpPr>
          <p:nvPr>
            <p:ph type="title"/>
          </p:nvPr>
        </p:nvSpPr>
        <p:spPr>
          <a:xfrm>
            <a:off x="503238" y="311150"/>
            <a:ext cx="9051925" cy="12954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5" name="Date Placeholder 4"/>
          <p:cNvSpPr>
            <a:spLocks noGrp="1"/>
          </p:cNvSpPr>
          <p:nvPr>
            <p:ph type="dt" sz="half" idx="2"/>
          </p:nvPr>
        </p:nvSpPr>
        <p:spPr>
          <a:xfrm>
            <a:off x="503238" y="7204075"/>
            <a:ext cx="2346325" cy="414338"/>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7" name="Slide Number Placeholder 6"/>
          <p:cNvSpPr>
            <a:spLocks noGrp="1"/>
          </p:cNvSpPr>
          <p:nvPr>
            <p:ph type="sldNum" sz="quarter" idx="4"/>
          </p:nvPr>
        </p:nvSpPr>
        <p:spPr>
          <a:xfrm>
            <a:off x="7208838" y="7204075"/>
            <a:ext cx="2346325" cy="414338"/>
          </a:xfrm>
          <a:prstGeom prst="rect">
            <a:avLst/>
          </a:prstGeom>
        </p:spPr>
        <p:txBody>
          <a:bodyPr vert="horz" lIns="91440" tIns="45720" rIns="91440" bIns="45720" rtlCol="0" anchor="ctr"/>
          <a:lstStyle>
            <a:lvl1pPr algn="r">
              <a:defRPr sz="1200">
                <a:solidFill>
                  <a:schemeClr val="tx1">
                    <a:tint val="75000"/>
                  </a:schemeClr>
                </a:solidFill>
              </a:defRPr>
            </a:lvl1pPr>
          </a:lstStyle>
          <a:p>
            <a:fld id="{713C2F59-4387-B14A-94C3-7EB1ABD30C28}" type="slidenum">
              <a:rPr lang="en-US" smtClean="0"/>
              <a:t>‹#›</a:t>
            </a:fld>
            <a:endParaRPr lang="en-US" dirty="0"/>
          </a:p>
        </p:txBody>
      </p:sp>
      <p:sp>
        <p:nvSpPr>
          <p:cNvPr id="8" name="Text Placeholder 7"/>
          <p:cNvSpPr>
            <a:spLocks noGrp="1"/>
          </p:cNvSpPr>
          <p:nvPr>
            <p:ph type="body" idx="1"/>
          </p:nvPr>
        </p:nvSpPr>
        <p:spPr>
          <a:xfrm>
            <a:off x="503238" y="1812925"/>
            <a:ext cx="9051925" cy="5130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5" descr="XPO Logo-Cundy_RedBlk-DigitalUseOnly.png"/>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106250" y="7127588"/>
            <a:ext cx="1602373" cy="239448"/>
          </a:xfrm>
          <a:prstGeom prst="rect">
            <a:avLst/>
          </a:prstGeom>
        </p:spPr>
      </p:pic>
    </p:spTree>
    <p:extLst>
      <p:ext uri="{BB962C8B-B14F-4D97-AF65-F5344CB8AC3E}">
        <p14:creationId xmlns:p14="http://schemas.microsoft.com/office/powerpoint/2010/main" val="3583965969"/>
      </p:ext>
    </p:extLst>
  </p:cSld>
  <p:clrMap bg1="lt1" tx1="dk1" bg2="lt2" tx2="dk2" accent1="accent1" accent2="accent2" accent3="accent3" accent4="accent4" accent5="accent5" accent6="accent6" hlink="hlink" folHlink="folHlink"/>
  <p:sldLayoutIdLst>
    <p:sldLayoutId id="2147493461" r:id="rId1"/>
    <p:sldLayoutId id="2147493462" r:id="rId2"/>
    <p:sldLayoutId id="2147493463" r:id="rId3"/>
    <p:sldLayoutId id="2147493464" r:id="rId4"/>
    <p:sldLayoutId id="2147493456" r:id="rId5"/>
    <p:sldLayoutId id="2147493457" r:id="rId6"/>
    <p:sldLayoutId id="2147493458" r:id="rId7"/>
  </p:sldLayoutIdLst>
  <p:hf hdr="0" dt="0"/>
  <p:txStyles>
    <p:titleStyle>
      <a:lvl1pPr algn="l" defTabSz="509412" rtl="0" eaLnBrk="1" latinLnBrk="0" hangingPunct="1">
        <a:spcBef>
          <a:spcPct val="0"/>
        </a:spcBef>
        <a:buNone/>
        <a:defRPr sz="3100" kern="1200">
          <a:solidFill>
            <a:schemeClr val="tx1"/>
          </a:solidFill>
          <a:latin typeface="+mj-lt"/>
          <a:ea typeface="+mj-ea"/>
          <a:cs typeface="+mj-cs"/>
        </a:defRPr>
      </a:lvl1pPr>
    </p:titleStyle>
    <p:body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901509" y="2863905"/>
            <a:ext cx="6846261" cy="529129"/>
          </a:xfrm>
          <a:prstGeom prst="rect">
            <a:avLst/>
          </a:prstGeom>
        </p:spPr>
        <p:txBody>
          <a:bodyPr vert="horz" lIns="91440" tIns="45720" rIns="91440" bIns="45720" rtlCol="0" anchor="t">
            <a:noAutofit/>
          </a:bodyPr>
          <a:lstStyle>
            <a:lvl1pPr algn="l" defTabSz="509412" rtl="0" eaLnBrk="1" latinLnBrk="0" hangingPunct="1">
              <a:spcBef>
                <a:spcPct val="0"/>
              </a:spcBef>
              <a:buNone/>
              <a:defRPr sz="3100" kern="1200">
                <a:solidFill>
                  <a:schemeClr val="tx1"/>
                </a:solidFill>
                <a:latin typeface="+mj-lt"/>
                <a:ea typeface="+mj-ea"/>
                <a:cs typeface="+mj-cs"/>
              </a:defRPr>
            </a:lvl1pPr>
          </a:lstStyle>
          <a:p>
            <a:r>
              <a:rPr lang="en-US" sz="3600" dirty="0" smtClean="0"/>
              <a:t>Infosys Hackathon</a:t>
            </a:r>
          </a:p>
          <a:p>
            <a:r>
              <a:rPr lang="en-US" sz="3600" dirty="0" smtClean="0"/>
              <a:t>Carrier </a:t>
            </a:r>
            <a:r>
              <a:rPr lang="en-US" sz="3600" dirty="0"/>
              <a:t>Collaboration </a:t>
            </a:r>
            <a:r>
              <a:rPr lang="en-US" sz="3600" dirty="0" smtClean="0"/>
              <a:t>Platform</a:t>
            </a:r>
          </a:p>
          <a:p>
            <a:r>
              <a:rPr lang="en-US" sz="3600" dirty="0" smtClean="0"/>
              <a:t>Team 305</a:t>
            </a:r>
          </a:p>
        </p:txBody>
      </p:sp>
      <p:sp>
        <p:nvSpPr>
          <p:cNvPr id="6" name="Text Placeholder 2"/>
          <p:cNvSpPr txBox="1">
            <a:spLocks/>
          </p:cNvSpPr>
          <p:nvPr/>
        </p:nvSpPr>
        <p:spPr>
          <a:xfrm>
            <a:off x="2900160" y="4825861"/>
            <a:ext cx="6715827" cy="343588"/>
          </a:xfrm>
          <a:prstGeom prst="rect">
            <a:avLst/>
          </a:prstGeom>
        </p:spPr>
        <p:txBody>
          <a:bodyPr vert="horz" lIns="91440" tIns="45720" rIns="91440" bIns="45720" rtlCol="0">
            <a:noAutofit/>
          </a:bodyPr>
          <a:lstStyle>
            <a:lvl1pPr marL="0" indent="0" algn="l" defTabSz="509412" rtl="0" eaLnBrk="1" latinLnBrk="0" hangingPunct="1">
              <a:lnSpc>
                <a:spcPct val="90000"/>
              </a:lnSpc>
              <a:spcBef>
                <a:spcPct val="20000"/>
              </a:spcBef>
              <a:buFont typeface="Arial"/>
              <a:buNone/>
              <a:defRPr sz="1800" kern="1200">
                <a:solidFill>
                  <a:schemeClr val="bg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r>
              <a:rPr lang="en-US" sz="2400" b="1" dirty="0" smtClean="0"/>
              <a:t>December 2017</a:t>
            </a:r>
            <a:endParaRPr lang="en-US" sz="2400" b="1" dirty="0"/>
          </a:p>
        </p:txBody>
      </p:sp>
    </p:spTree>
    <p:extLst>
      <p:ext uri="{BB962C8B-B14F-4D97-AF65-F5344CB8AC3E}">
        <p14:creationId xmlns:p14="http://schemas.microsoft.com/office/powerpoint/2010/main" val="23695486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ph type="body" sz="quarter" idx="13"/>
          </p:nvPr>
        </p:nvSpPr>
        <p:spPr>
          <a:xfrm>
            <a:off x="1989123" y="1698559"/>
            <a:ext cx="3168309" cy="1765939"/>
          </a:xfrm>
          <a:prstGeom prst="rect">
            <a:avLst/>
          </a:prstGeom>
        </p:spPr>
        <p:txBody>
          <a:bodyPr>
            <a:normAutofit/>
          </a:bodyPr>
          <a:lstStyle/>
          <a:p>
            <a:pPr marL="285750" indent="-285750">
              <a:lnSpc>
                <a:spcPct val="150000"/>
              </a:lnSpc>
              <a:spcBef>
                <a:spcPts val="600"/>
              </a:spcBef>
              <a:spcAft>
                <a:spcPts val="600"/>
              </a:spcAft>
              <a:buClr>
                <a:srgbClr val="FF0000"/>
              </a:buClr>
              <a:buSzPct val="100000"/>
              <a:buBlip>
                <a:blip r:embed="rId2"/>
              </a:buBlip>
            </a:pPr>
            <a:r>
              <a:rPr lang="en-US" sz="1400" dirty="0" smtClean="0">
                <a:latin typeface="Decima Nova Pro"/>
                <a:cs typeface="Decima Nova Pro"/>
              </a:rPr>
              <a:t>UI Developer</a:t>
            </a:r>
            <a:endParaRPr lang="en-GB" sz="1600" dirty="0">
              <a:solidFill>
                <a:srgbClr val="0000FF"/>
              </a:solidFill>
              <a:latin typeface="Decima Nova Pro"/>
              <a:cs typeface="Decima Nova Pro"/>
            </a:endParaRPr>
          </a:p>
        </p:txBody>
      </p:sp>
      <p:sp>
        <p:nvSpPr>
          <p:cNvPr id="5" name="Slide Number Placeholder 4"/>
          <p:cNvSpPr>
            <a:spLocks noGrp="1"/>
          </p:cNvSpPr>
          <p:nvPr>
            <p:ph type="sldNum" sz="quarter" idx="12"/>
          </p:nvPr>
        </p:nvSpPr>
        <p:spPr/>
        <p:txBody>
          <a:bodyPr/>
          <a:lstStyle/>
          <a:p>
            <a:fld id="{91AF2B4D-6B12-4EDF-87BB-2B55CECB6611}" type="slidenum">
              <a:rPr lang="en-US" smtClean="0"/>
              <a:pPr/>
              <a:t>2</a:t>
            </a:fld>
            <a:endParaRPr lang="en-US" dirty="0"/>
          </a:p>
        </p:txBody>
      </p:sp>
      <p:sp>
        <p:nvSpPr>
          <p:cNvPr id="6" name="TextBox 5"/>
          <p:cNvSpPr txBox="1"/>
          <p:nvPr/>
        </p:nvSpPr>
        <p:spPr>
          <a:xfrm>
            <a:off x="1989123" y="1378079"/>
            <a:ext cx="3168310" cy="338554"/>
          </a:xfrm>
          <a:prstGeom prst="rect">
            <a:avLst/>
          </a:prstGeom>
          <a:noFill/>
        </p:spPr>
        <p:txBody>
          <a:bodyPr wrap="square" rtlCol="0">
            <a:spAutoFit/>
          </a:bodyPr>
          <a:lstStyle/>
          <a:p>
            <a:r>
              <a:rPr lang="en-US" sz="1600" b="1" dirty="0" smtClean="0">
                <a:solidFill>
                  <a:srgbClr val="C00000"/>
                </a:solidFill>
              </a:rPr>
              <a:t>Amrita </a:t>
            </a:r>
            <a:r>
              <a:rPr lang="en-US" sz="1600" b="1" dirty="0" err="1" smtClean="0">
                <a:solidFill>
                  <a:srgbClr val="C00000"/>
                </a:solidFill>
              </a:rPr>
              <a:t>Pritam</a:t>
            </a:r>
            <a:endParaRPr lang="en-US" sz="1600" b="1" dirty="0">
              <a:solidFill>
                <a:srgbClr val="C00000"/>
              </a:solidFill>
            </a:endParaRPr>
          </a:p>
        </p:txBody>
      </p:sp>
      <p:grpSp>
        <p:nvGrpSpPr>
          <p:cNvPr id="20" name="Group 19"/>
          <p:cNvGrpSpPr/>
          <p:nvPr/>
        </p:nvGrpSpPr>
        <p:grpSpPr>
          <a:xfrm>
            <a:off x="83985" y="1404816"/>
            <a:ext cx="1828502" cy="1801815"/>
            <a:chOff x="83985" y="1521225"/>
            <a:chExt cx="1828502" cy="1801815"/>
          </a:xfrm>
        </p:grpSpPr>
        <p:sp>
          <p:nvSpPr>
            <p:cNvPr id="3" name="Oval 2"/>
            <p:cNvSpPr/>
            <p:nvPr/>
          </p:nvSpPr>
          <p:spPr>
            <a:xfrm>
              <a:off x="83985" y="1521225"/>
              <a:ext cx="1828502" cy="1801815"/>
            </a:xfrm>
            <a:prstGeom prst="ellipse">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pic>
          <p:nvPicPr>
            <p:cNvPr id="4" name="Picture 2" descr="Image result for female silhouette headsh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047" y="1786285"/>
              <a:ext cx="1190379" cy="11903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p:cNvGrpSpPr/>
          <p:nvPr/>
        </p:nvGrpSpPr>
        <p:grpSpPr>
          <a:xfrm>
            <a:off x="83985" y="4146365"/>
            <a:ext cx="1828502" cy="1801815"/>
            <a:chOff x="83985" y="3564367"/>
            <a:chExt cx="1828502" cy="1801815"/>
          </a:xfrm>
          <a:solidFill>
            <a:schemeClr val="accent6">
              <a:lumMod val="60000"/>
              <a:lumOff val="40000"/>
            </a:schemeClr>
          </a:solidFill>
        </p:grpSpPr>
        <p:grpSp>
          <p:nvGrpSpPr>
            <p:cNvPr id="32" name="Group 31"/>
            <p:cNvGrpSpPr/>
            <p:nvPr/>
          </p:nvGrpSpPr>
          <p:grpSpPr>
            <a:xfrm>
              <a:off x="83985" y="3564367"/>
              <a:ext cx="1828502" cy="1801815"/>
              <a:chOff x="83985" y="1521225"/>
              <a:chExt cx="1828502" cy="1801815"/>
            </a:xfrm>
            <a:grpFill/>
          </p:grpSpPr>
          <p:sp>
            <p:nvSpPr>
              <p:cNvPr id="33" name="Oval 32"/>
              <p:cNvSpPr/>
              <p:nvPr/>
            </p:nvSpPr>
            <p:spPr>
              <a:xfrm>
                <a:off x="83985" y="1521225"/>
                <a:ext cx="1828502" cy="1801815"/>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pic>
            <p:nvPicPr>
              <p:cNvPr id="34" name="Picture 2" descr="Image result for female silhouette headsh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047" y="1786285"/>
                <a:ext cx="1190379" cy="1190379"/>
              </a:xfrm>
              <a:prstGeom prst="rect">
                <a:avLst/>
              </a:prstGeom>
              <a:grpFill/>
              <a:extLst/>
            </p:spPr>
          </p:pic>
        </p:grpSp>
        <p:pic>
          <p:nvPicPr>
            <p:cNvPr id="1034" name="Picture 10" descr="Image result for male silhouette headshot"/>
            <p:cNvPicPr>
              <a:picLocks noChangeAspect="1" noChangeArrowheads="1"/>
            </p:cNvPicPr>
            <p:nvPr/>
          </p:nvPicPr>
          <p:blipFill rotWithShape="1">
            <a:blip r:embed="rId4">
              <a:extLst>
                <a:ext uri="{28A0092B-C50C-407E-A947-70E740481C1C}">
                  <a14:useLocalDpi xmlns:a14="http://schemas.microsoft.com/office/drawing/2010/main" val="0"/>
                </a:ext>
              </a:extLst>
            </a:blip>
            <a:srcRect l="49850" t="23635" b="24741"/>
            <a:stretch/>
          </p:blipFill>
          <p:spPr bwMode="auto">
            <a:xfrm>
              <a:off x="412032" y="3829427"/>
              <a:ext cx="1181394" cy="1216152"/>
            </a:xfrm>
            <a:prstGeom prst="rect">
              <a:avLst/>
            </a:prstGeom>
            <a:grpFill/>
            <a:extLst/>
          </p:spPr>
        </p:pic>
      </p:grpSp>
      <p:sp>
        <p:nvSpPr>
          <p:cNvPr id="42" name="Text Placeholder 1"/>
          <p:cNvSpPr txBox="1">
            <a:spLocks/>
          </p:cNvSpPr>
          <p:nvPr/>
        </p:nvSpPr>
        <p:spPr>
          <a:xfrm>
            <a:off x="1989123" y="4640546"/>
            <a:ext cx="3168309" cy="1535890"/>
          </a:xfrm>
          <a:prstGeom prst="rect">
            <a:avLst/>
          </a:prstGeom>
        </p:spPr>
        <p:txBody>
          <a:bodyPr vert="horz" lIns="91440" tIns="45720" rIns="91440" bIns="45720" rtlCol="0">
            <a:normAutofit/>
          </a:bodyPr>
          <a:lstStyle>
            <a:lvl1pPr marL="0" indent="0" algn="l" defTabSz="509412" rtl="0" eaLnBrk="1" latinLnBrk="0" hangingPunct="1">
              <a:spcBef>
                <a:spcPct val="20000"/>
              </a:spcBef>
              <a:buFont typeface="Arial"/>
              <a:buNone/>
              <a:defRPr sz="1800" b="1"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285750" indent="-285750">
              <a:lnSpc>
                <a:spcPct val="120000"/>
              </a:lnSpc>
              <a:spcBef>
                <a:spcPts val="600"/>
              </a:spcBef>
              <a:spcAft>
                <a:spcPts val="600"/>
              </a:spcAft>
              <a:buClr>
                <a:srgbClr val="FF0000"/>
              </a:buClr>
              <a:buSzPct val="100000"/>
              <a:buBlip>
                <a:blip r:embed="rId2"/>
              </a:buBlip>
            </a:pPr>
            <a:r>
              <a:rPr lang="en-US" sz="1400" dirty="0" smtClean="0">
                <a:latin typeface="Decima Nova Pro"/>
                <a:cs typeface="Decima Nova Pro"/>
              </a:rPr>
              <a:t>UI/DB Developer</a:t>
            </a:r>
            <a:endParaRPr lang="en-GB" sz="1600" dirty="0">
              <a:solidFill>
                <a:srgbClr val="0000FF"/>
              </a:solidFill>
              <a:latin typeface="Decima Nova Pro"/>
              <a:cs typeface="Decima Nova Pro"/>
            </a:endParaRPr>
          </a:p>
          <a:p>
            <a:pPr>
              <a:lnSpc>
                <a:spcPct val="120000"/>
              </a:lnSpc>
              <a:spcBef>
                <a:spcPts val="600"/>
              </a:spcBef>
              <a:spcAft>
                <a:spcPts val="600"/>
              </a:spcAft>
              <a:buClr>
                <a:srgbClr val="FF0000"/>
              </a:buClr>
              <a:buSzPct val="100000"/>
            </a:pPr>
            <a:r>
              <a:rPr lang="en-US" sz="1400" dirty="0" smtClean="0">
                <a:cs typeface="Decima Nova Pro"/>
              </a:rPr>
              <a:t> </a:t>
            </a:r>
          </a:p>
          <a:p>
            <a:pPr marL="285750" indent="-285750">
              <a:lnSpc>
                <a:spcPct val="150000"/>
              </a:lnSpc>
              <a:spcBef>
                <a:spcPts val="600"/>
              </a:spcBef>
              <a:spcAft>
                <a:spcPts val="600"/>
              </a:spcAft>
              <a:buClr>
                <a:srgbClr val="FF0000"/>
              </a:buClr>
              <a:buSzPct val="100000"/>
              <a:buFont typeface="Arial"/>
              <a:buBlip>
                <a:blip r:embed="rId2"/>
              </a:buBlip>
            </a:pPr>
            <a:endParaRPr lang="en-GB" sz="1400" dirty="0" smtClean="0">
              <a:latin typeface="Decima Nova Pro"/>
              <a:cs typeface="Decima Nova Pro"/>
            </a:endParaRPr>
          </a:p>
          <a:p>
            <a:pPr>
              <a:spcBef>
                <a:spcPts val="0"/>
              </a:spcBef>
              <a:spcAft>
                <a:spcPts val="1200"/>
              </a:spcAft>
            </a:pPr>
            <a:endParaRPr lang="en-GB" sz="1600" dirty="0" smtClean="0">
              <a:solidFill>
                <a:srgbClr val="0000FF"/>
              </a:solidFill>
              <a:latin typeface="Decima Nova Pro"/>
              <a:cs typeface="Decima Nova Pro"/>
            </a:endParaRPr>
          </a:p>
          <a:p>
            <a:pPr>
              <a:spcBef>
                <a:spcPts val="0"/>
              </a:spcBef>
              <a:spcAft>
                <a:spcPts val="1200"/>
              </a:spcAft>
            </a:pPr>
            <a:endParaRPr lang="en-GB" sz="1600" dirty="0" smtClean="0">
              <a:solidFill>
                <a:srgbClr val="0000FF"/>
              </a:solidFill>
              <a:latin typeface="Decima Nova Pro"/>
              <a:cs typeface="Decima Nova Pro"/>
            </a:endParaRPr>
          </a:p>
        </p:txBody>
      </p:sp>
      <p:sp>
        <p:nvSpPr>
          <p:cNvPr id="43" name="TextBox 42"/>
          <p:cNvSpPr txBox="1"/>
          <p:nvPr/>
        </p:nvSpPr>
        <p:spPr>
          <a:xfrm>
            <a:off x="1989123" y="4146366"/>
            <a:ext cx="3168310" cy="338554"/>
          </a:xfrm>
          <a:prstGeom prst="rect">
            <a:avLst/>
          </a:prstGeom>
          <a:noFill/>
        </p:spPr>
        <p:txBody>
          <a:bodyPr wrap="square" rtlCol="0">
            <a:spAutoFit/>
          </a:bodyPr>
          <a:lstStyle/>
          <a:p>
            <a:r>
              <a:rPr lang="en-US" sz="1600" b="1" dirty="0" err="1" smtClean="0">
                <a:solidFill>
                  <a:srgbClr val="C00000"/>
                </a:solidFill>
              </a:rPr>
              <a:t>Sampad</a:t>
            </a:r>
            <a:r>
              <a:rPr lang="en-US" sz="1600" b="1" dirty="0" smtClean="0">
                <a:solidFill>
                  <a:srgbClr val="C00000"/>
                </a:solidFill>
              </a:rPr>
              <a:t> </a:t>
            </a:r>
            <a:r>
              <a:rPr lang="en-US" sz="1600" b="1" dirty="0" err="1" smtClean="0">
                <a:solidFill>
                  <a:srgbClr val="C00000"/>
                </a:solidFill>
              </a:rPr>
              <a:t>Giri</a:t>
            </a:r>
            <a:endParaRPr lang="en-US" sz="1600" b="1" dirty="0">
              <a:solidFill>
                <a:srgbClr val="C00000"/>
              </a:solidFill>
            </a:endParaRPr>
          </a:p>
        </p:txBody>
      </p:sp>
      <p:grpSp>
        <p:nvGrpSpPr>
          <p:cNvPr id="49" name="Group 48"/>
          <p:cNvGrpSpPr/>
          <p:nvPr/>
        </p:nvGrpSpPr>
        <p:grpSpPr>
          <a:xfrm>
            <a:off x="4962477" y="4204014"/>
            <a:ext cx="1828502" cy="1801815"/>
            <a:chOff x="83985" y="1521225"/>
            <a:chExt cx="1828502" cy="1801815"/>
          </a:xfrm>
          <a:solidFill>
            <a:schemeClr val="tx2"/>
          </a:solidFill>
        </p:grpSpPr>
        <p:sp>
          <p:nvSpPr>
            <p:cNvPr id="50" name="Oval 49"/>
            <p:cNvSpPr/>
            <p:nvPr/>
          </p:nvSpPr>
          <p:spPr>
            <a:xfrm>
              <a:off x="83985" y="1521225"/>
              <a:ext cx="1828502" cy="1801815"/>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pic>
          <p:nvPicPr>
            <p:cNvPr id="51" name="Picture 2" descr="Image result for female silhouette headsh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047" y="1786285"/>
              <a:ext cx="1190379" cy="1190379"/>
            </a:xfrm>
            <a:prstGeom prst="rect">
              <a:avLst/>
            </a:prstGeom>
            <a:grpFill/>
            <a:extLst/>
          </p:spPr>
        </p:pic>
      </p:grpSp>
      <p:sp>
        <p:nvSpPr>
          <p:cNvPr id="52" name="Text Placeholder 1"/>
          <p:cNvSpPr txBox="1">
            <a:spLocks/>
          </p:cNvSpPr>
          <p:nvPr/>
        </p:nvSpPr>
        <p:spPr>
          <a:xfrm>
            <a:off x="1989123" y="5579704"/>
            <a:ext cx="6004503" cy="1765939"/>
          </a:xfrm>
          <a:prstGeom prst="rect">
            <a:avLst/>
          </a:prstGeom>
        </p:spPr>
        <p:txBody>
          <a:bodyPr vert="horz" lIns="91440" tIns="45720" rIns="91440" bIns="45720" rtlCol="0">
            <a:normAutofit/>
          </a:bodyPr>
          <a:lstStyle>
            <a:lvl1pPr marL="0" indent="0" algn="l" defTabSz="509412" rtl="0" eaLnBrk="1" latinLnBrk="0" hangingPunct="1">
              <a:spcBef>
                <a:spcPct val="20000"/>
              </a:spcBef>
              <a:buFont typeface="Arial"/>
              <a:buNone/>
              <a:defRPr sz="1800" b="1"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a:lnSpc>
                <a:spcPct val="150000"/>
              </a:lnSpc>
              <a:spcBef>
                <a:spcPts val="600"/>
              </a:spcBef>
              <a:spcAft>
                <a:spcPts val="600"/>
              </a:spcAft>
              <a:buClr>
                <a:srgbClr val="FF0000"/>
              </a:buClr>
              <a:buSzPct val="100000"/>
            </a:pPr>
            <a:endParaRPr lang="en-GB" sz="1600" dirty="0">
              <a:solidFill>
                <a:srgbClr val="0000FF"/>
              </a:solidFill>
              <a:latin typeface="Decima Nova Pro"/>
              <a:cs typeface="Decima Nova Pro"/>
            </a:endParaRPr>
          </a:p>
        </p:txBody>
      </p:sp>
      <p:sp>
        <p:nvSpPr>
          <p:cNvPr id="53" name="TextBox 52"/>
          <p:cNvSpPr txBox="1"/>
          <p:nvPr/>
        </p:nvSpPr>
        <p:spPr>
          <a:xfrm>
            <a:off x="6700019" y="4200828"/>
            <a:ext cx="3168310" cy="338554"/>
          </a:xfrm>
          <a:prstGeom prst="rect">
            <a:avLst/>
          </a:prstGeom>
          <a:noFill/>
        </p:spPr>
        <p:txBody>
          <a:bodyPr wrap="square" rtlCol="0">
            <a:spAutoFit/>
          </a:bodyPr>
          <a:lstStyle/>
          <a:p>
            <a:pPr lvl="0"/>
            <a:r>
              <a:rPr lang="en-GB" sz="1600" b="1" dirty="0" err="1" smtClean="0">
                <a:solidFill>
                  <a:schemeClr val="tx2"/>
                </a:solidFill>
                <a:cs typeface="Decima Nova Pro"/>
              </a:rPr>
              <a:t>Radharani</a:t>
            </a:r>
            <a:r>
              <a:rPr lang="en-GB" sz="1600" b="1" dirty="0" smtClean="0">
                <a:solidFill>
                  <a:schemeClr val="tx2"/>
                </a:solidFill>
                <a:cs typeface="Decima Nova Pro"/>
              </a:rPr>
              <a:t> Mishra</a:t>
            </a:r>
            <a:endParaRPr lang="en-GB" sz="1600" b="1" dirty="0">
              <a:solidFill>
                <a:schemeClr val="tx2"/>
              </a:solidFill>
              <a:cs typeface="Decima Nova Pro"/>
            </a:endParaRPr>
          </a:p>
        </p:txBody>
      </p:sp>
      <p:grpSp>
        <p:nvGrpSpPr>
          <p:cNvPr id="57" name="Group 56"/>
          <p:cNvGrpSpPr/>
          <p:nvPr/>
        </p:nvGrpSpPr>
        <p:grpSpPr>
          <a:xfrm>
            <a:off x="4962477" y="1404816"/>
            <a:ext cx="1828502" cy="1801815"/>
            <a:chOff x="83985" y="3564367"/>
            <a:chExt cx="1828502" cy="1801815"/>
          </a:xfrm>
          <a:solidFill>
            <a:schemeClr val="tx2"/>
          </a:solidFill>
        </p:grpSpPr>
        <p:grpSp>
          <p:nvGrpSpPr>
            <p:cNvPr id="58" name="Group 57"/>
            <p:cNvGrpSpPr/>
            <p:nvPr/>
          </p:nvGrpSpPr>
          <p:grpSpPr>
            <a:xfrm>
              <a:off x="83985" y="3564367"/>
              <a:ext cx="1828502" cy="1801815"/>
              <a:chOff x="83985" y="1521225"/>
              <a:chExt cx="1828502" cy="1801815"/>
            </a:xfrm>
            <a:grpFill/>
          </p:grpSpPr>
          <p:sp>
            <p:nvSpPr>
              <p:cNvPr id="60" name="Oval 59"/>
              <p:cNvSpPr/>
              <p:nvPr/>
            </p:nvSpPr>
            <p:spPr>
              <a:xfrm>
                <a:off x="83985" y="1521225"/>
                <a:ext cx="1828502" cy="1801815"/>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pic>
            <p:nvPicPr>
              <p:cNvPr id="61" name="Picture 2" descr="Image result for female silhouette headsh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047" y="1786285"/>
                <a:ext cx="1190379" cy="1190379"/>
              </a:xfrm>
              <a:prstGeom prst="rect">
                <a:avLst/>
              </a:prstGeom>
              <a:grpFill/>
              <a:extLst/>
            </p:spPr>
          </p:pic>
        </p:grpSp>
        <p:pic>
          <p:nvPicPr>
            <p:cNvPr id="59" name="Picture 10" descr="Image result for male silhouette headshot"/>
            <p:cNvPicPr>
              <a:picLocks noChangeAspect="1" noChangeArrowheads="1"/>
            </p:cNvPicPr>
            <p:nvPr/>
          </p:nvPicPr>
          <p:blipFill rotWithShape="1">
            <a:blip r:embed="rId4">
              <a:extLst>
                <a:ext uri="{28A0092B-C50C-407E-A947-70E740481C1C}">
                  <a14:useLocalDpi xmlns:a14="http://schemas.microsoft.com/office/drawing/2010/main" val="0"/>
                </a:ext>
              </a:extLst>
            </a:blip>
            <a:srcRect l="49850" t="23635" b="24741"/>
            <a:stretch/>
          </p:blipFill>
          <p:spPr bwMode="auto">
            <a:xfrm>
              <a:off x="412032" y="3829427"/>
              <a:ext cx="1181394" cy="1216152"/>
            </a:xfrm>
            <a:prstGeom prst="rect">
              <a:avLst/>
            </a:prstGeom>
            <a:grpFill/>
            <a:extLst/>
          </p:spPr>
        </p:pic>
      </p:grpSp>
      <p:sp>
        <p:nvSpPr>
          <p:cNvPr id="75" name="Text Placeholder 1"/>
          <p:cNvSpPr txBox="1">
            <a:spLocks/>
          </p:cNvSpPr>
          <p:nvPr/>
        </p:nvSpPr>
        <p:spPr>
          <a:xfrm>
            <a:off x="6831669" y="1698559"/>
            <a:ext cx="3168309" cy="1765939"/>
          </a:xfrm>
          <a:prstGeom prst="rect">
            <a:avLst/>
          </a:prstGeom>
        </p:spPr>
        <p:txBody>
          <a:bodyPr vert="horz" lIns="91440" tIns="45720" rIns="91440" bIns="45720" rtlCol="0">
            <a:normAutofit/>
          </a:bodyPr>
          <a:lstStyle>
            <a:lvl1pPr marL="0" indent="0" algn="l" defTabSz="509412" rtl="0" eaLnBrk="1" latinLnBrk="0" hangingPunct="1">
              <a:spcBef>
                <a:spcPct val="20000"/>
              </a:spcBef>
              <a:buFont typeface="Arial"/>
              <a:buNone/>
              <a:defRPr sz="1800" b="1"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285750" indent="-285750">
              <a:lnSpc>
                <a:spcPct val="150000"/>
              </a:lnSpc>
              <a:spcBef>
                <a:spcPts val="600"/>
              </a:spcBef>
              <a:spcAft>
                <a:spcPts val="600"/>
              </a:spcAft>
              <a:buClr>
                <a:srgbClr val="FF0000"/>
              </a:buClr>
              <a:buSzPct val="100000"/>
              <a:buBlip>
                <a:blip r:embed="rId2"/>
              </a:buBlip>
            </a:pPr>
            <a:r>
              <a:rPr lang="en-US" sz="1400" dirty="0" smtClean="0">
                <a:latin typeface="Decima Nova Pro"/>
                <a:cs typeface="Decima Nova Pro"/>
              </a:rPr>
              <a:t>Java Developer</a:t>
            </a:r>
            <a:endParaRPr lang="en-GB" sz="1400" dirty="0">
              <a:latin typeface="Decima Nova Pro"/>
              <a:cs typeface="Decima Nova Pro"/>
            </a:endParaRPr>
          </a:p>
          <a:p>
            <a:pPr>
              <a:spcBef>
                <a:spcPts val="0"/>
              </a:spcBef>
              <a:spcAft>
                <a:spcPts val="1200"/>
              </a:spcAft>
            </a:pPr>
            <a:endParaRPr lang="en-GB" sz="1600" dirty="0" smtClean="0">
              <a:solidFill>
                <a:srgbClr val="0000FF"/>
              </a:solidFill>
              <a:latin typeface="Decima Nova Pro"/>
              <a:cs typeface="Decima Nova Pro"/>
            </a:endParaRPr>
          </a:p>
        </p:txBody>
      </p:sp>
      <p:sp>
        <p:nvSpPr>
          <p:cNvPr id="76" name="TextBox 75"/>
          <p:cNvSpPr txBox="1"/>
          <p:nvPr/>
        </p:nvSpPr>
        <p:spPr>
          <a:xfrm>
            <a:off x="6831669" y="1378079"/>
            <a:ext cx="3168310" cy="338554"/>
          </a:xfrm>
          <a:prstGeom prst="rect">
            <a:avLst/>
          </a:prstGeom>
          <a:noFill/>
        </p:spPr>
        <p:txBody>
          <a:bodyPr wrap="square" rtlCol="0">
            <a:spAutoFit/>
          </a:bodyPr>
          <a:lstStyle/>
          <a:p>
            <a:r>
              <a:rPr lang="en-US" sz="1600" b="1" dirty="0" err="1" smtClean="0">
                <a:solidFill>
                  <a:srgbClr val="C00000"/>
                </a:solidFill>
              </a:rPr>
              <a:t>Ravikant</a:t>
            </a:r>
            <a:r>
              <a:rPr lang="en-US" sz="1600" b="1" dirty="0" smtClean="0">
                <a:solidFill>
                  <a:srgbClr val="C00000"/>
                </a:solidFill>
              </a:rPr>
              <a:t> Pandey</a:t>
            </a:r>
            <a:endParaRPr lang="en-US" sz="1600" b="1" dirty="0">
              <a:solidFill>
                <a:srgbClr val="C00000"/>
              </a:solidFill>
            </a:endParaRPr>
          </a:p>
        </p:txBody>
      </p:sp>
      <p:sp>
        <p:nvSpPr>
          <p:cNvPr id="77" name="Text Placeholder 1"/>
          <p:cNvSpPr txBox="1">
            <a:spLocks/>
          </p:cNvSpPr>
          <p:nvPr/>
        </p:nvSpPr>
        <p:spPr>
          <a:xfrm>
            <a:off x="6831669" y="3658139"/>
            <a:ext cx="3168309" cy="1765939"/>
          </a:xfrm>
          <a:prstGeom prst="rect">
            <a:avLst/>
          </a:prstGeom>
        </p:spPr>
        <p:txBody>
          <a:bodyPr vert="horz" lIns="91440" tIns="45720" rIns="91440" bIns="45720" rtlCol="0">
            <a:normAutofit/>
          </a:bodyPr>
          <a:lstStyle>
            <a:lvl1pPr marL="0" indent="0" algn="l" defTabSz="509412" rtl="0" eaLnBrk="1" latinLnBrk="0" hangingPunct="1">
              <a:spcBef>
                <a:spcPct val="20000"/>
              </a:spcBef>
              <a:buFont typeface="Arial"/>
              <a:buNone/>
              <a:defRPr sz="1800" b="1"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a:lnSpc>
                <a:spcPct val="150000"/>
              </a:lnSpc>
              <a:spcBef>
                <a:spcPts val="600"/>
              </a:spcBef>
              <a:spcAft>
                <a:spcPts val="600"/>
              </a:spcAft>
              <a:buClr>
                <a:srgbClr val="FF0000"/>
              </a:buClr>
              <a:buSzPct val="100000"/>
            </a:pPr>
            <a:endParaRPr lang="en-GB" sz="1600" dirty="0" smtClean="0">
              <a:solidFill>
                <a:srgbClr val="0000FF"/>
              </a:solidFill>
              <a:latin typeface="Decima Nova Pro"/>
              <a:cs typeface="Decima Nova Pro"/>
            </a:endParaRPr>
          </a:p>
          <a:p>
            <a:pPr>
              <a:spcBef>
                <a:spcPts val="0"/>
              </a:spcBef>
              <a:spcAft>
                <a:spcPts val="1200"/>
              </a:spcAft>
            </a:pPr>
            <a:endParaRPr lang="en-GB" sz="1600" dirty="0" smtClean="0">
              <a:solidFill>
                <a:srgbClr val="0000FF"/>
              </a:solidFill>
              <a:latin typeface="Decima Nova Pro"/>
              <a:cs typeface="Decima Nova Pro"/>
            </a:endParaRPr>
          </a:p>
        </p:txBody>
      </p:sp>
      <p:sp>
        <p:nvSpPr>
          <p:cNvPr id="81" name="Title 1"/>
          <p:cNvSpPr txBox="1">
            <a:spLocks/>
          </p:cNvSpPr>
          <p:nvPr/>
        </p:nvSpPr>
        <p:spPr>
          <a:xfrm>
            <a:off x="255639" y="387086"/>
            <a:ext cx="8594168" cy="538962"/>
          </a:xfrm>
          <a:prstGeom prst="rect">
            <a:avLst/>
          </a:prstGeom>
        </p:spPr>
        <p:txBody>
          <a:bodyPr vert="horz" lIns="101882" tIns="50941" rIns="101882" bIns="50941" rtlCol="0" anchor="t">
            <a:noAutofit/>
          </a:bodyPr>
          <a:lstStyle>
            <a:lvl1pPr algn="l" defTabSz="509412" rtl="0" eaLnBrk="1" latinLnBrk="0" hangingPunct="1">
              <a:spcBef>
                <a:spcPct val="0"/>
              </a:spcBef>
              <a:buNone/>
              <a:defRPr sz="2400" kern="1200">
                <a:solidFill>
                  <a:schemeClr val="bg1"/>
                </a:solidFill>
                <a:latin typeface="+mj-lt"/>
                <a:ea typeface="+mj-ea"/>
                <a:cs typeface="+mj-cs"/>
              </a:defRPr>
            </a:lvl1pPr>
          </a:lstStyle>
          <a:p>
            <a:r>
              <a:rPr lang="en-US" sz="3200" b="1" dirty="0" smtClean="0"/>
              <a:t>About Our Team</a:t>
            </a:r>
            <a:endParaRPr lang="en-US" sz="3200" b="1" dirty="0"/>
          </a:p>
        </p:txBody>
      </p:sp>
      <p:sp>
        <p:nvSpPr>
          <p:cNvPr id="2" name="Rectangle 1"/>
          <p:cNvSpPr/>
          <p:nvPr/>
        </p:nvSpPr>
        <p:spPr>
          <a:xfrm>
            <a:off x="6915084" y="4572054"/>
            <a:ext cx="2367811" cy="415498"/>
          </a:xfrm>
          <a:prstGeom prst="rect">
            <a:avLst/>
          </a:prstGeom>
        </p:spPr>
        <p:txBody>
          <a:bodyPr wrap="square">
            <a:spAutoFit/>
          </a:bodyPr>
          <a:lstStyle/>
          <a:p>
            <a:pPr marL="285750" indent="-285750">
              <a:lnSpc>
                <a:spcPct val="150000"/>
              </a:lnSpc>
              <a:spcBef>
                <a:spcPts val="600"/>
              </a:spcBef>
              <a:spcAft>
                <a:spcPts val="600"/>
              </a:spcAft>
              <a:buClr>
                <a:srgbClr val="FF0000"/>
              </a:buClr>
              <a:buSzPct val="100000"/>
              <a:buBlip>
                <a:blip r:embed="rId2"/>
              </a:buBlip>
            </a:pPr>
            <a:r>
              <a:rPr lang="en-US" sz="1400" b="1" dirty="0">
                <a:latin typeface="Decima Nova Pro"/>
                <a:cs typeface="Decima Nova Pro"/>
              </a:rPr>
              <a:t>UI Developer</a:t>
            </a:r>
            <a:endParaRPr lang="en-GB" sz="1400" b="1" dirty="0">
              <a:solidFill>
                <a:srgbClr val="0000FF"/>
              </a:solidFill>
              <a:latin typeface="Decima Nova Pro"/>
              <a:cs typeface="Decima Nova Pro"/>
            </a:endParaRPr>
          </a:p>
        </p:txBody>
      </p:sp>
    </p:spTree>
    <p:extLst>
      <p:ext uri="{BB962C8B-B14F-4D97-AF65-F5344CB8AC3E}">
        <p14:creationId xmlns:p14="http://schemas.microsoft.com/office/powerpoint/2010/main" val="20731253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5639" y="387086"/>
            <a:ext cx="8594168" cy="538962"/>
          </a:xfrm>
        </p:spPr>
        <p:txBody>
          <a:bodyPr>
            <a:noAutofit/>
          </a:bodyPr>
          <a:lstStyle/>
          <a:p>
            <a:r>
              <a:rPr lang="en-US" sz="3200" b="1" dirty="0" smtClean="0"/>
              <a:t>Solution Approach</a:t>
            </a:r>
            <a:endParaRPr lang="en-US" sz="3200" b="1" dirty="0"/>
          </a:p>
        </p:txBody>
      </p:sp>
      <p:sp>
        <p:nvSpPr>
          <p:cNvPr id="5" name="Slide Number Placeholder 4"/>
          <p:cNvSpPr>
            <a:spLocks noGrp="1"/>
          </p:cNvSpPr>
          <p:nvPr>
            <p:ph type="sldNum" sz="quarter" idx="12"/>
          </p:nvPr>
        </p:nvSpPr>
        <p:spPr/>
        <p:txBody>
          <a:bodyPr/>
          <a:lstStyle/>
          <a:p>
            <a:fld id="{91AF2B4D-6B12-4EDF-87BB-2B55CECB6611}" type="slidenum">
              <a:rPr lang="en-US" smtClean="0">
                <a:solidFill>
                  <a:srgbClr val="CC0000"/>
                </a:solidFill>
              </a:rPr>
              <a:pPr/>
              <a:t>3</a:t>
            </a:fld>
            <a:endParaRPr lang="en-US" dirty="0">
              <a:solidFill>
                <a:srgbClr val="CC0000"/>
              </a:solidFill>
            </a:endParaRPr>
          </a:p>
        </p:txBody>
      </p:sp>
      <p:sp>
        <p:nvSpPr>
          <p:cNvPr id="4" name="Text Placeholder 1"/>
          <p:cNvSpPr>
            <a:spLocks noGrp="1"/>
          </p:cNvSpPr>
          <p:nvPr>
            <p:ph type="body" sz="quarter" idx="13"/>
          </p:nvPr>
        </p:nvSpPr>
        <p:spPr>
          <a:xfrm>
            <a:off x="137053" y="3533351"/>
            <a:ext cx="9840686" cy="3503492"/>
          </a:xfrm>
          <a:prstGeom prst="rect">
            <a:avLst/>
          </a:prstGeom>
        </p:spPr>
        <p:txBody>
          <a:bodyPr>
            <a:normAutofit/>
          </a:bodyPr>
          <a:lstStyle/>
          <a:p>
            <a:pPr>
              <a:lnSpc>
                <a:spcPct val="150000"/>
              </a:lnSpc>
              <a:spcBef>
                <a:spcPts val="600"/>
              </a:spcBef>
              <a:spcAft>
                <a:spcPts val="600"/>
              </a:spcAft>
              <a:buClr>
                <a:srgbClr val="FF0000"/>
              </a:buClr>
              <a:buSzPct val="100000"/>
            </a:pPr>
            <a:r>
              <a:rPr lang="en-US" sz="2200" dirty="0" smtClean="0">
                <a:solidFill>
                  <a:srgbClr val="FF0000"/>
                </a:solidFill>
              </a:rPr>
              <a:t>Solution Approach </a:t>
            </a:r>
          </a:p>
          <a:p>
            <a:pPr marL="285750" lvl="1" indent="-285750" algn="just">
              <a:lnSpc>
                <a:spcPct val="150000"/>
              </a:lnSpc>
              <a:spcBef>
                <a:spcPts val="600"/>
              </a:spcBef>
              <a:spcAft>
                <a:spcPts val="600"/>
              </a:spcAft>
              <a:buClr>
                <a:srgbClr val="FF0000"/>
              </a:buClr>
              <a:buSzPct val="100000"/>
              <a:buBlip>
                <a:blip r:embed="rId2"/>
              </a:buBlip>
            </a:pPr>
            <a:r>
              <a:rPr lang="en-US" sz="1600" dirty="0" smtClean="0">
                <a:solidFill>
                  <a:schemeClr val="bg1"/>
                </a:solidFill>
              </a:rPr>
              <a:t>End </a:t>
            </a:r>
            <a:r>
              <a:rPr lang="en-US" sz="1600" dirty="0">
                <a:solidFill>
                  <a:schemeClr val="bg1"/>
                </a:solidFill>
              </a:rPr>
              <a:t>to end logistics life cycle simulation</a:t>
            </a:r>
            <a:endParaRPr lang="en-US" sz="1600" dirty="0" smtClean="0">
              <a:solidFill>
                <a:schemeClr val="bg1"/>
              </a:solidFill>
            </a:endParaRPr>
          </a:p>
          <a:p>
            <a:pPr marL="285750" lvl="1" indent="-285750" algn="just">
              <a:lnSpc>
                <a:spcPct val="150000"/>
              </a:lnSpc>
              <a:spcBef>
                <a:spcPts val="600"/>
              </a:spcBef>
              <a:spcAft>
                <a:spcPts val="600"/>
              </a:spcAft>
              <a:buClr>
                <a:srgbClr val="FF0000"/>
              </a:buClr>
              <a:buSzPct val="100000"/>
              <a:buBlip>
                <a:blip r:embed="rId2"/>
              </a:buBlip>
            </a:pPr>
            <a:r>
              <a:rPr lang="en-US" sz="1600" dirty="0">
                <a:solidFill>
                  <a:schemeClr val="bg1"/>
                </a:solidFill>
              </a:rPr>
              <a:t>Intelligent analysis and processing of historical data to provide the best logistics experience to the </a:t>
            </a:r>
            <a:r>
              <a:rPr lang="en-US" sz="1600" dirty="0" smtClean="0">
                <a:solidFill>
                  <a:schemeClr val="bg1"/>
                </a:solidFill>
              </a:rPr>
              <a:t>customer.</a:t>
            </a:r>
          </a:p>
          <a:p>
            <a:pPr marL="285750" lvl="1" indent="-285750" algn="just">
              <a:lnSpc>
                <a:spcPct val="150000"/>
              </a:lnSpc>
              <a:spcBef>
                <a:spcPts val="600"/>
              </a:spcBef>
              <a:spcAft>
                <a:spcPts val="600"/>
              </a:spcAft>
              <a:buClr>
                <a:srgbClr val="FF0000"/>
              </a:buClr>
              <a:buSzPct val="100000"/>
              <a:buBlip>
                <a:blip r:embed="rId2"/>
              </a:buBlip>
            </a:pPr>
            <a:r>
              <a:rPr lang="en-US" sz="1600" dirty="0" smtClean="0">
                <a:solidFill>
                  <a:schemeClr val="bg1"/>
                </a:solidFill>
              </a:rPr>
              <a:t>Prioritization </a:t>
            </a:r>
            <a:r>
              <a:rPr lang="en-US" sz="1600" dirty="0">
                <a:solidFill>
                  <a:schemeClr val="bg1"/>
                </a:solidFill>
              </a:rPr>
              <a:t>logic for high valued customers in terms of optimum carrier </a:t>
            </a:r>
            <a:r>
              <a:rPr lang="en-US" sz="1600" dirty="0" smtClean="0">
                <a:solidFill>
                  <a:schemeClr val="bg1"/>
                </a:solidFill>
              </a:rPr>
              <a:t>selection.</a:t>
            </a:r>
          </a:p>
          <a:p>
            <a:pPr marL="285750" indent="-285750" algn="just">
              <a:lnSpc>
                <a:spcPct val="150000"/>
              </a:lnSpc>
              <a:spcBef>
                <a:spcPts val="600"/>
              </a:spcBef>
              <a:spcAft>
                <a:spcPts val="600"/>
              </a:spcAft>
              <a:buClr>
                <a:srgbClr val="FF0000"/>
              </a:buClr>
              <a:buSzPct val="100000"/>
              <a:buBlip>
                <a:blip r:embed="rId2"/>
              </a:buBlip>
            </a:pPr>
            <a:r>
              <a:rPr lang="en-US" sz="1600" b="0" dirty="0">
                <a:solidFill>
                  <a:schemeClr val="bg1"/>
                </a:solidFill>
              </a:rPr>
              <a:t>Automation and system provisioning to delegate requests to other carriers in full load </a:t>
            </a:r>
            <a:r>
              <a:rPr lang="en-US" sz="1600" b="0" dirty="0" smtClean="0">
                <a:solidFill>
                  <a:schemeClr val="bg1"/>
                </a:solidFill>
              </a:rPr>
              <a:t>scenario</a:t>
            </a:r>
            <a:r>
              <a:rPr lang="en-US" sz="1600" dirty="0">
                <a:solidFill>
                  <a:schemeClr val="bg1"/>
                </a:solidFill>
              </a:rPr>
              <a:t>.</a:t>
            </a:r>
            <a:endParaRPr lang="en-US" sz="1600" dirty="0" smtClean="0">
              <a:solidFill>
                <a:schemeClr val="bg1"/>
              </a:solidFill>
            </a:endParaRPr>
          </a:p>
          <a:p>
            <a:pPr algn="just">
              <a:lnSpc>
                <a:spcPct val="150000"/>
              </a:lnSpc>
              <a:spcBef>
                <a:spcPts val="600"/>
              </a:spcBef>
              <a:spcAft>
                <a:spcPts val="600"/>
              </a:spcAft>
              <a:buClr>
                <a:srgbClr val="FF0000"/>
              </a:buClr>
              <a:buSzPct val="100000"/>
            </a:pPr>
            <a:endParaRPr lang="en-GB" sz="1600" b="0" dirty="0" smtClean="0">
              <a:solidFill>
                <a:schemeClr val="bg1"/>
              </a:solidFill>
              <a:latin typeface="+mj-lt"/>
              <a:cs typeface="Decima Nova Pro"/>
            </a:endParaRPr>
          </a:p>
        </p:txBody>
      </p:sp>
      <p:sp>
        <p:nvSpPr>
          <p:cNvPr id="14" name="Rectangle 13"/>
          <p:cNvSpPr/>
          <p:nvPr/>
        </p:nvSpPr>
        <p:spPr>
          <a:xfrm>
            <a:off x="137053" y="2024784"/>
            <a:ext cx="1518127" cy="1169043"/>
          </a:xfrm>
          <a:prstGeom prst="rect">
            <a:avLst/>
          </a:prstGeom>
          <a:gradFill>
            <a:gsLst>
              <a:gs pos="0">
                <a:schemeClr val="accent2">
                  <a:lumMod val="40000"/>
                  <a:lumOff val="60000"/>
                </a:schemeClr>
              </a:gs>
              <a:gs pos="0">
                <a:schemeClr val="accent1">
                  <a:tint val="100000"/>
                  <a:shade val="100000"/>
                  <a:satMod val="130000"/>
                </a:schemeClr>
              </a:gs>
              <a:gs pos="0">
                <a:schemeClr val="accent5">
                  <a:lumMod val="20000"/>
                  <a:lumOff val="80000"/>
                </a:schemeClr>
              </a:gs>
            </a:gsLst>
            <a:lin ang="16200000" scaled="0"/>
          </a:gra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ysClr val="windowText" lastClr="000000"/>
                </a:solidFill>
              </a:rPr>
              <a:t>Customer places the order</a:t>
            </a:r>
            <a:endParaRPr lang="en-US" dirty="0">
              <a:solidFill>
                <a:sysClr val="windowText" lastClr="000000"/>
              </a:solidFill>
            </a:endParaRPr>
          </a:p>
        </p:txBody>
      </p:sp>
      <p:sp>
        <p:nvSpPr>
          <p:cNvPr id="15" name="Right Arrow 14"/>
          <p:cNvSpPr/>
          <p:nvPr/>
        </p:nvSpPr>
        <p:spPr>
          <a:xfrm>
            <a:off x="1654162" y="2366989"/>
            <a:ext cx="1384325" cy="484632"/>
          </a:xfrm>
          <a:prstGeom prst="rightArrow">
            <a:avLst/>
          </a:prstGeom>
          <a:gradFill>
            <a:gsLst>
              <a:gs pos="0">
                <a:schemeClr val="accent1">
                  <a:tint val="100000"/>
                  <a:shade val="100000"/>
                  <a:satMod val="130000"/>
                </a:schemeClr>
              </a:gs>
              <a:gs pos="0">
                <a:schemeClr val="bg1"/>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iamond 15"/>
          <p:cNvSpPr/>
          <p:nvPr/>
        </p:nvSpPr>
        <p:spPr>
          <a:xfrm>
            <a:off x="3037107" y="1858255"/>
            <a:ext cx="2655239" cy="1522959"/>
          </a:xfrm>
          <a:prstGeom prst="diamond">
            <a:avLst/>
          </a:prstGeom>
          <a:gradFill>
            <a:gsLst>
              <a:gs pos="0">
                <a:schemeClr val="accent4">
                  <a:lumMod val="20000"/>
                  <a:lumOff val="80000"/>
                </a:schemeClr>
              </a:gs>
              <a:gs pos="0">
                <a:schemeClr val="accent5">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If XPO Logistics available</a:t>
            </a:r>
            <a:endParaRPr lang="en-US" dirty="0">
              <a:solidFill>
                <a:sysClr val="windowText" lastClr="000000"/>
              </a:solidFill>
            </a:endParaRPr>
          </a:p>
        </p:txBody>
      </p:sp>
      <p:cxnSp>
        <p:nvCxnSpPr>
          <p:cNvPr id="22" name="Elbow Connector 21"/>
          <p:cNvCxnSpPr/>
          <p:nvPr/>
        </p:nvCxnSpPr>
        <p:spPr>
          <a:xfrm rot="16200000" flipH="1">
            <a:off x="5978000" y="1783974"/>
            <a:ext cx="100838" cy="3295318"/>
          </a:xfrm>
          <a:prstGeom prst="bentConnector2">
            <a:avLst/>
          </a:prstGeom>
          <a:ln>
            <a:solidFill>
              <a:schemeClr val="accent5">
                <a:lumMod val="20000"/>
                <a:lumOff val="8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4" name="Elbow Connector 23"/>
          <p:cNvCxnSpPr/>
          <p:nvPr/>
        </p:nvCxnSpPr>
        <p:spPr>
          <a:xfrm rot="5400000" flipH="1" flipV="1">
            <a:off x="5999519" y="179300"/>
            <a:ext cx="60196" cy="3297714"/>
          </a:xfrm>
          <a:prstGeom prst="bentConnector2">
            <a:avLst/>
          </a:prstGeom>
          <a:ln>
            <a:solidFill>
              <a:schemeClr val="accent5">
                <a:lumMod val="20000"/>
                <a:lumOff val="8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6341078" y="1798059"/>
            <a:ext cx="982113" cy="400110"/>
          </a:xfrm>
          <a:prstGeom prst="rect">
            <a:avLst/>
          </a:prstGeom>
          <a:noFill/>
        </p:spPr>
        <p:txBody>
          <a:bodyPr wrap="square" rtlCol="0">
            <a:spAutoFit/>
          </a:bodyPr>
          <a:lstStyle/>
          <a:p>
            <a:r>
              <a:rPr lang="en-US" dirty="0" smtClean="0">
                <a:solidFill>
                  <a:schemeClr val="bg1"/>
                </a:solidFill>
              </a:rPr>
              <a:t>Yes</a:t>
            </a:r>
            <a:endParaRPr lang="en-US" dirty="0">
              <a:solidFill>
                <a:schemeClr val="bg1"/>
              </a:solidFill>
            </a:endParaRPr>
          </a:p>
        </p:txBody>
      </p:sp>
      <p:sp>
        <p:nvSpPr>
          <p:cNvPr id="27" name="TextBox 26"/>
          <p:cNvSpPr txBox="1"/>
          <p:nvPr/>
        </p:nvSpPr>
        <p:spPr>
          <a:xfrm>
            <a:off x="6287208" y="2955454"/>
            <a:ext cx="839747" cy="400110"/>
          </a:xfrm>
          <a:prstGeom prst="rect">
            <a:avLst/>
          </a:prstGeom>
          <a:noFill/>
        </p:spPr>
        <p:txBody>
          <a:bodyPr wrap="square" rtlCol="0">
            <a:spAutoFit/>
          </a:bodyPr>
          <a:lstStyle/>
          <a:p>
            <a:r>
              <a:rPr lang="en-US" dirty="0" smtClean="0"/>
              <a:t>  </a:t>
            </a:r>
            <a:r>
              <a:rPr lang="en-US" dirty="0" smtClean="0">
                <a:solidFill>
                  <a:schemeClr val="bg1"/>
                </a:solidFill>
              </a:rPr>
              <a:t>No</a:t>
            </a:r>
            <a:endParaRPr lang="en-US" dirty="0">
              <a:solidFill>
                <a:schemeClr val="bg1"/>
              </a:solidFill>
            </a:endParaRPr>
          </a:p>
        </p:txBody>
      </p:sp>
      <p:sp>
        <p:nvSpPr>
          <p:cNvPr id="30" name="Rounded Rectangle 29"/>
          <p:cNvSpPr/>
          <p:nvPr/>
        </p:nvSpPr>
        <p:spPr>
          <a:xfrm>
            <a:off x="7662441" y="2926527"/>
            <a:ext cx="2037144" cy="1006646"/>
          </a:xfrm>
          <a:prstGeom prst="roundRect">
            <a:avLst/>
          </a:prstGeom>
          <a:gradFill>
            <a:gsLst>
              <a:gs pos="0">
                <a:schemeClr val="accent1">
                  <a:tint val="100000"/>
                  <a:shade val="100000"/>
                  <a:satMod val="130000"/>
                </a:schemeClr>
              </a:gs>
              <a:gs pos="0">
                <a:schemeClr val="accent5">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Shipment by Other carriers</a:t>
            </a:r>
            <a:endParaRPr lang="en-US" dirty="0">
              <a:solidFill>
                <a:schemeClr val="tx1"/>
              </a:solidFill>
            </a:endParaRPr>
          </a:p>
        </p:txBody>
      </p:sp>
      <p:sp>
        <p:nvSpPr>
          <p:cNvPr id="31" name="Rounded Rectangle 30"/>
          <p:cNvSpPr/>
          <p:nvPr/>
        </p:nvSpPr>
        <p:spPr>
          <a:xfrm>
            <a:off x="7664839" y="1297099"/>
            <a:ext cx="2034746" cy="1014641"/>
          </a:xfrm>
          <a:prstGeom prst="roundRect">
            <a:avLst/>
          </a:prstGeom>
          <a:gradFill>
            <a:gsLst>
              <a:gs pos="0">
                <a:schemeClr val="accent1">
                  <a:tint val="100000"/>
                  <a:shade val="100000"/>
                  <a:satMod val="130000"/>
                </a:schemeClr>
              </a:gs>
              <a:gs pos="0">
                <a:schemeClr val="accent5">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Shipment by XPO Logistics</a:t>
            </a:r>
            <a:endParaRPr lang="en-US" dirty="0">
              <a:solidFill>
                <a:schemeClr val="tx1"/>
              </a:solidFill>
            </a:endParaRPr>
          </a:p>
        </p:txBody>
      </p:sp>
    </p:spTree>
    <p:extLst>
      <p:ext uri="{BB962C8B-B14F-4D97-AF65-F5344CB8AC3E}">
        <p14:creationId xmlns:p14="http://schemas.microsoft.com/office/powerpoint/2010/main" val="17967009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639" y="387086"/>
            <a:ext cx="8594168" cy="538962"/>
          </a:xfrm>
        </p:spPr>
        <p:txBody>
          <a:bodyPr>
            <a:noAutofit/>
          </a:bodyPr>
          <a:lstStyle/>
          <a:p>
            <a:r>
              <a:rPr lang="en-US" sz="3200" b="1" dirty="0"/>
              <a:t>Proposed </a:t>
            </a:r>
            <a:r>
              <a:rPr lang="en-US" sz="3200" b="1" dirty="0" smtClean="0"/>
              <a:t>Solution</a:t>
            </a:r>
            <a:endParaRPr lang="en-US" sz="3200" b="1" dirty="0"/>
          </a:p>
        </p:txBody>
      </p:sp>
      <p:sp>
        <p:nvSpPr>
          <p:cNvPr id="5" name="Slide Number Placeholder 4"/>
          <p:cNvSpPr>
            <a:spLocks noGrp="1"/>
          </p:cNvSpPr>
          <p:nvPr>
            <p:ph type="sldNum" sz="quarter" idx="12"/>
          </p:nvPr>
        </p:nvSpPr>
        <p:spPr/>
        <p:txBody>
          <a:bodyPr/>
          <a:lstStyle/>
          <a:p>
            <a:fld id="{91AF2B4D-6B12-4EDF-87BB-2B55CECB6611}" type="slidenum">
              <a:rPr lang="en-US" smtClean="0">
                <a:solidFill>
                  <a:srgbClr val="CC0000"/>
                </a:solidFill>
              </a:rPr>
              <a:pPr/>
              <a:t>4</a:t>
            </a:fld>
            <a:endParaRPr lang="en-US" dirty="0">
              <a:solidFill>
                <a:srgbClr val="CC0000"/>
              </a:solidFill>
            </a:endParaRPr>
          </a:p>
        </p:txBody>
      </p:sp>
      <p:sp>
        <p:nvSpPr>
          <p:cNvPr id="6" name="Rectangle 5"/>
          <p:cNvSpPr/>
          <p:nvPr/>
        </p:nvSpPr>
        <p:spPr>
          <a:xfrm>
            <a:off x="3054538" y="6097204"/>
            <a:ext cx="1565087" cy="430887"/>
          </a:xfrm>
          <a:prstGeom prst="rect">
            <a:avLst/>
          </a:prstGeom>
        </p:spPr>
        <p:txBody>
          <a:bodyPr wrap="square">
            <a:spAutoFit/>
          </a:bodyPr>
          <a:lstStyle/>
          <a:p>
            <a:r>
              <a:rPr lang="en-US" sz="1100" b="1" dirty="0">
                <a:solidFill>
                  <a:prstClr val="white"/>
                </a:solidFill>
              </a:rPr>
              <a:t>Machine </a:t>
            </a:r>
          </a:p>
          <a:p>
            <a:r>
              <a:rPr lang="en-US" sz="1100" b="1" dirty="0">
                <a:solidFill>
                  <a:prstClr val="white"/>
                </a:solidFill>
              </a:rPr>
              <a:t>Learning Algorithm</a:t>
            </a:r>
          </a:p>
        </p:txBody>
      </p:sp>
      <p:sp>
        <p:nvSpPr>
          <p:cNvPr id="7" name="Text Placeholder 1"/>
          <p:cNvSpPr>
            <a:spLocks noGrp="1"/>
          </p:cNvSpPr>
          <p:nvPr>
            <p:ph type="body" sz="quarter" idx="13"/>
          </p:nvPr>
        </p:nvSpPr>
        <p:spPr>
          <a:xfrm>
            <a:off x="1760315" y="1342663"/>
            <a:ext cx="7923362" cy="6285053"/>
          </a:xfrm>
          <a:prstGeom prst="rect">
            <a:avLst/>
          </a:prstGeom>
        </p:spPr>
        <p:txBody>
          <a:bodyPr>
            <a:noAutofit/>
          </a:bodyPr>
          <a:lstStyle/>
          <a:p>
            <a:pPr marL="285750" indent="-285750" algn="just">
              <a:lnSpc>
                <a:spcPct val="150000"/>
              </a:lnSpc>
              <a:spcBef>
                <a:spcPts val="600"/>
              </a:spcBef>
              <a:spcAft>
                <a:spcPts val="600"/>
              </a:spcAft>
              <a:buClr>
                <a:srgbClr val="FF0000"/>
              </a:buClr>
              <a:buSzPct val="100000"/>
              <a:buBlip>
                <a:blip r:embed="rId2"/>
              </a:buBlip>
            </a:pPr>
            <a:r>
              <a:rPr lang="en-GB" sz="1300" u="sng" dirty="0" smtClean="0">
                <a:latin typeface="+mj-lt"/>
                <a:cs typeface="Decima Nova Pro"/>
              </a:rPr>
              <a:t>Logistic life cycle</a:t>
            </a:r>
          </a:p>
          <a:p>
            <a:pPr algn="just">
              <a:lnSpc>
                <a:spcPct val="150000"/>
              </a:lnSpc>
              <a:spcBef>
                <a:spcPts val="600"/>
              </a:spcBef>
              <a:spcAft>
                <a:spcPts val="600"/>
              </a:spcAft>
              <a:buClr>
                <a:srgbClr val="FF0000"/>
              </a:buClr>
              <a:buSzPct val="100000"/>
            </a:pPr>
            <a:r>
              <a:rPr lang="en-GB" sz="1300" dirty="0" smtClean="0">
                <a:latin typeface="+mj-lt"/>
                <a:cs typeface="Decima Nova Pro"/>
              </a:rPr>
              <a:t>	Intelligent logistics algorithm </a:t>
            </a:r>
            <a:r>
              <a:rPr lang="en-US" sz="1300" b="0" dirty="0" smtClean="0">
                <a:latin typeface="+mj-lt"/>
                <a:cs typeface="Decima Nova Pro"/>
              </a:rPr>
              <a:t>enables to select the carrier through which order placed by        	the customer needs to be delivered.</a:t>
            </a:r>
            <a:endParaRPr lang="en-US" sz="1300" b="0" dirty="0" smtClean="0"/>
          </a:p>
          <a:p>
            <a:pPr algn="just">
              <a:lnSpc>
                <a:spcPct val="150000"/>
              </a:lnSpc>
              <a:spcBef>
                <a:spcPts val="600"/>
              </a:spcBef>
              <a:spcAft>
                <a:spcPts val="600"/>
              </a:spcAft>
              <a:buClr>
                <a:srgbClr val="FF0000"/>
              </a:buClr>
              <a:buSzPct val="100000"/>
            </a:pPr>
            <a:r>
              <a:rPr lang="en-US" sz="1300" b="0" dirty="0" smtClean="0"/>
              <a:t>	When the customer places an order, by default it is assigned to XPO Logistics. In case, if 	the 	XPO  	logistics service is already running at peak and fails to take any more orders then it will 	delegate the 	order to other third party logistics service based on their availability and ratings.</a:t>
            </a:r>
          </a:p>
          <a:p>
            <a:pPr algn="just">
              <a:lnSpc>
                <a:spcPct val="150000"/>
              </a:lnSpc>
              <a:spcBef>
                <a:spcPts val="600"/>
              </a:spcBef>
              <a:spcAft>
                <a:spcPts val="600"/>
              </a:spcAft>
              <a:buClr>
                <a:srgbClr val="FF0000"/>
              </a:buClr>
              <a:buSzPct val="100000"/>
            </a:pPr>
            <a:r>
              <a:rPr lang="en-US" sz="1300" b="0" dirty="0"/>
              <a:t>	</a:t>
            </a:r>
            <a:r>
              <a:rPr lang="en-US" sz="1300" b="0" dirty="0" smtClean="0"/>
              <a:t>While assigning the carrier, </a:t>
            </a:r>
            <a:r>
              <a:rPr lang="en-US" sz="1300" b="0" dirty="0"/>
              <a:t>Carriers with higher ratings </a:t>
            </a:r>
            <a:r>
              <a:rPr lang="en-US" sz="1300" b="0" dirty="0" smtClean="0"/>
              <a:t>will be given to high valued 	customers. </a:t>
            </a:r>
          </a:p>
          <a:p>
            <a:pPr algn="just">
              <a:lnSpc>
                <a:spcPct val="150000"/>
              </a:lnSpc>
              <a:spcBef>
                <a:spcPts val="600"/>
              </a:spcBef>
              <a:spcAft>
                <a:spcPts val="600"/>
              </a:spcAft>
              <a:buClr>
                <a:srgbClr val="FF0000"/>
              </a:buClr>
              <a:buSzPct val="100000"/>
            </a:pPr>
            <a:r>
              <a:rPr lang="en-US" sz="1300" b="0" dirty="0" smtClean="0"/>
              <a:t>	</a:t>
            </a:r>
            <a:r>
              <a:rPr lang="en-GB" sz="1300" u="sng" dirty="0" smtClean="0">
                <a:latin typeface="+mj-lt"/>
                <a:cs typeface="Decima Nova Pro"/>
              </a:rPr>
              <a:t>Front end UI</a:t>
            </a:r>
          </a:p>
          <a:p>
            <a:pPr algn="just">
              <a:lnSpc>
                <a:spcPct val="150000"/>
              </a:lnSpc>
              <a:spcBef>
                <a:spcPts val="600"/>
              </a:spcBef>
              <a:spcAft>
                <a:spcPts val="600"/>
              </a:spcAft>
              <a:buClr>
                <a:srgbClr val="FF0000"/>
              </a:buClr>
              <a:buSzPct val="100000"/>
            </a:pPr>
            <a:r>
              <a:rPr lang="en-GB" sz="1300" dirty="0">
                <a:latin typeface="+mj-lt"/>
                <a:cs typeface="Decima Nova Pro"/>
              </a:rPr>
              <a:t>	</a:t>
            </a:r>
            <a:r>
              <a:rPr lang="en-GB" sz="1300" dirty="0" smtClean="0">
                <a:latin typeface="+mj-lt"/>
                <a:cs typeface="Decima Nova Pro"/>
              </a:rPr>
              <a:t>Angular JS, HTML5,CSS3,Bootstrap</a:t>
            </a:r>
          </a:p>
          <a:p>
            <a:pPr algn="just">
              <a:lnSpc>
                <a:spcPct val="150000"/>
              </a:lnSpc>
              <a:spcBef>
                <a:spcPts val="600"/>
              </a:spcBef>
              <a:spcAft>
                <a:spcPts val="600"/>
              </a:spcAft>
              <a:buClr>
                <a:srgbClr val="FF0000"/>
              </a:buClr>
              <a:buSzPct val="100000"/>
            </a:pPr>
            <a:r>
              <a:rPr lang="en-GB" sz="1300" b="0" dirty="0">
                <a:cs typeface="Decima Nova Pro"/>
              </a:rPr>
              <a:t> </a:t>
            </a:r>
            <a:r>
              <a:rPr lang="en-GB" sz="1300" b="0" dirty="0" smtClean="0">
                <a:cs typeface="Decima Nova Pro"/>
              </a:rPr>
              <a:t>          </a:t>
            </a:r>
            <a:r>
              <a:rPr lang="en-GB" sz="1300" u="sng" dirty="0" smtClean="0">
                <a:cs typeface="Decima Nova Pro"/>
              </a:rPr>
              <a:t>Application Server</a:t>
            </a:r>
            <a:endParaRPr lang="en-GB" sz="1300" u="sng" dirty="0" smtClean="0">
              <a:cs typeface="Decima Nova Pro"/>
            </a:endParaRPr>
          </a:p>
          <a:p>
            <a:pPr algn="just">
              <a:lnSpc>
                <a:spcPct val="150000"/>
              </a:lnSpc>
              <a:spcBef>
                <a:spcPts val="600"/>
              </a:spcBef>
              <a:spcAft>
                <a:spcPts val="600"/>
              </a:spcAft>
              <a:buClr>
                <a:srgbClr val="FF0000"/>
              </a:buClr>
              <a:buSzPct val="100000"/>
            </a:pPr>
            <a:r>
              <a:rPr lang="en-GB" sz="1300" dirty="0">
                <a:cs typeface="Decima Nova Pro"/>
              </a:rPr>
              <a:t>	</a:t>
            </a:r>
            <a:r>
              <a:rPr lang="en-GB" sz="1300" dirty="0" smtClean="0">
                <a:cs typeface="Decima Nova Pro"/>
              </a:rPr>
              <a:t>Apache Tomcat 8, Java 1.8, Spring</a:t>
            </a:r>
          </a:p>
          <a:p>
            <a:pPr algn="just">
              <a:lnSpc>
                <a:spcPct val="150000"/>
              </a:lnSpc>
              <a:spcBef>
                <a:spcPts val="600"/>
              </a:spcBef>
              <a:spcAft>
                <a:spcPts val="600"/>
              </a:spcAft>
              <a:buClr>
                <a:srgbClr val="FF0000"/>
              </a:buClr>
              <a:buSzPct val="100000"/>
            </a:pPr>
            <a:r>
              <a:rPr lang="en-GB" sz="1300" dirty="0" smtClean="0">
                <a:cs typeface="Decima Nova Pro"/>
              </a:rPr>
              <a:t>	</a:t>
            </a:r>
            <a:r>
              <a:rPr lang="en-GB" sz="1300" u="sng" dirty="0" smtClean="0">
                <a:cs typeface="Decima Nova Pro"/>
              </a:rPr>
              <a:t>Database</a:t>
            </a:r>
          </a:p>
          <a:p>
            <a:pPr algn="just">
              <a:lnSpc>
                <a:spcPct val="150000"/>
              </a:lnSpc>
              <a:spcBef>
                <a:spcPts val="600"/>
              </a:spcBef>
              <a:spcAft>
                <a:spcPts val="600"/>
              </a:spcAft>
              <a:buClr>
                <a:srgbClr val="FF0000"/>
              </a:buClr>
              <a:buSzPct val="100000"/>
            </a:pPr>
            <a:r>
              <a:rPr lang="en-GB" sz="1300" dirty="0">
                <a:cs typeface="Decima Nova Pro"/>
              </a:rPr>
              <a:t>	</a:t>
            </a:r>
            <a:r>
              <a:rPr lang="en-GB" sz="1300" dirty="0" smtClean="0">
                <a:cs typeface="Decima Nova Pro"/>
              </a:rPr>
              <a:t>Oracle SQL, PL/SQL</a:t>
            </a:r>
            <a:endParaRPr lang="en-GB" sz="1300" dirty="0">
              <a:cs typeface="Decima Nova Pro"/>
            </a:endParaRPr>
          </a:p>
          <a:p>
            <a:pPr algn="just">
              <a:lnSpc>
                <a:spcPct val="150000"/>
              </a:lnSpc>
              <a:spcBef>
                <a:spcPts val="600"/>
              </a:spcBef>
              <a:spcAft>
                <a:spcPts val="600"/>
              </a:spcAft>
              <a:buClr>
                <a:srgbClr val="FF0000"/>
              </a:buClr>
              <a:buSzPct val="100000"/>
            </a:pPr>
            <a:endParaRPr lang="en-GB" sz="1300" dirty="0" smtClean="0">
              <a:latin typeface="+mj-lt"/>
              <a:cs typeface="Decima Nova Pro"/>
            </a:endParaRPr>
          </a:p>
          <a:p>
            <a:pPr algn="just">
              <a:lnSpc>
                <a:spcPct val="150000"/>
              </a:lnSpc>
              <a:spcBef>
                <a:spcPts val="600"/>
              </a:spcBef>
              <a:spcAft>
                <a:spcPts val="600"/>
              </a:spcAft>
              <a:buClr>
                <a:srgbClr val="FF0000"/>
              </a:buClr>
              <a:buSzPct val="100000"/>
            </a:pPr>
            <a:endParaRPr lang="en-GB" sz="1300" dirty="0" smtClean="0">
              <a:latin typeface="+mj-lt"/>
              <a:cs typeface="Decima Nova Pro"/>
            </a:endParaRPr>
          </a:p>
          <a:p>
            <a:pPr algn="just">
              <a:lnSpc>
                <a:spcPct val="150000"/>
              </a:lnSpc>
              <a:spcBef>
                <a:spcPts val="600"/>
              </a:spcBef>
              <a:spcAft>
                <a:spcPts val="600"/>
              </a:spcAft>
              <a:buClr>
                <a:srgbClr val="FF0000"/>
              </a:buClr>
              <a:buSzPct val="100000"/>
            </a:pPr>
            <a:r>
              <a:rPr lang="en-GB" sz="1300" u="sng" dirty="0" smtClean="0">
                <a:latin typeface="+mj-lt"/>
                <a:cs typeface="Decima Nova Pro"/>
              </a:rPr>
              <a:t> </a:t>
            </a:r>
            <a:endParaRPr lang="en-GB" sz="1300" u="sng" dirty="0">
              <a:latin typeface="+mj-lt"/>
              <a:cs typeface="Decima Nova Pro"/>
            </a:endParaRPr>
          </a:p>
          <a:p>
            <a:pPr algn="just">
              <a:lnSpc>
                <a:spcPct val="150000"/>
              </a:lnSpc>
              <a:spcBef>
                <a:spcPts val="600"/>
              </a:spcBef>
              <a:spcAft>
                <a:spcPts val="600"/>
              </a:spcAft>
              <a:buClr>
                <a:srgbClr val="FF0000"/>
              </a:buClr>
              <a:buSzPct val="100000"/>
            </a:pPr>
            <a:endParaRPr lang="en-US" sz="1300" u="sng" dirty="0">
              <a:latin typeface="+mj-lt"/>
              <a:cs typeface="Decima Nova Pro"/>
            </a:endParaRPr>
          </a:p>
          <a:p>
            <a:pPr algn="just">
              <a:lnSpc>
                <a:spcPct val="150000"/>
              </a:lnSpc>
              <a:spcBef>
                <a:spcPts val="600"/>
              </a:spcBef>
              <a:spcAft>
                <a:spcPts val="600"/>
              </a:spcAft>
              <a:buClr>
                <a:srgbClr val="FF0000"/>
              </a:buClr>
              <a:buSzPct val="100000"/>
            </a:pPr>
            <a:endParaRPr lang="en-GB" sz="1300" dirty="0" smtClean="0">
              <a:latin typeface="+mj-lt"/>
              <a:cs typeface="Decima Nova Pro"/>
            </a:endParaRPr>
          </a:p>
          <a:p>
            <a:pPr algn="just">
              <a:spcBef>
                <a:spcPts val="0"/>
              </a:spcBef>
              <a:spcAft>
                <a:spcPts val="1200"/>
              </a:spcAft>
            </a:pPr>
            <a:endParaRPr lang="en-GB" sz="1300" dirty="0">
              <a:latin typeface="Decima Nova Pro"/>
              <a:cs typeface="Decima Nova Pro"/>
            </a:endParaRPr>
          </a:p>
          <a:p>
            <a:pPr algn="just">
              <a:spcBef>
                <a:spcPts val="0"/>
              </a:spcBef>
              <a:spcAft>
                <a:spcPts val="1200"/>
              </a:spcAft>
            </a:pPr>
            <a:endParaRPr lang="en-GB" sz="1300" dirty="0" smtClean="0">
              <a:latin typeface="Decima Nova Pro"/>
              <a:cs typeface="Decima Nova Pro"/>
            </a:endParaRPr>
          </a:p>
        </p:txBody>
      </p:sp>
      <p:pic>
        <p:nvPicPr>
          <p:cNvPr id="8" name="Picture 7" descr="discovery-24.png"/>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a:ext>
            </a:extLst>
          </a:blip>
          <a:srcRect/>
          <a:stretch/>
        </p:blipFill>
        <p:spPr>
          <a:xfrm>
            <a:off x="116457" y="1734308"/>
            <a:ext cx="1590435" cy="1527048"/>
          </a:xfrm>
          <a:prstGeom prst="rect">
            <a:avLst/>
          </a:prstGeom>
        </p:spPr>
      </p:pic>
    </p:spTree>
    <p:extLst>
      <p:ext uri="{BB962C8B-B14F-4D97-AF65-F5344CB8AC3E}">
        <p14:creationId xmlns:p14="http://schemas.microsoft.com/office/powerpoint/2010/main" val="24768492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5639" y="387086"/>
            <a:ext cx="8594168" cy="538962"/>
          </a:xfrm>
        </p:spPr>
        <p:txBody>
          <a:bodyPr>
            <a:noAutofit/>
          </a:bodyPr>
          <a:lstStyle/>
          <a:p>
            <a:r>
              <a:rPr lang="en-US" sz="3200" b="1" dirty="0" smtClean="0"/>
              <a:t>Opportunities with </a:t>
            </a:r>
            <a:r>
              <a:rPr lang="en-US" sz="3200" b="1" smtClean="0"/>
              <a:t>the Solution</a:t>
            </a:r>
            <a:endParaRPr lang="en-US" sz="3200" b="1" dirty="0"/>
          </a:p>
        </p:txBody>
      </p:sp>
      <p:sp>
        <p:nvSpPr>
          <p:cNvPr id="5" name="Slide Number Placeholder 4"/>
          <p:cNvSpPr>
            <a:spLocks noGrp="1"/>
          </p:cNvSpPr>
          <p:nvPr>
            <p:ph type="sldNum" sz="quarter" idx="12"/>
          </p:nvPr>
        </p:nvSpPr>
        <p:spPr/>
        <p:txBody>
          <a:bodyPr/>
          <a:lstStyle/>
          <a:p>
            <a:fld id="{91AF2B4D-6B12-4EDF-87BB-2B55CECB6611}" type="slidenum">
              <a:rPr lang="en-US" smtClean="0">
                <a:solidFill>
                  <a:srgbClr val="CC0000"/>
                </a:solidFill>
              </a:rPr>
              <a:pPr/>
              <a:t>5</a:t>
            </a:fld>
            <a:endParaRPr lang="en-US" dirty="0">
              <a:solidFill>
                <a:srgbClr val="CC0000"/>
              </a:solidFill>
            </a:endParaRPr>
          </a:p>
        </p:txBody>
      </p:sp>
      <p:sp>
        <p:nvSpPr>
          <p:cNvPr id="6" name="TextBox 5"/>
          <p:cNvSpPr txBox="1"/>
          <p:nvPr/>
        </p:nvSpPr>
        <p:spPr>
          <a:xfrm>
            <a:off x="578734" y="2258250"/>
            <a:ext cx="8950415" cy="2862322"/>
          </a:xfrm>
          <a:prstGeom prst="rect">
            <a:avLst/>
          </a:prstGeom>
          <a:noFill/>
        </p:spPr>
        <p:txBody>
          <a:bodyPr wrap="square" rtlCol="0">
            <a:spAutoFit/>
          </a:bodyPr>
          <a:lstStyle/>
          <a:p>
            <a:r>
              <a:rPr lang="en-US" b="1" dirty="0" smtClean="0">
                <a:solidFill>
                  <a:schemeClr val="bg1"/>
                </a:solidFill>
                <a:latin typeface="Arial" pitchFamily="34" charset="0"/>
                <a:cs typeface="Arial" pitchFamily="34" charset="0"/>
              </a:rPr>
              <a:t>Business Benefits</a:t>
            </a:r>
          </a:p>
          <a:p>
            <a:endParaRPr lang="en-US" dirty="0">
              <a:solidFill>
                <a:schemeClr val="bg1"/>
              </a:solidFill>
              <a:latin typeface="Arial" pitchFamily="34" charset="0"/>
              <a:cs typeface="Arial" pitchFamily="34" charset="0"/>
            </a:endParaRPr>
          </a:p>
          <a:p>
            <a:pPr marL="285750" indent="-285750">
              <a:buFont typeface="Arial" panose="020B0604020202020204" pitchFamily="34" charset="0"/>
              <a:buChar char="•"/>
            </a:pPr>
            <a:r>
              <a:rPr lang="en-US" dirty="0" smtClean="0">
                <a:solidFill>
                  <a:schemeClr val="bg1"/>
                </a:solidFill>
                <a:latin typeface="Arial" pitchFamily="34" charset="0"/>
                <a:cs typeface="Arial" pitchFamily="34" charset="0"/>
              </a:rPr>
              <a:t>Efficient analysis for carrier selection</a:t>
            </a:r>
          </a:p>
          <a:p>
            <a:endParaRPr lang="en-US" dirty="0" smtClean="0">
              <a:solidFill>
                <a:schemeClr val="bg1"/>
              </a:solidFill>
              <a:latin typeface="Arial" pitchFamily="34" charset="0"/>
              <a:cs typeface="Arial" pitchFamily="34" charset="0"/>
            </a:endParaRPr>
          </a:p>
          <a:p>
            <a:pPr marL="285750" indent="-285750">
              <a:buFont typeface="Arial" panose="020B0604020202020204" pitchFamily="34" charset="0"/>
              <a:buChar char="•"/>
            </a:pPr>
            <a:r>
              <a:rPr lang="en-US" dirty="0" smtClean="0">
                <a:solidFill>
                  <a:schemeClr val="bg1"/>
                </a:solidFill>
                <a:latin typeface="Arial" pitchFamily="34" charset="0"/>
                <a:cs typeface="Arial" pitchFamily="34" charset="0"/>
              </a:rPr>
              <a:t>Better benefits for high valued customers in terms of service being provided.</a:t>
            </a:r>
          </a:p>
          <a:p>
            <a:pPr marL="285750" indent="-285750">
              <a:buFont typeface="Arial" panose="020B0604020202020204" pitchFamily="34" charset="0"/>
              <a:buChar char="•"/>
            </a:pPr>
            <a:endParaRPr lang="en-US" dirty="0" smtClean="0">
              <a:solidFill>
                <a:schemeClr val="bg1"/>
              </a:solidFill>
              <a:latin typeface="Arial" pitchFamily="34" charset="0"/>
              <a:cs typeface="Arial" pitchFamily="34" charset="0"/>
            </a:endParaRPr>
          </a:p>
          <a:p>
            <a:pPr marL="285750" indent="-285750">
              <a:buFont typeface="Arial" panose="020B0604020202020204" pitchFamily="34" charset="0"/>
              <a:buChar char="•"/>
            </a:pPr>
            <a:r>
              <a:rPr lang="en-US" dirty="0" smtClean="0">
                <a:solidFill>
                  <a:schemeClr val="bg1"/>
                </a:solidFill>
                <a:latin typeface="Arial" pitchFamily="34" charset="0"/>
                <a:cs typeface="Arial" pitchFamily="34" charset="0"/>
              </a:rPr>
              <a:t>Automation for shipment request delegation.</a:t>
            </a:r>
            <a:endParaRPr lang="en-US" dirty="0">
              <a:solidFill>
                <a:schemeClr val="bg1"/>
              </a:solidFill>
              <a:latin typeface="Arial" pitchFamily="34" charset="0"/>
              <a:cs typeface="Arial" pitchFamily="34" charset="0"/>
            </a:endParaRPr>
          </a:p>
          <a:p>
            <a:pPr marL="285750" indent="-285750">
              <a:buFont typeface="Arial" panose="020B0604020202020204" pitchFamily="34" charset="0"/>
              <a:buChar char="•"/>
            </a:pPr>
            <a:endParaRPr lang="en-US"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2097956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55639" y="387086"/>
            <a:ext cx="8594168" cy="538962"/>
          </a:xfrm>
        </p:spPr>
        <p:txBody>
          <a:bodyPr>
            <a:noAutofit/>
          </a:bodyPr>
          <a:lstStyle/>
          <a:p>
            <a:r>
              <a:rPr lang="en-US" sz="3200" b="1" dirty="0" smtClean="0"/>
              <a:t>Demo</a:t>
            </a:r>
            <a:endParaRPr lang="en-US" sz="3200" b="1" dirty="0"/>
          </a:p>
        </p:txBody>
      </p:sp>
      <p:sp>
        <p:nvSpPr>
          <p:cNvPr id="5" name="Slide Number Placeholder 4"/>
          <p:cNvSpPr>
            <a:spLocks noGrp="1"/>
          </p:cNvSpPr>
          <p:nvPr>
            <p:ph type="sldNum" sz="quarter" idx="12"/>
          </p:nvPr>
        </p:nvSpPr>
        <p:spPr/>
        <p:txBody>
          <a:bodyPr/>
          <a:lstStyle/>
          <a:p>
            <a:fld id="{91AF2B4D-6B12-4EDF-87BB-2B55CECB6611}" type="slidenum">
              <a:rPr lang="en-US" smtClean="0"/>
              <a:pPr/>
              <a:t>6</a:t>
            </a:fld>
            <a:endParaRPr lang="en-US" dirty="0"/>
          </a:p>
        </p:txBody>
      </p:sp>
      <p:sp>
        <p:nvSpPr>
          <p:cNvPr id="6" name="TextBox 5"/>
          <p:cNvSpPr txBox="1"/>
          <p:nvPr/>
        </p:nvSpPr>
        <p:spPr>
          <a:xfrm>
            <a:off x="439838" y="1481559"/>
            <a:ext cx="3171463" cy="400110"/>
          </a:xfrm>
          <a:prstGeom prst="rect">
            <a:avLst/>
          </a:prstGeom>
          <a:noFill/>
        </p:spPr>
        <p:txBody>
          <a:bodyPr wrap="square" rtlCol="0">
            <a:spAutoFit/>
          </a:bodyPr>
          <a:lstStyle/>
          <a:p>
            <a:r>
              <a:rPr lang="en-US" dirty="0" smtClean="0"/>
              <a:t>Steps:</a:t>
            </a:r>
          </a:p>
        </p:txBody>
      </p:sp>
      <p:sp>
        <p:nvSpPr>
          <p:cNvPr id="7" name="TextBox 6"/>
          <p:cNvSpPr txBox="1"/>
          <p:nvPr/>
        </p:nvSpPr>
        <p:spPr>
          <a:xfrm>
            <a:off x="439838" y="2083443"/>
            <a:ext cx="8981954" cy="5016758"/>
          </a:xfrm>
          <a:prstGeom prst="rect">
            <a:avLst/>
          </a:prstGeom>
          <a:noFill/>
        </p:spPr>
        <p:txBody>
          <a:bodyPr wrap="square" rtlCol="0">
            <a:spAutoFit/>
          </a:bodyPr>
          <a:lstStyle/>
          <a:p>
            <a:pPr marL="342900" indent="-342900">
              <a:buFont typeface="Wingdings" charset="2"/>
              <a:buChar char="Ø"/>
            </a:pPr>
            <a:r>
              <a:rPr lang="en-US" dirty="0" smtClean="0"/>
              <a:t>The first screen is login screen. Upon successful login, based on user role (customer or admin) screens are displayed.</a:t>
            </a:r>
          </a:p>
          <a:p>
            <a:endParaRPr lang="en-US" dirty="0" smtClean="0"/>
          </a:p>
          <a:p>
            <a:pPr marL="342900" indent="-342900">
              <a:buFont typeface="Wingdings" charset="2"/>
              <a:buChar char="Ø"/>
            </a:pPr>
            <a:r>
              <a:rPr lang="en-US" dirty="0" smtClean="0"/>
              <a:t>For Customer, Cart check out page comes. For admin, admin page come up.</a:t>
            </a:r>
          </a:p>
          <a:p>
            <a:pPr marL="342900" indent="-342900">
              <a:buFont typeface="Wingdings" charset="2"/>
              <a:buChar char="Ø"/>
            </a:pPr>
            <a:endParaRPr lang="en-US" dirty="0"/>
          </a:p>
          <a:p>
            <a:pPr marL="342900" indent="-342900">
              <a:buFont typeface="Wingdings" charset="2"/>
              <a:buChar char="Ø"/>
            </a:pPr>
            <a:r>
              <a:rPr lang="en-US" dirty="0" smtClean="0"/>
              <a:t>User can place the order by selecting city and items.</a:t>
            </a:r>
          </a:p>
          <a:p>
            <a:pPr marL="342900" indent="-342900">
              <a:buFont typeface="Wingdings" charset="2"/>
              <a:buChar char="Ø"/>
            </a:pPr>
            <a:endParaRPr lang="en-US" dirty="0"/>
          </a:p>
          <a:p>
            <a:pPr marL="342900" indent="-342900">
              <a:buFont typeface="Wingdings" charset="2"/>
              <a:buChar char="Ø"/>
            </a:pPr>
            <a:r>
              <a:rPr lang="en-US" dirty="0" smtClean="0"/>
              <a:t>Admin can view and modify assigned carriers for the shipments.</a:t>
            </a:r>
          </a:p>
          <a:p>
            <a:pPr marL="342900" indent="-342900">
              <a:buFont typeface="Wingdings" charset="2"/>
              <a:buChar char="Ø"/>
            </a:pPr>
            <a:endParaRPr lang="en-US" dirty="0"/>
          </a:p>
          <a:p>
            <a:pPr marL="342900" indent="-342900">
              <a:buFont typeface="Wingdings" charset="2"/>
              <a:buChar char="Ø"/>
            </a:pPr>
            <a:r>
              <a:rPr lang="en-US" dirty="0" smtClean="0"/>
              <a:t>When the customer places the order, by default XPO Logistics is assigned for the shipment. If, XPO Logistic do not have bandwidth for the shipment then the same will be delegated to other carriers.</a:t>
            </a:r>
          </a:p>
          <a:p>
            <a:pPr marL="342900" indent="-342900">
              <a:buFont typeface="Wingdings" charset="2"/>
              <a:buChar char="Ø"/>
            </a:pPr>
            <a:endParaRPr lang="en-US" dirty="0"/>
          </a:p>
          <a:p>
            <a:pPr marL="342900" indent="-342900">
              <a:buFont typeface="Wingdings" charset="2"/>
              <a:buChar char="Ø"/>
            </a:pPr>
            <a:r>
              <a:rPr lang="en-US" dirty="0" smtClean="0"/>
              <a:t>Carriers are chosen based on customer priority and customer ratings for the carrier.</a:t>
            </a:r>
            <a:endParaRPr lang="en-US" dirty="0"/>
          </a:p>
        </p:txBody>
      </p:sp>
    </p:spTree>
    <p:extLst>
      <p:ext uri="{BB962C8B-B14F-4D97-AF65-F5344CB8AC3E}">
        <p14:creationId xmlns:p14="http://schemas.microsoft.com/office/powerpoint/2010/main" val="408330853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3"/>
          </p:nvPr>
        </p:nvSpPr>
        <p:spPr/>
        <p:txBody>
          <a:bodyPr/>
          <a:lstStyle/>
          <a:p>
            <a:fld id="{574C5B2E-94A9-4CB8-A729-8645D4FCD0A7}" type="slidenum">
              <a:rPr lang="en-GB" smtClean="0"/>
              <a:pPr/>
              <a:t>7</a:t>
            </a:fld>
            <a:endParaRPr lang="en-GB" dirty="0"/>
          </a:p>
        </p:txBody>
      </p:sp>
      <p:sp>
        <p:nvSpPr>
          <p:cNvPr id="2" name="TextBox 1"/>
          <p:cNvSpPr txBox="1"/>
          <p:nvPr/>
        </p:nvSpPr>
        <p:spPr>
          <a:xfrm>
            <a:off x="2461098" y="3332202"/>
            <a:ext cx="4391822" cy="1107996"/>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en-US" sz="6600" dirty="0" smtClean="0">
                <a:solidFill>
                  <a:schemeClr val="tx2"/>
                </a:solidFill>
                <a:effectLst>
                  <a:outerShdw blurRad="50800" dist="38100" dir="5400000" algn="t" rotWithShape="0">
                    <a:prstClr val="black">
                      <a:alpha val="40000"/>
                    </a:prstClr>
                  </a:outerShdw>
                </a:effectLst>
              </a:rPr>
              <a:t>Thank You!</a:t>
            </a:r>
            <a:endParaRPr lang="en-US" sz="6600" dirty="0">
              <a:solidFill>
                <a:schemeClr val="tx2"/>
              </a:solidFill>
              <a:effectLst>
                <a:outerShdw blurRad="50800" dist="38100" dir="5400000" algn="t" rotWithShape="0">
                  <a:prstClr val="black">
                    <a:alpha val="40000"/>
                  </a:prstClr>
                </a:outerShdw>
              </a:effectLst>
            </a:endParaRPr>
          </a:p>
        </p:txBody>
      </p:sp>
    </p:spTree>
    <p:extLst>
      <p:ext uri="{BB962C8B-B14F-4D97-AF65-F5344CB8AC3E}">
        <p14:creationId xmlns:p14="http://schemas.microsoft.com/office/powerpoint/2010/main" val="1047096494"/>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heme1">
  <a:themeElements>
    <a:clrScheme name="Custom 2">
      <a:dk1>
        <a:srgbClr val="1C1E1C"/>
      </a:dk1>
      <a:lt1>
        <a:sysClr val="window" lastClr="FFFFFF"/>
      </a:lt1>
      <a:dk2>
        <a:srgbClr val="CC0000"/>
      </a:dk2>
      <a:lt2>
        <a:srgbClr val="F8F8F8"/>
      </a:lt2>
      <a:accent1>
        <a:srgbClr val="6DAA2D"/>
      </a:accent1>
      <a:accent2>
        <a:srgbClr val="3399FF"/>
      </a:accent2>
      <a:accent3>
        <a:srgbClr val="FF9933"/>
      </a:accent3>
      <a:accent4>
        <a:srgbClr val="5F5F5F"/>
      </a:accent4>
      <a:accent5>
        <a:srgbClr val="878786"/>
      </a:accent5>
      <a:accent6>
        <a:srgbClr val="45433E"/>
      </a:accent6>
      <a:hlink>
        <a:srgbClr val="CC0000"/>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1" id="{13B31B27-ED5D-4700-90AC-570923DAFCF8}" vid="{F99DC3AC-3B66-45B6-BCFB-53D326473C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ustom 2">
    <a:dk1>
      <a:srgbClr val="1C1E1C"/>
    </a:dk1>
    <a:lt1>
      <a:sysClr val="window" lastClr="FFFFFF"/>
    </a:lt1>
    <a:dk2>
      <a:srgbClr val="CC0000"/>
    </a:dk2>
    <a:lt2>
      <a:srgbClr val="F8F8F8"/>
    </a:lt2>
    <a:accent1>
      <a:srgbClr val="6DAA2D"/>
    </a:accent1>
    <a:accent2>
      <a:srgbClr val="3399FF"/>
    </a:accent2>
    <a:accent3>
      <a:srgbClr val="FF9933"/>
    </a:accent3>
    <a:accent4>
      <a:srgbClr val="5F5F5F"/>
    </a:accent4>
    <a:accent5>
      <a:srgbClr val="878786"/>
    </a:accent5>
    <a:accent6>
      <a:srgbClr val="45433E"/>
    </a:accent6>
    <a:hlink>
      <a:srgbClr val="CC0000"/>
    </a:hlink>
    <a:folHlink>
      <a:srgbClr val="919191"/>
    </a:folHlink>
  </a:clrScheme>
</a:themeOverride>
</file>

<file path=ppt/theme/themeOverride2.xml><?xml version="1.0" encoding="utf-8"?>
<a:themeOverride xmlns:a="http://schemas.openxmlformats.org/drawingml/2006/main">
  <a:clrScheme name="Custom 2">
    <a:dk1>
      <a:srgbClr val="1C1E1C"/>
    </a:dk1>
    <a:lt1>
      <a:sysClr val="window" lastClr="FFFFFF"/>
    </a:lt1>
    <a:dk2>
      <a:srgbClr val="CC0000"/>
    </a:dk2>
    <a:lt2>
      <a:srgbClr val="F8F8F8"/>
    </a:lt2>
    <a:accent1>
      <a:srgbClr val="6DAA2D"/>
    </a:accent1>
    <a:accent2>
      <a:srgbClr val="3399FF"/>
    </a:accent2>
    <a:accent3>
      <a:srgbClr val="FF9933"/>
    </a:accent3>
    <a:accent4>
      <a:srgbClr val="5F5F5F"/>
    </a:accent4>
    <a:accent5>
      <a:srgbClr val="878786"/>
    </a:accent5>
    <a:accent6>
      <a:srgbClr val="45433E"/>
    </a:accent6>
    <a:hlink>
      <a:srgbClr val="CC0000"/>
    </a:hlink>
    <a:folHlink>
      <a:srgbClr val="91919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45A1A381AC5A24C8C57678F6C0C2C06" ma:contentTypeVersion="2" ma:contentTypeDescription="Create a new document." ma:contentTypeScope="" ma:versionID="a1281af5215c70d13521221b47083f5d">
  <xsd:schema xmlns:xsd="http://www.w3.org/2001/XMLSchema" xmlns:xs="http://www.w3.org/2001/XMLSchema" xmlns:p="http://schemas.microsoft.com/office/2006/metadata/properties" xmlns:ns2="a92d4cff-66a8-4f3a-8182-ca6276e0f03c" targetNamespace="http://schemas.microsoft.com/office/2006/metadata/properties" ma:root="true" ma:fieldsID="3ac4b889836366666859b4b5a861180d" ns2:_="">
    <xsd:import namespace="a92d4cff-66a8-4f3a-8182-ca6276e0f03c"/>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2d4cff-66a8-4f3a-8182-ca6276e0f03c"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6F2769-7194-4217-93D3-3AF3A4742282}">
  <ds:schemaRefs>
    <ds:schemaRef ds:uri="http://schemas.microsoft.com/office/infopath/2007/PartnerControls"/>
    <ds:schemaRef ds:uri="http://purl.org/dc/elements/1.1/"/>
    <ds:schemaRef ds:uri="a92d4cff-66a8-4f3a-8182-ca6276e0f03c"/>
    <ds:schemaRef ds:uri="http://www.w3.org/XML/1998/namespace"/>
    <ds:schemaRef ds:uri="http://schemas.microsoft.com/office/2006/documentManagement/types"/>
    <ds:schemaRef ds:uri="http://purl.org/dc/dcmitype/"/>
    <ds:schemaRef ds:uri="http://schemas.microsoft.com/office/2006/metadata/properties"/>
    <ds:schemaRef ds:uri="http://purl.org/dc/terms/"/>
    <ds:schemaRef ds:uri="http://schemas.openxmlformats.org/package/2006/metadata/core-properties"/>
  </ds:schemaRefs>
</ds:datastoreItem>
</file>

<file path=customXml/itemProps2.xml><?xml version="1.0" encoding="utf-8"?>
<ds:datastoreItem xmlns:ds="http://schemas.openxmlformats.org/officeDocument/2006/customXml" ds:itemID="{93421EAB-F50E-43EA-9248-02FEEB6156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92d4cff-66a8-4f3a-8182-ca6276e0f0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72629</TotalTime>
  <Words>270</Words>
  <Application>Microsoft Office PowerPoint</Application>
  <PresentationFormat>Custom</PresentationFormat>
  <Paragraphs>74</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Decima Nova Pro</vt:lpstr>
      <vt:lpstr>Wingdings</vt:lpstr>
      <vt:lpstr>Theme1</vt:lpstr>
      <vt:lpstr>PowerPoint Presentation</vt:lpstr>
      <vt:lpstr>PowerPoint Presentation</vt:lpstr>
      <vt:lpstr>Solution Approach</vt:lpstr>
      <vt:lpstr>Proposed Solution</vt:lpstr>
      <vt:lpstr>Opportunities with the Solution</vt:lpstr>
      <vt:lpstr>Demo</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Sent by Mario</dc:title>
  <dc:creator>Diana</dc:creator>
  <cp:lastModifiedBy>Sampad Giri</cp:lastModifiedBy>
  <cp:revision>3448</cp:revision>
  <cp:lastPrinted>2016-08-19T20:22:36Z</cp:lastPrinted>
  <dcterms:created xsi:type="dcterms:W3CDTF">2010-04-12T23:12:02Z</dcterms:created>
  <dcterms:modified xsi:type="dcterms:W3CDTF">2017-12-08T12:51:04Z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0x010100045A1A381AC5A24C8C57678F6C0C2C06</vt:lpwstr>
  </property>
</Properties>
</file>