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aIAuqaJ6nJn7VDfSnwdomaJZs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cxjLNCHv1m28KM6FmGh9oviz0DC49geH/view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axYmpLo68V7yxcuXd-QXLtiIkOgUkZhQ/view" TargetMode="External"/><Relationship Id="rId6" Type="http://schemas.openxmlformats.org/officeDocument/2006/relationships/hyperlink" Target="http://drive.google.com/file/d/1MmXZveUtCI8CSiMeXGqAeVlneh_cem_X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taidistance.readthedocs.io/en/latest/" TargetMode="External"/><Relationship Id="rId4" Type="http://schemas.openxmlformats.org/officeDocument/2006/relationships/hyperlink" Target="https://dtaidistance.readthedocs.io/en/latest/modules/dtw_ndim.html" TargetMode="External"/><Relationship Id="rId5" Type="http://schemas.openxmlformats.org/officeDocument/2006/relationships/hyperlink" Target="https://drive.google.com/file/d/1TiuNu7IyqBpLvXhgHuNcScnB30aW7SsO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zurvwn_f2M8DQ8WweJyxwrKcjIXLQ_KW/view" TargetMode="External"/><Relationship Id="rId9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hyperlink" Target="http://drive.google.com/file/d/1DVSj93ACSAHvf1ryXl_5pHzYLMC4_TAx/view" TargetMode="External"/><Relationship Id="rId7" Type="http://schemas.openxmlformats.org/officeDocument/2006/relationships/image" Target="../media/image7.jpg"/><Relationship Id="rId8" Type="http://schemas.openxmlformats.org/officeDocument/2006/relationships/hyperlink" Target="http://drive.google.com/file/d/1Yvhkyk221NVUmx8XP8BNHGf6lHevWPhk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FITNESS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ACTIVITY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RECOGNITION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Third Week: 31 July to 6 August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DTW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Goals for next week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Dataset :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Internet Resources: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Fitness progress videos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Do and don’t Videos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Libraries: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MPII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COCO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HumanEva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Human3.6M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SURREAL (Synthetic hUmans foR REAL tasks)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DTW: Test Videos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Used 3 different videos for preliminary comparison: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Video 1: Trainer Video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Video 2: Trainee Video with correct form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Video 3: Trainee Video with wrong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4" name="Google Shape;154;p4" title="curls3-1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500" y="2617675"/>
            <a:ext cx="2429926" cy="18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 title="curls3-3.mp4">
            <a:hlinkClick r:id="rId5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9700" y="2617675"/>
            <a:ext cx="2429924" cy="182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 title="curls3-2.mp4">
            <a:hlinkClick r:id="rId6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700" y="2617675"/>
            <a:ext cx="2429926" cy="18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DTW: Algorithm</a:t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Extracted coordinates of 33 keypoints using Mediapipe Blazepose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Preprocess it and used the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dtaidistance</a:t>
            </a:r>
            <a:r>
              <a:rPr lang="en"/>
              <a:t> library using the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dtw_ndim.distance</a:t>
            </a:r>
            <a:r>
              <a:rPr lang="en"/>
              <a:t> method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total 2 algorithms implemented to compare 2 videos (initial code can be found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here</a:t>
            </a:r>
            <a:r>
              <a:rPr lang="en"/>
              <a:t>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1.1: Compare 33 key-points individually: Compare (n,3) dimensional vectors and compute the average score (n: # of frames)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1.2: Compare 25 relevant key-points individually: Same as above, but we only consider the key-points corresponding to the upper-body, which is relevant for bicep curls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2.1: Compare (n, (33,3)) dimensional vectors directly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2.2: Compare (n, (25,3)) dimensional vectors directly (only relevant upper-body key-points)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Note: We compare the arrays after normalizing them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DTW: Algorithm Results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325" y="938975"/>
            <a:ext cx="4257174" cy="1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 title="curls3-3-processed.avi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2837" y="2742975"/>
            <a:ext cx="1246150" cy="221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 title="curls3-1-processed.mp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100" y="2742963"/>
            <a:ext cx="1246150" cy="221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 title="curls3-2-processed.mp4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45300" y="2742963"/>
            <a:ext cx="1246150" cy="221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DTW: Challenges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algorithms seem to fail when orientation of the person in the videos we are comparing with is different (say left facing or right facing)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Solutions: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multiple trainer videos in different orientations and consider the best of many scores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can also construct mirror videos of trainee and compare them with the trainer video and consider the best of original and mirror score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can consider some other algorithms: Pr-VIPE?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can also consider relevant joint angles (requires domain expertise)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can be quite slow for larger videos,: will try the faster C version for better 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Goals for next week</a:t>
            </a:r>
            <a:endParaRPr/>
          </a:p>
        </p:txBody>
      </p:sp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Obtain concrete implementation of Pr-VIPE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Obtain more knowledge about Deep Sort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Obtain more datas for testing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out and implement new and hopefully better algorithms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testing these on broader classes of videos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optimising DTW, try out the C version for faster runtime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3363000" y="2256150"/>
            <a:ext cx="2418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0" i="0" sz="29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