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4156f321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4156f321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40f6863e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40f6863e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4156f32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4156f32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4156f32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4156f32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4156f321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4156f321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4156f321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4156f321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4156f321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4156f321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4156f321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4156f321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4156f321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4156f321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3gEdnIcw--wPEwm3yN_CtROt55oOcH33/view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YtnzaRSsEtccgRUxXhSdY6Xpt27gcKg4/view" TargetMode="External"/><Relationship Id="rId6" Type="http://schemas.openxmlformats.org/officeDocument/2006/relationships/image" Target="../media/image1.jpg"/><Relationship Id="rId7" Type="http://schemas.openxmlformats.org/officeDocument/2006/relationships/hyperlink" Target="http://drive.google.com/file/d/1nDD9V4Xr7scKQoHFPq6CGfsru5XmyNkn/view" TargetMode="External"/><Relationship Id="rId8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qIMs5QebutX1c1FLrEp-atw0c8c2-Dnz/view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://drive.google.com/file/d/1OfBu5DciLKbThLem_VeQCvvshwL6COkY/view" TargetMode="External"/><Relationship Id="rId6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91275" y="2034275"/>
            <a:ext cx="5724000" cy="13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00"/>
              <a:t>Fitness Activity Recognition</a:t>
            </a:r>
            <a:endParaRPr sz="3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Fourth</a:t>
            </a:r>
            <a:r>
              <a:rPr lang="en-GB"/>
              <a:t> Week: 6 August to 12 August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4149775" y="2352375"/>
            <a:ext cx="10266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Kalman Filter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DTW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Normalizing the coordinates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Adding sensitivity to control strictness of scoring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Comparing the algorithm on non-vanilla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Possible Solution for Angle Invariance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Challenges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Goals for next week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Kalman Filter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918475"/>
            <a:ext cx="7038900" cy="3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Optical estimation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Variables of interest are measured indirectly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u="sng"/>
              <a:t>Considering:</a:t>
            </a:r>
            <a:endParaRPr b="1" u="sng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current position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speed of movement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angle of the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focused on removing Noise in the system when real world sensors are used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235100"/>
            <a:ext cx="40753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DTW: Normalizing the coordinates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953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Extracted ‘min-max’ x,y,z coordinates across all key-points in a single frame.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Normalized each coordinate via the formulae: x = (x - x_min)/(x_max - x_min)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ignores the background and size of the person and </a:t>
            </a:r>
            <a:r>
              <a:rPr lang="en-GB"/>
              <a:t>focuses</a:t>
            </a:r>
            <a:r>
              <a:rPr lang="en-GB"/>
              <a:t> only on the subject into a </a:t>
            </a:r>
            <a:r>
              <a:rPr b="1" lang="en-GB"/>
              <a:t>cuboid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Normalizes the subject further into a unit cube, with (x_min, y_min, z_min) as the origin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Expecting better comparison</a:t>
            </a:r>
            <a:endParaRPr/>
          </a:p>
        </p:txBody>
      </p:sp>
      <p:pic>
        <p:nvPicPr>
          <p:cNvPr id="155" name="Google Shape;155;p16" title="curls3-1-processed-2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6800" y="2506075"/>
            <a:ext cx="1324675" cy="23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 title="curls3-3-processed-2.avi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7025" y="2506075"/>
            <a:ext cx="1324675" cy="235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 title="curls3-2-processed-2.avi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95575" y="2506075"/>
            <a:ext cx="1324675" cy="2354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DTW: Adding Sensitivity to control strictness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Added an extra sensitivity parameter into the code to control </a:t>
            </a:r>
            <a:r>
              <a:rPr b="1" lang="en-GB"/>
              <a:t>strictness</a:t>
            </a:r>
            <a:r>
              <a:rPr lang="en-GB"/>
              <a:t> or </a:t>
            </a:r>
            <a:r>
              <a:rPr b="1" lang="en-GB"/>
              <a:t>leniency</a:t>
            </a:r>
            <a:r>
              <a:rPr lang="en-GB"/>
              <a:t> in scoring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Higher sensitivity =&gt; Higher average 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Lower sensitivity =&gt; Lower average </a:t>
            </a:r>
            <a:r>
              <a:rPr lang="en-GB"/>
              <a:t>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Default sensitivity = 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675" y="3030425"/>
            <a:ext cx="3738151" cy="12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DTW: Algorithm on real Data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Tried out on videos of people doing squats.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Tried on 8 videos: 4 correct form, 4 wrong 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Compared all correct form videos with each other to obtain average score of 80.13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Compared all incorrect form videos with all the correct form videos to obtain average score of 66.9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Comparison at default sensitivity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Algorithm seems to be working well on average!</a:t>
            </a:r>
            <a:endParaRPr/>
          </a:p>
        </p:txBody>
      </p:sp>
      <p:pic>
        <p:nvPicPr>
          <p:cNvPr id="171" name="Google Shape;171;p18" title="W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100" y="3386925"/>
            <a:ext cx="3009824" cy="169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 title="W1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1903" y="3386925"/>
            <a:ext cx="3009821" cy="169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Possible Solution for Angle Invariance!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Consider cuboid before normalization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Consider a fixed axis parallel to y-axis having equation: ((x_min + x_max)/2, y, (z_min + z_max)/2)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Rotate the cuboid w.r.t. This axis at an angle A and re-normalize the frames.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Now, we will have </a:t>
            </a:r>
            <a:r>
              <a:rPr b="1" lang="en-GB"/>
              <a:t>360/A</a:t>
            </a:r>
            <a:r>
              <a:rPr lang="en-GB"/>
              <a:t> </a:t>
            </a:r>
            <a:r>
              <a:rPr lang="en-GB"/>
              <a:t>different</a:t>
            </a:r>
            <a:r>
              <a:rPr lang="en-GB"/>
              <a:t> set of coordinates of the same person per frame per video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compare each of these set of coordinates post normalization and select the best of the lot after comparing with the trainer video.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Algorithm still fails when videos taken at different camera angles are compared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PrVIPE is not functional for our problem, it requires the dataset in a ordered format which should have all the properties </a:t>
            </a:r>
            <a:r>
              <a:rPr lang="en-GB"/>
              <a:t>different</a:t>
            </a:r>
            <a:r>
              <a:rPr lang="en-GB"/>
              <a:t> </a:t>
            </a:r>
            <a:r>
              <a:rPr lang="en-GB"/>
              <a:t>coordinates</a:t>
            </a:r>
            <a:r>
              <a:rPr lang="en-GB"/>
              <a:t> of each bodypart x y and z for each instance of the video, which cannot be obtained and generating it is a tedious task.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Plans for next week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Implementation of View-Invariance using the suggested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Performing </a:t>
            </a:r>
            <a:r>
              <a:rPr lang="en-GB"/>
              <a:t>initial</a:t>
            </a:r>
            <a:r>
              <a:rPr lang="en-GB"/>
              <a:t> tests on videos taken from different angles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Explore better methods for view invariance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Fine tuning</a:t>
            </a:r>
            <a:r>
              <a:rPr lang="en-GB"/>
              <a:t> the suggested 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Exploring the model on larger datasets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