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4156f321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4156f321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4156f321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4156f321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40f6863e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40f6863e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9fd5823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9fd5823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9fd5823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9fd5823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9fd5823b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9fd5823b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9fd5823b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9fd5823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9fd5823b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9fd5823b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9fd5823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9fd5823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9fd5823b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9fd5823b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Euler_angles" TargetMode="External"/><Relationship Id="rId4" Type="http://schemas.openxmlformats.org/officeDocument/2006/relationships/image" Target="../media/image6.gif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hyperlink" Target="http://drive.google.com/file/d/1ZC0KQj476rRTT6GVKvAZB_h1GeFb7zh1/view" TargetMode="External"/><Relationship Id="rId9" Type="http://schemas.openxmlformats.org/officeDocument/2006/relationships/image" Target="../media/image8.jpg"/><Relationship Id="rId5" Type="http://schemas.openxmlformats.org/officeDocument/2006/relationships/image" Target="../media/image5.jpg"/><Relationship Id="rId6" Type="http://schemas.openxmlformats.org/officeDocument/2006/relationships/hyperlink" Target="http://drive.google.com/file/d/1aX8M3YwqcKnZfPgRZtbB9UPD45LUtCvz/view" TargetMode="External"/><Relationship Id="rId7" Type="http://schemas.openxmlformats.org/officeDocument/2006/relationships/image" Target="../media/image3.jpg"/><Relationship Id="rId8" Type="http://schemas.openxmlformats.org/officeDocument/2006/relationships/hyperlink" Target="http://drive.google.com/file/d/14mo0gRwc07baREJXs5b9OiBTfZb27P2q/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hyperlink" Target="http://drive.google.com/file/d/1cxjLNCHv1m28KM6FmGh9oviz0DC49geH/view" TargetMode="External"/><Relationship Id="rId9" Type="http://schemas.openxmlformats.org/officeDocument/2006/relationships/image" Target="../media/image11.jpg"/><Relationship Id="rId5" Type="http://schemas.openxmlformats.org/officeDocument/2006/relationships/image" Target="../media/image4.jpg"/><Relationship Id="rId6" Type="http://schemas.openxmlformats.org/officeDocument/2006/relationships/hyperlink" Target="http://drive.google.com/file/d/1MmXZveUtCI8CSiMeXGqAeVlneh_cem_X/view" TargetMode="External"/><Relationship Id="rId7" Type="http://schemas.openxmlformats.org/officeDocument/2006/relationships/image" Target="../media/image2.jpg"/><Relationship Id="rId8" Type="http://schemas.openxmlformats.org/officeDocument/2006/relationships/hyperlink" Target="http://drive.google.com/file/d/1axYmpLo68V7yxcuXd-QXLtiIkOgUkZhQ/vie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hyperlink" Target="http://drive.google.com/file/d/19OQ7bU3SyhcOUj-df3oNxlF6mrokGZmT/view" TargetMode="External"/><Relationship Id="rId9" Type="http://schemas.openxmlformats.org/officeDocument/2006/relationships/image" Target="../media/image10.jpg"/><Relationship Id="rId5" Type="http://schemas.openxmlformats.org/officeDocument/2006/relationships/image" Target="../media/image16.jpg"/><Relationship Id="rId6" Type="http://schemas.openxmlformats.org/officeDocument/2006/relationships/hyperlink" Target="http://drive.google.com/file/d/19RTN-ISfV_jmiE-H2tTrVj5uAdg92Kcr/view" TargetMode="External"/><Relationship Id="rId7" Type="http://schemas.openxmlformats.org/officeDocument/2006/relationships/image" Target="../media/image1.png"/><Relationship Id="rId8" Type="http://schemas.openxmlformats.org/officeDocument/2006/relationships/hyperlink" Target="http://drive.google.com/file/d/19WhJfilm_1bRCjnT9FPqW-eiI5GUNdh4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91275" y="2034275"/>
            <a:ext cx="5724000" cy="13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00"/>
              <a:t>Fitness Activity Recognition</a:t>
            </a:r>
            <a:endParaRPr sz="3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Fifth</a:t>
            </a:r>
            <a:r>
              <a:rPr lang="en-GB"/>
              <a:t> Week: 13 August to 19 August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 for next week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692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Algorithm 2.2 seems the best? verify by testing on more videos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 and add visualizations to view angles between key-points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Perform more tests on different exercises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Test on non-vanilla datasets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Optimise the suggested algorithms (using C implementation of DTW)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Test the removal of key-points absent in video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4149775" y="2352375"/>
            <a:ext cx="10266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Angle-Invariance: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Algorithm-1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Algorithm-2.1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Algorithm-2.2: with cube normalization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Goals for next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209775" y="2254350"/>
            <a:ext cx="28656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Angle Invariance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1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Extract 3D coordinates using Mediapipe Blazepose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Rotate the coordinates by a certain angle using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Euler’s Rotation</a:t>
            </a:r>
            <a:r>
              <a:rPr lang="en-GB"/>
              <a:t> Matrix about y-axis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Compare the rotated set using the previous algorithms using DTW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350" y="2461650"/>
            <a:ext cx="2282700" cy="21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2530" y="2461650"/>
            <a:ext cx="1915970" cy="215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1: Results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375" y="1112125"/>
            <a:ext cx="3528175" cy="34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 title="curls_R-F-1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2025" y="266900"/>
            <a:ext cx="1103625" cy="1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 title="curls_R-L-1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02675" y="2571750"/>
            <a:ext cx="1250050" cy="222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 title="curls_R-R-1.mp4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67900" y="2571750"/>
            <a:ext cx="1250050" cy="2222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2.1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Extract 3D coordinates using Mediapipe Blazepose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Add 4 new key-points: Neck, left-right hand, middle pelvis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Extract 18 important angles from the 3D coordinates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Compare arrays of angles per frame using DTW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121" y="2715950"/>
            <a:ext cx="1839650" cy="19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800" y="2700275"/>
            <a:ext cx="1784634" cy="19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2.1: Results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975" y="1307850"/>
            <a:ext cx="3791201" cy="278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 title="curls3-1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0975" y="344600"/>
            <a:ext cx="1171150" cy="20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 title="curls3-2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6224" y="2669050"/>
            <a:ext cx="1171150" cy="208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 title="curls3-3.mp4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5" y="2699212"/>
            <a:ext cx="1137200" cy="20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2.2: with cube normalization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Same as Algorithm 2, with added cube normalization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Each frame is </a:t>
            </a:r>
            <a:r>
              <a:rPr lang="en-GB"/>
              <a:t>squeezed</a:t>
            </a:r>
            <a:r>
              <a:rPr lang="en-GB"/>
              <a:t> into unit cube using the mapping: x -&gt; (x - x_min)/(x_max - x_min) for each coordinate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Origin at (x_min, y_min, z_min)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Seems like the best algorithm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2.2: Results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42375"/>
            <a:ext cx="3936375" cy="285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 title="Front raise 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3175" y="393750"/>
            <a:ext cx="1200226" cy="213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 title="front raise 2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0025" y="3009875"/>
            <a:ext cx="1818275" cy="13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 title="front raise 3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4444" y="2732600"/>
            <a:ext cx="1079001" cy="191824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/>
        </p:nvSpPr>
        <p:spPr>
          <a:xfrm>
            <a:off x="1232138" y="4128350"/>
            <a:ext cx="406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 non-vanilla Data: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Correct Form: 76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Incorrect Form: 73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