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40f6863e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440f6863e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50b3574c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50b3574c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9fd5823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49fd5823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50b3574c8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50b3574c8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50b3574c8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50b3574c8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50b3574c8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50b3574c8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44156f3210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44156f3210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44156f3210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44156f3210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hyperlink" Target="https://dtaidistance.readthedocs.io/en/latest/modules/dtw_ndim.html" TargetMode="External"/><Relationship Id="rId6" Type="http://schemas.openxmlformats.org/officeDocument/2006/relationships/hyperlink" Target="https://drive.google.com/file/d/1lHdkESP3EmrGJeJRRcjbwD_5jubgcZX5/view?usp=sharing" TargetMode="External"/><Relationship Id="rId7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r8GGE0fyP-PEg5dz2PRdmRL2VE-2m2d0/view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://drive.google.com/file/d/1YlAjjvyoDnn_dwhiYV9VjQnwhM0PByUk/view" TargetMode="External"/><Relationship Id="rId6" Type="http://schemas.openxmlformats.org/officeDocument/2006/relationships/hyperlink" Target="http://drive.google.com/file/d/1DtKdhvi20MFe8HNQYBb3xbdw4NZD9Bat/view" TargetMode="External"/><Relationship Id="rId7" Type="http://schemas.openxmlformats.org/officeDocument/2006/relationships/hyperlink" Target="http://drive.google.com/file/d/1uVAEDFQNogQUshm3KpLdAN3MY74fTeXK/view" TargetMode="External"/><Relationship Id="rId8" Type="http://schemas.openxmlformats.org/officeDocument/2006/relationships/hyperlink" Target="http://drive.google.com/file/d/1ZxvFS506WMAPgNjkwYh-3TWjGMPRuWEf/view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W57D7Osn7dtF2Fvmmf0iGpX6sd-3gpuc/view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://drive.google.com/file/d/1a4T_smhwo9_6-FyK04G7qgFNZRd3oDUe/view" TargetMode="External"/><Relationship Id="rId6" Type="http://schemas.openxmlformats.org/officeDocument/2006/relationships/hyperlink" Target="http://drive.google.com/file/d/1Ipw9ZJSc2zt7HYVf9196RrqMHspYwDkB/view" TargetMode="External"/><Relationship Id="rId7" Type="http://schemas.openxmlformats.org/officeDocument/2006/relationships/hyperlink" Target="http://drive.google.com/file/d/1aKkTh7-e3EU6z1CVYvvu9zJ8ZotQff13/view" TargetMode="External"/><Relationship Id="rId8" Type="http://schemas.openxmlformats.org/officeDocument/2006/relationships/hyperlink" Target="http://drive.google.com/file/d/1xDO84gKW96t9yPhlUnssJv7pXUnJKR4y/view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91275" y="2034275"/>
            <a:ext cx="5724000" cy="13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100"/>
              <a:t>Fitness Activity Recognition</a:t>
            </a:r>
            <a:endParaRPr sz="31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Fifth</a:t>
            </a:r>
            <a:r>
              <a:rPr lang="en-GB"/>
              <a:t> Week: 20 August to 26 August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Final Algorithm (DTW)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Final Results (DTW)</a:t>
            </a:r>
            <a:r>
              <a:rPr lang="en-GB"/>
              <a:t>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Angle Visualizations in Videos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Results on different Exercises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Goals for next week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Q&amp;A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Final Algorithm (DTW)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4400" y="2171701"/>
            <a:ext cx="5063551" cy="147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4400" y="3679775"/>
            <a:ext cx="3809751" cy="58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Faster implementation of DTW using </a:t>
            </a:r>
            <a:r>
              <a:rPr b="1" lang="en-GB" sz="1100" u="sng">
                <a:solidFill>
                  <a:schemeClr val="hlink"/>
                </a:solidFill>
                <a:highlight>
                  <a:srgbClr val="E7F2FA"/>
                </a:highlight>
                <a:latin typeface="Consolas"/>
                <a:ea typeface="Consolas"/>
                <a:cs typeface="Consolas"/>
                <a:sym typeface="Consolas"/>
                <a:hlinkClick r:id="rId5"/>
              </a:rPr>
              <a:t>dtaidistance.dtw_ndim.distance_fast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Final Implementation at can be found </a:t>
            </a:r>
            <a:r>
              <a:rPr lang="en-GB" u="sng">
                <a:solidFill>
                  <a:schemeClr val="hlink"/>
                </a:solidFill>
                <a:hlinkClick r:id="rId6"/>
              </a:rPr>
              <a:t>here</a:t>
            </a:r>
            <a:r>
              <a:rPr lang="en-GB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77200" y="2171700"/>
            <a:ext cx="1977800" cy="20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3209775" y="2254350"/>
            <a:ext cx="2923800" cy="6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Final Results (DTW)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874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Angle Visualizations in Videos</a:t>
            </a:r>
            <a:endParaRPr/>
          </a:p>
        </p:txBody>
      </p:sp>
      <p:pic>
        <p:nvPicPr>
          <p:cNvPr id="161" name="Google Shape;161;p17" title="VS-dumbbellCurls.avi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775" y="1157350"/>
            <a:ext cx="2549600" cy="191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7" title="VS-boatPose.avi">
            <a:hlinkClick r:id="rId5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3325" y="1157350"/>
            <a:ext cx="2549600" cy="191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7" title="VS-bulgarianSplitSquats.avi">
            <a:hlinkClick r:id="rId6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6575" y="1157350"/>
            <a:ext cx="2549600" cy="1912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 title="VS-donkeyKick.avi">
            <a:hlinkClick r:id="rId7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7575" y="3193690"/>
            <a:ext cx="2358880" cy="1769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7" title="VS-frontArmRaise.avi">
            <a:hlinkClick r:id="rId8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4500" y="3193690"/>
            <a:ext cx="2358880" cy="1769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18" title="VS-lunges.avi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3575" y="561938"/>
            <a:ext cx="2358842" cy="176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8" title="VS-plank.avi">
            <a:hlinkClick r:id="rId5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4475" y="561950"/>
            <a:ext cx="2358850" cy="1769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8" title="VS-reverseFly.avi">
            <a:hlinkClick r:id="rId6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100" y="2695327"/>
            <a:ext cx="2429575" cy="1822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8" title="VS-straightLegKickBacks.avi">
            <a:hlinkClick r:id="rId7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9173" y="2695336"/>
            <a:ext cx="2429575" cy="1822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8" title="VS-deadlift.avi">
            <a:hlinkClick r:id="rId8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7100" y="2695324"/>
            <a:ext cx="2358850" cy="1769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 on different Exercises</a:t>
            </a:r>
            <a:endParaRPr/>
          </a:p>
        </p:txBody>
      </p:sp>
      <p:pic>
        <p:nvPicPr>
          <p:cNvPr id="180" name="Google Shape;18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6325" y="1100125"/>
            <a:ext cx="5535396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Goals for next week</a:t>
            </a:r>
            <a:endParaRPr/>
          </a:p>
        </p:txBody>
      </p:sp>
      <p:sp>
        <p:nvSpPr>
          <p:cNvPr id="186" name="Google Shape;186;p20"/>
          <p:cNvSpPr txBox="1"/>
          <p:nvPr>
            <p:ph idx="1" type="body"/>
          </p:nvPr>
        </p:nvSpPr>
        <p:spPr>
          <a:xfrm>
            <a:off x="126925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Wrapping up this approach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Continue research, read papers, Brainstorm!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Try discussing and reading autoencoder approach to encode videos and compare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4149775" y="2352375"/>
            <a:ext cx="1026600" cy="5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 &amp; 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