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40f6863e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40f6863e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63ffa17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63ffa17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63ffa17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63ffa17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63ffa173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63ffa17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4156f3210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44156f3210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91275" y="2034275"/>
            <a:ext cx="5724000" cy="13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100"/>
              <a:t>Fitness Activity Recognition</a:t>
            </a:r>
            <a:endParaRPr sz="31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Seventh</a:t>
            </a:r>
            <a:r>
              <a:rPr lang="en-GB"/>
              <a:t> Week: 3 September to 9 September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Achievements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Limitations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Going Forward…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Q &amp; 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Achievements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Fast algorithm (C version of DTW for python), suitable for large video comparisons.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Robust to changes, we can tweak the algorithm to use other key-point coordinate extraction </a:t>
            </a:r>
            <a:r>
              <a:rPr lang="en-GB"/>
              <a:t>techniques instead of Mediapipe Blazepose.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Makes the comparison fair by taking the size and height of the person out of equation, scores solely based on the actions of the subjects.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Tackles the problem of camera angle invariance, results in better comparison.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Can increase or decrease the scoring sensitivity of the model to obtain a stricter/lenient comparison.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Model is general purpose and exercise invariant.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As a non-ML model; does not require any data for training (Blazepose being pre-trained).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Cannot </a:t>
            </a:r>
            <a:r>
              <a:rPr lang="en-GB"/>
              <a:t>distinguish</a:t>
            </a:r>
            <a:r>
              <a:rPr lang="en-GB"/>
              <a:t> between subtle bad forms in videos against the videos with good form (can distinguish </a:t>
            </a:r>
            <a:r>
              <a:rPr lang="en-GB"/>
              <a:t>exaggerated</a:t>
            </a:r>
            <a:r>
              <a:rPr lang="en-GB"/>
              <a:t> changes).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Model is dependent on Mediapipe Blazepose for key-point detection. If Mediapipe cannot confidently predict the coordinates of a key-point in certain frames of a video, the result might be affected.</a:t>
            </a:r>
            <a:endParaRPr/>
          </a:p>
        </p:txBody>
      </p:sp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Going forward…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Documenting the code and updating the write-ups to make the project accessible.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Cleaning and updating the GitHub Repository and Google Drive for the project.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Updating the Blog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Maybe work on some other projects related to this?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4149775" y="2352375"/>
            <a:ext cx="10266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 &amp; 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