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4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91E6-D60E-2CA5-28DC-6A5350B50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755375"/>
            <a:ext cx="8931964" cy="17857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SIMPLE 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7F273-0C02-3411-ABA6-4C57C8B1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774" y="4010435"/>
            <a:ext cx="10060125" cy="267859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                       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SUBMITTED TO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                                                                                      POOJA METHA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SUBMITTED BY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S.ANURADHA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6D5CB-CDE7-3602-F10C-EC51206F5CEE}"/>
              </a:ext>
            </a:extLst>
          </p:cNvPr>
          <p:cNvCxnSpPr>
            <a:cxnSpLocks/>
          </p:cNvCxnSpPr>
          <p:nvPr/>
        </p:nvCxnSpPr>
        <p:spPr>
          <a:xfrm>
            <a:off x="834887" y="2703443"/>
            <a:ext cx="10482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3479-C62F-0D4C-329C-D6396300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794" y="47912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1B4B-1D93-47B5-3221-28E41AF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8" y="209384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NotoSansMono-Bold_5s"/>
              </a:rPr>
              <a:t>The bank management system is an application for maintaining a person’s account in a bank. The system provides the access to the customer to create an account, deposit/withdraw the cash from his/her account, also to view reports of all accounts present. The following presentation provides the specification for the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54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13D2-86BF-5DB8-1404-511F069B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2" y="398823"/>
            <a:ext cx="9316279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B834-82FB-1B4D-A8EC-9311E564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470" y="1897040"/>
            <a:ext cx="8870476" cy="4067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ACCOUNT </a:t>
            </a:r>
            <a:r>
              <a:rPr lang="en-US" dirty="0"/>
              <a:t>:  </a:t>
            </a:r>
            <a:r>
              <a:rPr lang="en-US" dirty="0">
                <a:solidFill>
                  <a:srgbClr val="000000"/>
                </a:solidFill>
                <a:latin typeface="NotoSansMono-Bold_5s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NotoSansMono-Bold_5s"/>
              </a:rPr>
              <a:t> a new account for the user by accepting input such as                                                                                                                 account number, name and minimum balance. </a:t>
            </a:r>
          </a:p>
          <a:p>
            <a:pPr algn="ctr"/>
            <a:endParaRPr lang="en-US" dirty="0">
              <a:solidFill>
                <a:srgbClr val="000000"/>
              </a:solidFill>
              <a:latin typeface="NotoSansMono-Bold_5s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 </a:t>
            </a:r>
            <a:r>
              <a:rPr lang="en-US" dirty="0">
                <a:solidFill>
                  <a:srgbClr val="000000"/>
                </a:solidFill>
                <a:latin typeface="NotoSansMono-Bold_5s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NotoSansMono-Bold_5s"/>
              </a:rPr>
              <a:t>Provides options to deposit amount from the given account number           .     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NotoSansMono-Bold_5s"/>
            </a:endParaRPr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WITHDRAW : </a:t>
            </a:r>
            <a:r>
              <a:rPr lang="en-US" b="0" i="0" dirty="0">
                <a:solidFill>
                  <a:srgbClr val="000000"/>
                </a:solidFill>
                <a:effectLst/>
                <a:latin typeface="NotoSansMono-Bold_5s"/>
              </a:rPr>
              <a:t>Provides options to withdraw amount from the given account number </a:t>
            </a:r>
          </a:p>
          <a:p>
            <a:pPr algn="ctr"/>
            <a:endParaRPr lang="en-US" b="0" i="0" dirty="0">
              <a:solidFill>
                <a:srgbClr val="000000"/>
              </a:solidFill>
              <a:effectLst/>
              <a:latin typeface="NotoSansMono-Bold_5s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CHECKBALANCE</a:t>
            </a:r>
            <a:r>
              <a:rPr lang="en-US" dirty="0">
                <a:solidFill>
                  <a:srgbClr val="000000"/>
                </a:solidFill>
                <a:latin typeface="NotoSansMono-Bold_5s"/>
                <a:cs typeface="Arial" panose="020B0604020202020204" pitchFamily="34" charset="0"/>
              </a:rPr>
              <a:t>: Provides option to check balance from the given account number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NotoSansMono-Bold_5s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NotoSansMono-Bold_5s"/>
                <a:cs typeface="Arial" panose="020B0604020202020204" pitchFamily="34" charset="0"/>
              </a:rPr>
              <a:t>DISPLAY ACCOUNT DETAILS </a:t>
            </a:r>
            <a:r>
              <a:rPr lang="en-US" dirty="0">
                <a:solidFill>
                  <a:srgbClr val="000000"/>
                </a:solidFill>
                <a:latin typeface="NotoSansMono-Bold_5s"/>
                <a:cs typeface="Arial" panose="020B0604020202020204" pitchFamily="34" charset="0"/>
              </a:rPr>
              <a:t>: Provides option to display account details from the act num</a:t>
            </a:r>
          </a:p>
          <a:p>
            <a:pPr marL="0" indent="0" algn="ctr">
              <a:buNone/>
            </a:pP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NotoSansMono-Bold_5s"/>
            </a:endParaRPr>
          </a:p>
        </p:txBody>
      </p:sp>
    </p:spTree>
    <p:extLst>
      <p:ext uri="{BB962C8B-B14F-4D97-AF65-F5344CB8AC3E}">
        <p14:creationId xmlns:p14="http://schemas.microsoft.com/office/powerpoint/2010/main" val="38527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B31C-4763-25FB-8093-A519CB62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595" y="450575"/>
            <a:ext cx="9311240" cy="10469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BASIC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B27D-2BB7-BBD2-E466-4DBC68C2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9" y="1676399"/>
            <a:ext cx="9901099" cy="451236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SCANNER :</a:t>
            </a:r>
            <a:r>
              <a:rPr lang="en-US" sz="1600" b="1" dirty="0"/>
              <a:t>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Scanner class of the java. util package is used to read input data from different sources like input streams, users, files, etc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: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constructor is a special type of function with no return type. Name of constructor should be same as the name of the class.</a:t>
            </a:r>
            <a:endParaRPr lang="en-US" sz="16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allows three types of constructors namely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CONSTRUCTORS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do not implement any constructor in your class, Java compiler inserts a default constructor.</a:t>
            </a:r>
            <a:endParaRPr lang="en-US" sz="1600" i="0" u="sng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ARGUMENT CONSTRUCTORS </a:t>
            </a:r>
            <a:r>
              <a:rPr lang="en-US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name specifies the no argument constructors of Java does not accept any parameters instead, using these constructors the instance variables of a method will be initialized with fixed values for all objects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PARAMETERIZED CONSTRUCTORS </a:t>
            </a: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often, you will need a constructor that accepts one or more parameters. Parameters are added to a constructor in the same way that they are added to a method, just declare them inside the parentheses after the constructor's name.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07BA-2BCC-76DB-C350-A7A26DF4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805069"/>
            <a:ext cx="10033621" cy="5701748"/>
          </a:xfrm>
        </p:spPr>
        <p:txBody>
          <a:bodyPr>
            <a:no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IF STATEMENT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Use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 </a:t>
            </a:r>
            <a:r>
              <a:rPr lang="en-US" altLang="en-US" sz="1600" dirty="0">
                <a:solidFill>
                  <a:schemeClr val="accent6"/>
                </a:solidFill>
                <a:cs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statement to specify a block of Java code to be executed if a condition 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cs typeface="Arial" panose="020B0604020202020204" pitchFamily="34" charset="0"/>
              </a:rPr>
              <a:t> 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r>
              <a:rPr lang="en-US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ELSE STATEMENT : 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Use the</a:t>
            </a:r>
            <a:r>
              <a:rPr lang="en-US" altLang="en-US" sz="1600" dirty="0">
                <a:solidFill>
                  <a:schemeClr val="accent6"/>
                </a:solidFill>
                <a:cs typeface="Arial" panose="020B0604020202020204" pitchFamily="34" charset="0"/>
              </a:rPr>
              <a:t> else 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statement to specify a block of code to be executed if the condition is </a:t>
            </a:r>
            <a:r>
              <a:rPr lang="en-US" altLang="en-US" sz="1600" dirty="0">
                <a:solidFill>
                  <a:schemeClr val="accent6"/>
                </a:solidFill>
                <a:cs typeface="Arial" panose="020B0604020202020204" pitchFamily="34" charset="0"/>
              </a:rPr>
              <a:t>fals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en-US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alt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IF ELSE STATEMENT : 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 the </a:t>
            </a:r>
            <a:r>
              <a:rPr lang="en-US" altLang="en-US" sz="1600" dirty="0">
                <a:solidFill>
                  <a:schemeClr val="accent6"/>
                </a:solidFill>
                <a:cs typeface="Arial" panose="020B0604020202020204" pitchFamily="34" charset="0"/>
              </a:rPr>
              <a:t>else if 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statement to specify a new condition if the first condition is </a:t>
            </a:r>
            <a:r>
              <a:rPr lang="en-US" altLang="en-US" sz="1600" dirty="0">
                <a:solidFill>
                  <a:schemeClr val="accent6"/>
                </a:solidFill>
                <a:cs typeface="Arial" panose="020B0604020202020204" pitchFamily="34" charset="0"/>
              </a:rPr>
              <a:t>false</a:t>
            </a:r>
          </a:p>
          <a:p>
            <a:r>
              <a:rPr lang="en-US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SWITCH STATEMENT : </a:t>
            </a:r>
            <a:r>
              <a:rPr lang="en-US" sz="16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 switch statement allows a variable to be tested for equality against a list of values. Each value is called a case, and the variable being switched on is checked for each case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*</a:t>
            </a:r>
            <a:r>
              <a:rPr 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variable used in a switch statement can only be integers, convertible integers (byte, short, char), strings and Enums .</a:t>
            </a:r>
            <a:b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When the variable being switched on is equal to a case, the statements following that case will execute until a 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break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statement is reached.</a:t>
            </a:r>
            <a:b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*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When a 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break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statement is reached, the switch terminates, and the flow of control jumps to the next line following the switch statement.</a:t>
            </a:r>
            <a:b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Not every case needs to contain a break. If no break appears, the flow of control will 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fall through 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subsequent cases until a break is reached.</a:t>
            </a:r>
            <a:b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 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switch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statement can have an optional default case, which must appear at the end of the switch. The default case can be used for performing a task when none of the cases is true. No break is needed in the default case.</a:t>
            </a:r>
            <a:b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586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96C9-BF7B-C06A-85A5-81A22960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96" y="887896"/>
            <a:ext cx="9702316" cy="502332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INHERITANCE 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number of ways of  inheriting the features of base class into  derived class we have 5 types of inheritance they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inheritance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Multilevel inheritance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Hierarchical inheritance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inheritance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INHERITANCE : </a:t>
            </a:r>
            <a:r>
              <a:rPr lang="en-US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class extends a class, which extends anther class then this is called multilevel inheritance.</a:t>
            </a:r>
            <a:r>
              <a:rPr lang="en-US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class C extends class B and class B extends class A then this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type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inheritance </a:t>
            </a:r>
            <a:r>
              <a:rPr lang="en-US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known as multilevel inheritance.</a:t>
            </a:r>
            <a:endParaRPr lang="en-US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2FE-3C42-6282-26A6-B06FAE0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967" y="2178640"/>
            <a:ext cx="8911687" cy="2500719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6334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682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Algerian</vt:lpstr>
      <vt:lpstr>Arial</vt:lpstr>
      <vt:lpstr>Arial</vt:lpstr>
      <vt:lpstr>Arial Black</vt:lpstr>
      <vt:lpstr>Century Gothic</vt:lpstr>
      <vt:lpstr>Heebo</vt:lpstr>
      <vt:lpstr>NotoSansMono-Bold_5s</vt:lpstr>
      <vt:lpstr>Nunito</vt:lpstr>
      <vt:lpstr>Roboto</vt:lpstr>
      <vt:lpstr>Segoe UI</vt:lpstr>
      <vt:lpstr>urw-din</vt:lpstr>
      <vt:lpstr>Wingdings 3</vt:lpstr>
      <vt:lpstr>Wisp</vt:lpstr>
      <vt:lpstr>SIMPLE BANKING APPLICATION</vt:lpstr>
      <vt:lpstr>INTRODUCTION</vt:lpstr>
      <vt:lpstr>MODULE DESCRIPTION</vt:lpstr>
      <vt:lpstr>BASIC CONCEPTS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</dc:title>
  <dc:creator>shiva raju</dc:creator>
  <cp:lastModifiedBy>shiva raju</cp:lastModifiedBy>
  <cp:revision>3</cp:revision>
  <dcterms:created xsi:type="dcterms:W3CDTF">2022-08-08T09:17:14Z</dcterms:created>
  <dcterms:modified xsi:type="dcterms:W3CDTF">2022-08-09T08:02:13Z</dcterms:modified>
</cp:coreProperties>
</file>