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6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EAA41-653B-1E4A-8B51-F19220E66BC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28BFF-15EE-CE4A-943C-02FA6D225A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41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28BFF-15EE-CE4A-943C-02FA6D225AE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20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28BFF-15EE-CE4A-943C-02FA6D225AE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97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SCAN port ouvert</a:t>
            </a:r>
            <a:br>
              <a:rPr lang="fr-FR" dirty="0" smtClean="0"/>
            </a:br>
            <a:r>
              <a:rPr lang="fr-FR" dirty="0" smtClean="0"/>
              <a:t>TCP/UDP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ALKABERE Samir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3148" y="640079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CNAM 2019-2020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094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Distribution Ubuntu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Langage </a:t>
            </a:r>
            <a:r>
              <a:rPr lang="fr-FR" dirty="0" err="1" smtClean="0"/>
              <a:t>Bash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39" y="1938812"/>
            <a:ext cx="3262261" cy="8699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39" y="3231840"/>
            <a:ext cx="2408494" cy="10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3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 script </a:t>
            </a:r>
            <a:r>
              <a:rPr lang="fr-FR" dirty="0" err="1" smtClean="0"/>
              <a:t>testport.sh</a:t>
            </a:r>
            <a:r>
              <a:rPr lang="fr-FR" dirty="0" smtClean="0"/>
              <a:t> permet de scanner les ports des protocole TCP ou UDP  et d’afficher uniquement les ports ouvert pour éviter d’afficher 65535 ports pour une meilleur clarté.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632" y="4161285"/>
            <a:ext cx="3949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9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0657" y="2057401"/>
            <a:ext cx="10547555" cy="3218098"/>
          </a:xfrm>
        </p:spPr>
        <p:txBody>
          <a:bodyPr/>
          <a:lstStyle/>
          <a:p>
            <a:r>
              <a:rPr lang="fr-FR" dirty="0" smtClean="0"/>
              <a:t>Scan de port TCP ou UDP avec </a:t>
            </a:r>
            <a:r>
              <a:rPr lang="fr-FR" dirty="0" err="1" smtClean="0"/>
              <a:t>Netcat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Si l’utilisateur sélectionne le protocole UDP alors le l’application scannera tous les ports UDP et affichera </a:t>
            </a:r>
            <a:r>
              <a:rPr lang="fr-FR" dirty="0"/>
              <a:t>à</a:t>
            </a:r>
            <a:r>
              <a:rPr lang="fr-FR" dirty="0" smtClean="0"/>
              <a:t> l’</a:t>
            </a:r>
            <a:r>
              <a:rPr lang="fr-FR" dirty="0"/>
              <a:t>é</a:t>
            </a:r>
            <a:r>
              <a:rPr lang="fr-FR" dirty="0" smtClean="0"/>
              <a:t>cran les ports ouverts.</a:t>
            </a:r>
          </a:p>
          <a:p>
            <a:endParaRPr lang="fr-FR" dirty="0"/>
          </a:p>
          <a:p>
            <a:r>
              <a:rPr lang="fr-FR" dirty="0"/>
              <a:t>Si l’utilisateur sélectionne le protocole </a:t>
            </a:r>
            <a:r>
              <a:rPr lang="fr-FR" dirty="0" smtClean="0"/>
              <a:t>TCP alors </a:t>
            </a:r>
            <a:r>
              <a:rPr lang="fr-FR" dirty="0"/>
              <a:t>le l’application scannera tous les ports </a:t>
            </a:r>
            <a:r>
              <a:rPr lang="fr-FR" dirty="0" smtClean="0"/>
              <a:t>TCP et </a:t>
            </a:r>
            <a:r>
              <a:rPr lang="fr-FR" dirty="0"/>
              <a:t>affichera à l’écran les ports ouverts.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0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82412" y="152098"/>
            <a:ext cx="8610600" cy="1293028"/>
          </a:xfrm>
        </p:spPr>
        <p:txBody>
          <a:bodyPr/>
          <a:lstStyle/>
          <a:p>
            <a:r>
              <a:rPr lang="fr-FR" dirty="0" smtClean="0"/>
              <a:t>Capture d’</a:t>
            </a:r>
            <a:r>
              <a:rPr lang="fr-FR" dirty="0" err="1" smtClean="0"/>
              <a:t>ecran</a:t>
            </a:r>
            <a:r>
              <a:rPr lang="fr-FR" dirty="0" smtClean="0"/>
              <a:t> du code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06" y="1182770"/>
            <a:ext cx="8613861" cy="567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4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 du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-</a:t>
            </a:r>
            <a:r>
              <a:rPr lang="fr-FR" dirty="0" err="1" smtClean="0"/>
              <a:t>nc</a:t>
            </a:r>
            <a:r>
              <a:rPr lang="fr-FR" dirty="0" smtClean="0"/>
              <a:t> =&gt; </a:t>
            </a:r>
            <a:r>
              <a:rPr lang="fr-FR" dirty="0" err="1" smtClean="0"/>
              <a:t>Netcat</a:t>
            </a:r>
            <a:endParaRPr lang="fr-FR" dirty="0" smtClean="0"/>
          </a:p>
          <a:p>
            <a:r>
              <a:rPr lang="fr-FR" dirty="0" smtClean="0"/>
              <a:t>-v =&gt; permet d’écrire sur le terminal les opérations effectuées par </a:t>
            </a:r>
            <a:r>
              <a:rPr lang="fr-FR" dirty="0" err="1" smtClean="0"/>
              <a:t>netcat</a:t>
            </a:r>
            <a:r>
              <a:rPr lang="fr-FR" dirty="0" smtClean="0"/>
              <a:t>.</a:t>
            </a:r>
          </a:p>
          <a:p>
            <a:r>
              <a:rPr lang="fr-FR" dirty="0" smtClean="0"/>
              <a:t>-z =&gt; permet au script de ne pas s’arrêter au premier port ouvert</a:t>
            </a:r>
          </a:p>
          <a:p>
            <a:r>
              <a:rPr lang="fr-FR" dirty="0" smtClean="0"/>
              <a:t>-u =&gt; pour le protocole UDP</a:t>
            </a:r>
          </a:p>
          <a:p>
            <a:r>
              <a:rPr lang="fr-FR" dirty="0" err="1"/>
              <a:t>g</a:t>
            </a:r>
            <a:r>
              <a:rPr lang="fr-FR" dirty="0" err="1" smtClean="0"/>
              <a:t>rep</a:t>
            </a:r>
            <a:r>
              <a:rPr lang="fr-FR" dirty="0" smtClean="0"/>
              <a:t> =&gt; sélectionne uniquement les ports ouvert</a:t>
            </a:r>
          </a:p>
          <a:p>
            <a:r>
              <a:rPr lang="uk-UA" dirty="0"/>
              <a:t>2&gt;&amp;</a:t>
            </a:r>
            <a:r>
              <a:rPr lang="uk-UA" dirty="0" smtClean="0"/>
              <a:t>1</a:t>
            </a:r>
            <a:r>
              <a:rPr lang="fr-FR" dirty="0" smtClean="0"/>
              <a:t> =&gt; </a:t>
            </a:r>
            <a:r>
              <a:rPr lang="fr-FR" smtClean="0"/>
              <a:t>redirection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9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91534" y="29018"/>
            <a:ext cx="8610600" cy="1293028"/>
          </a:xfrm>
        </p:spPr>
        <p:txBody>
          <a:bodyPr/>
          <a:lstStyle/>
          <a:p>
            <a:r>
              <a:rPr lang="fr-FR" dirty="0" smtClean="0"/>
              <a:t>Test SCAN DE PORT </a:t>
            </a:r>
            <a:r>
              <a:rPr lang="fr-FR" dirty="0" err="1" smtClean="0"/>
              <a:t>udp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22046"/>
            <a:ext cx="8402468" cy="55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7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7613" y="159688"/>
            <a:ext cx="8610600" cy="1293028"/>
          </a:xfrm>
        </p:spPr>
        <p:txBody>
          <a:bodyPr/>
          <a:lstStyle/>
          <a:p>
            <a:r>
              <a:rPr lang="fr-FR" dirty="0" smtClean="0"/>
              <a:t>Test SCAN DE PORT TCP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86" y="1850923"/>
            <a:ext cx="7286346" cy="480059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45" y="1325673"/>
            <a:ext cx="8273845" cy="54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7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0477" y="3006128"/>
            <a:ext cx="8610600" cy="1293028"/>
          </a:xfrm>
        </p:spPr>
        <p:txBody>
          <a:bodyPr/>
          <a:lstStyle/>
          <a:p>
            <a:pPr algn="ctr"/>
            <a:r>
              <a:rPr lang="fr-FR" dirty="0" smtClean="0"/>
              <a:t>FIN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6905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Traînée de vapeur</Template>
  <TotalTime>67</TotalTime>
  <Words>170</Words>
  <Application>Microsoft Macintosh PowerPoint</Application>
  <PresentationFormat>Grand écran</PresentationFormat>
  <Paragraphs>32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Arial</vt:lpstr>
      <vt:lpstr>Traînée de condensation</vt:lpstr>
      <vt:lpstr>SCAN port ouvert TCP/UDP</vt:lpstr>
      <vt:lpstr>Outils utilisés</vt:lpstr>
      <vt:lpstr>Présentation du projet</vt:lpstr>
      <vt:lpstr>Le code</vt:lpstr>
      <vt:lpstr>Capture d’ecran du code</vt:lpstr>
      <vt:lpstr>Détail du code</vt:lpstr>
      <vt:lpstr>Test SCAN DE PORT udp </vt:lpstr>
      <vt:lpstr>Test SCAN DE PORT TCP</vt:lpstr>
      <vt:lpstr>FIN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 port ouvert TCP/UDP</dc:title>
  <dc:creator>Samir Alkabere</dc:creator>
  <cp:lastModifiedBy>Samir Alkabere</cp:lastModifiedBy>
  <cp:revision>7</cp:revision>
  <dcterms:created xsi:type="dcterms:W3CDTF">2020-01-28T14:30:33Z</dcterms:created>
  <dcterms:modified xsi:type="dcterms:W3CDTF">2020-01-28T15:37:34Z</dcterms:modified>
</cp:coreProperties>
</file>