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9"/>
  </p:notesMasterIdLst>
  <p:sldIdLst>
    <p:sldId id="256" r:id="rId2"/>
    <p:sldId id="258" r:id="rId3"/>
    <p:sldId id="263" r:id="rId4"/>
    <p:sldId id="264" r:id="rId5"/>
    <p:sldId id="266" r:id="rId6"/>
    <p:sldId id="259" r:id="rId7"/>
    <p:sldId id="270" r:id="rId8"/>
    <p:sldId id="265" r:id="rId9"/>
    <p:sldId id="276" r:id="rId10"/>
    <p:sldId id="277" r:id="rId11"/>
    <p:sldId id="267" r:id="rId12"/>
    <p:sldId id="271" r:id="rId13"/>
    <p:sldId id="260" r:id="rId14"/>
    <p:sldId id="257" r:id="rId15"/>
    <p:sldId id="261" r:id="rId16"/>
    <p:sldId id="26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1063A-199D-487C-A07D-10F01A218224}" v="24" dt="2024-05-06T21:41:48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4AE7B-D077-4D57-81F2-57BF8E05D9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8674992-5FB5-461B-A21C-ECEF8CB7B7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Source </a:t>
          </a:r>
        </a:p>
      </dgm:t>
    </dgm:pt>
    <dgm:pt modelId="{9FF157B0-CBFF-4B91-AB95-B8B1D301AD0E}" type="parTrans" cxnId="{A4A8DA82-14FA-4754-A1C7-4434BE11F63B}">
      <dgm:prSet/>
      <dgm:spPr/>
      <dgm:t>
        <a:bodyPr/>
        <a:lstStyle/>
        <a:p>
          <a:endParaRPr lang="en-US"/>
        </a:p>
      </dgm:t>
    </dgm:pt>
    <dgm:pt modelId="{62753FB1-DF91-438F-B7D3-D5FC39E29B3C}" type="sibTrans" cxnId="{A4A8DA82-14FA-4754-A1C7-4434BE11F63B}">
      <dgm:prSet/>
      <dgm:spPr/>
      <dgm:t>
        <a:bodyPr/>
        <a:lstStyle/>
        <a:p>
          <a:endParaRPr lang="en-US"/>
        </a:p>
      </dgm:t>
    </dgm:pt>
    <dgm:pt modelId="{CE465BD7-7779-4730-ACE5-978667862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Collected from Kaggle. This dataset has nearly  100,000 instances and 28 attributes, covering demographics, financials, credit specifics, and payment history.</a:t>
          </a:r>
        </a:p>
      </dgm:t>
    </dgm:pt>
    <dgm:pt modelId="{5406A582-7AE7-4684-9561-E3F3027B355D}" type="parTrans" cxnId="{11FE4EAA-C685-4EFF-99A9-2C7E388C61D7}">
      <dgm:prSet/>
      <dgm:spPr/>
      <dgm:t>
        <a:bodyPr/>
        <a:lstStyle/>
        <a:p>
          <a:endParaRPr lang="en-US"/>
        </a:p>
      </dgm:t>
    </dgm:pt>
    <dgm:pt modelId="{65B5C8FC-A4C0-44F6-9545-E3D08B637789}" type="sibTrans" cxnId="{11FE4EAA-C685-4EFF-99A9-2C7E388C61D7}">
      <dgm:prSet/>
      <dgm:spPr/>
      <dgm:t>
        <a:bodyPr/>
        <a:lstStyle/>
        <a:p>
          <a:endParaRPr lang="en-US"/>
        </a:p>
      </dgm:t>
    </dgm:pt>
    <dgm:pt modelId="{46123999-B9F0-4637-8C0B-7016137CFD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Attributes include customer ID, age, occupation, income, credit cards, loans, payment behaviors, offering comprehensive data for credit analysis.</a:t>
          </a:r>
        </a:p>
      </dgm:t>
    </dgm:pt>
    <dgm:pt modelId="{C2D4082F-6243-45C8-8CEC-2910DC2C3EE5}" type="parTrans" cxnId="{B5902C4B-7D37-4696-8C76-4E70B06A7F39}">
      <dgm:prSet/>
      <dgm:spPr/>
      <dgm:t>
        <a:bodyPr/>
        <a:lstStyle/>
        <a:p>
          <a:endParaRPr lang="en-US"/>
        </a:p>
      </dgm:t>
    </dgm:pt>
    <dgm:pt modelId="{43511094-AA9E-48A7-8FD1-15BD5F57BCDF}" type="sibTrans" cxnId="{B5902C4B-7D37-4696-8C76-4E70B06A7F39}">
      <dgm:prSet/>
      <dgm:spPr/>
      <dgm:t>
        <a:bodyPr/>
        <a:lstStyle/>
        <a:p>
          <a:endParaRPr lang="en-US"/>
        </a:p>
      </dgm:t>
    </dgm:pt>
    <dgm:pt modelId="{3DD0EFE4-64E1-4520-AB70-A79A0C044DBD}" type="pres">
      <dgm:prSet presAssocID="{44B4AE7B-D077-4D57-81F2-57BF8E05D9ED}" presName="root" presStyleCnt="0">
        <dgm:presLayoutVars>
          <dgm:dir/>
          <dgm:resizeHandles val="exact"/>
        </dgm:presLayoutVars>
      </dgm:prSet>
      <dgm:spPr/>
    </dgm:pt>
    <dgm:pt modelId="{DFF46691-32CC-4D43-A90C-57A107DF7117}" type="pres">
      <dgm:prSet presAssocID="{78674992-5FB5-461B-A21C-ECEF8CB7B7E2}" presName="compNode" presStyleCnt="0"/>
      <dgm:spPr/>
    </dgm:pt>
    <dgm:pt modelId="{C8693A90-BDD9-4D66-9B70-EC5B28C1427C}" type="pres">
      <dgm:prSet presAssocID="{78674992-5FB5-461B-A21C-ECEF8CB7B7E2}" presName="bgRect" presStyleLbl="bgShp" presStyleIdx="0" presStyleCnt="3"/>
      <dgm:spPr/>
    </dgm:pt>
    <dgm:pt modelId="{0DF95370-EFDD-4C5A-A290-BA61A31A86C5}" type="pres">
      <dgm:prSet presAssocID="{78674992-5FB5-461B-A21C-ECEF8CB7B7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A8C6DE3-3584-4D48-8937-0A2B60ECF800}" type="pres">
      <dgm:prSet presAssocID="{78674992-5FB5-461B-A21C-ECEF8CB7B7E2}" presName="spaceRect" presStyleCnt="0"/>
      <dgm:spPr/>
    </dgm:pt>
    <dgm:pt modelId="{042E7DA9-49F2-4807-943C-FD1FD40ED1E3}" type="pres">
      <dgm:prSet presAssocID="{78674992-5FB5-461B-A21C-ECEF8CB7B7E2}" presName="parTx" presStyleLbl="revTx" presStyleIdx="0" presStyleCnt="3">
        <dgm:presLayoutVars>
          <dgm:chMax val="0"/>
          <dgm:chPref val="0"/>
        </dgm:presLayoutVars>
      </dgm:prSet>
      <dgm:spPr/>
    </dgm:pt>
    <dgm:pt modelId="{05A9CAB4-0298-48E6-8B94-97E2191E0E9E}" type="pres">
      <dgm:prSet presAssocID="{62753FB1-DF91-438F-B7D3-D5FC39E29B3C}" presName="sibTrans" presStyleCnt="0"/>
      <dgm:spPr/>
    </dgm:pt>
    <dgm:pt modelId="{F3295924-B9F3-4CA3-846E-875D4AADBE54}" type="pres">
      <dgm:prSet presAssocID="{CE465BD7-7779-4730-ACE5-9786678626C6}" presName="compNode" presStyleCnt="0"/>
      <dgm:spPr/>
    </dgm:pt>
    <dgm:pt modelId="{CA71D97D-B6A8-4C18-B93F-880E652D1B1E}" type="pres">
      <dgm:prSet presAssocID="{CE465BD7-7779-4730-ACE5-9786678626C6}" presName="bgRect" presStyleLbl="bgShp" presStyleIdx="1" presStyleCnt="3"/>
      <dgm:spPr/>
    </dgm:pt>
    <dgm:pt modelId="{894F41A9-7C88-4527-A0F8-B90D84BDF8AE}" type="pres">
      <dgm:prSet presAssocID="{CE465BD7-7779-4730-ACE5-9786678626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CBA99C1-572E-4AD4-AD81-A36C15F1EE67}" type="pres">
      <dgm:prSet presAssocID="{CE465BD7-7779-4730-ACE5-9786678626C6}" presName="spaceRect" presStyleCnt="0"/>
      <dgm:spPr/>
    </dgm:pt>
    <dgm:pt modelId="{083959BC-ABF4-4D73-995E-C816A452A31D}" type="pres">
      <dgm:prSet presAssocID="{CE465BD7-7779-4730-ACE5-9786678626C6}" presName="parTx" presStyleLbl="revTx" presStyleIdx="1" presStyleCnt="3">
        <dgm:presLayoutVars>
          <dgm:chMax val="0"/>
          <dgm:chPref val="0"/>
        </dgm:presLayoutVars>
      </dgm:prSet>
      <dgm:spPr/>
    </dgm:pt>
    <dgm:pt modelId="{C0C6B279-C0DC-4966-9F3B-7FED302773E0}" type="pres">
      <dgm:prSet presAssocID="{65B5C8FC-A4C0-44F6-9545-E3D08B637789}" presName="sibTrans" presStyleCnt="0"/>
      <dgm:spPr/>
    </dgm:pt>
    <dgm:pt modelId="{27345FE1-8457-4807-87E4-B5DDDF3BF963}" type="pres">
      <dgm:prSet presAssocID="{46123999-B9F0-4637-8C0B-7016137CFDEA}" presName="compNode" presStyleCnt="0"/>
      <dgm:spPr/>
    </dgm:pt>
    <dgm:pt modelId="{9001D194-2173-49B7-A2F7-D896C6A8314A}" type="pres">
      <dgm:prSet presAssocID="{46123999-B9F0-4637-8C0B-7016137CFDEA}" presName="bgRect" presStyleLbl="bgShp" presStyleIdx="2" presStyleCnt="3"/>
      <dgm:spPr/>
    </dgm:pt>
    <dgm:pt modelId="{5C718A31-C72F-445A-AB6F-30A0767FD7CC}" type="pres">
      <dgm:prSet presAssocID="{46123999-B9F0-4637-8C0B-7016137CFD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89EA299-293C-4C7F-A446-CAE3FD85D3AD}" type="pres">
      <dgm:prSet presAssocID="{46123999-B9F0-4637-8C0B-7016137CFDEA}" presName="spaceRect" presStyleCnt="0"/>
      <dgm:spPr/>
    </dgm:pt>
    <dgm:pt modelId="{7AC1BC20-A054-4129-B019-41E293B4171A}" type="pres">
      <dgm:prSet presAssocID="{46123999-B9F0-4637-8C0B-7016137CFDE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902C4B-7D37-4696-8C76-4E70B06A7F39}" srcId="{44B4AE7B-D077-4D57-81F2-57BF8E05D9ED}" destId="{46123999-B9F0-4637-8C0B-7016137CFDEA}" srcOrd="2" destOrd="0" parTransId="{C2D4082F-6243-45C8-8CEC-2910DC2C3EE5}" sibTransId="{43511094-AA9E-48A7-8FD1-15BD5F57BCDF}"/>
    <dgm:cxn modelId="{A4A8DA82-14FA-4754-A1C7-4434BE11F63B}" srcId="{44B4AE7B-D077-4D57-81F2-57BF8E05D9ED}" destId="{78674992-5FB5-461B-A21C-ECEF8CB7B7E2}" srcOrd="0" destOrd="0" parTransId="{9FF157B0-CBFF-4B91-AB95-B8B1D301AD0E}" sibTransId="{62753FB1-DF91-438F-B7D3-D5FC39E29B3C}"/>
    <dgm:cxn modelId="{B59C2499-CC70-4E42-A979-E41D62C16714}" type="presOf" srcId="{44B4AE7B-D077-4D57-81F2-57BF8E05D9ED}" destId="{3DD0EFE4-64E1-4520-AB70-A79A0C044DBD}" srcOrd="0" destOrd="0" presId="urn:microsoft.com/office/officeart/2018/2/layout/IconVerticalSolidList"/>
    <dgm:cxn modelId="{11FE4EAA-C685-4EFF-99A9-2C7E388C61D7}" srcId="{44B4AE7B-D077-4D57-81F2-57BF8E05D9ED}" destId="{CE465BD7-7779-4730-ACE5-9786678626C6}" srcOrd="1" destOrd="0" parTransId="{5406A582-7AE7-4684-9561-E3F3027B355D}" sibTransId="{65B5C8FC-A4C0-44F6-9545-E3D08B637789}"/>
    <dgm:cxn modelId="{D5B2D0C7-C65E-4079-887F-E455902CEF6A}" type="presOf" srcId="{46123999-B9F0-4637-8C0B-7016137CFDEA}" destId="{7AC1BC20-A054-4129-B019-41E293B4171A}" srcOrd="0" destOrd="0" presId="urn:microsoft.com/office/officeart/2018/2/layout/IconVerticalSolidList"/>
    <dgm:cxn modelId="{00994FFA-9319-4E82-B45A-17268EA9660B}" type="presOf" srcId="{78674992-5FB5-461B-A21C-ECEF8CB7B7E2}" destId="{042E7DA9-49F2-4807-943C-FD1FD40ED1E3}" srcOrd="0" destOrd="0" presId="urn:microsoft.com/office/officeart/2018/2/layout/IconVerticalSolidList"/>
    <dgm:cxn modelId="{763A6FFB-771C-4CAF-8503-230725544DE0}" type="presOf" srcId="{CE465BD7-7779-4730-ACE5-9786678626C6}" destId="{083959BC-ABF4-4D73-995E-C816A452A31D}" srcOrd="0" destOrd="0" presId="urn:microsoft.com/office/officeart/2018/2/layout/IconVerticalSolidList"/>
    <dgm:cxn modelId="{93B2DC15-1853-4545-8DEA-541992E9C097}" type="presParOf" srcId="{3DD0EFE4-64E1-4520-AB70-A79A0C044DBD}" destId="{DFF46691-32CC-4D43-A90C-57A107DF7117}" srcOrd="0" destOrd="0" presId="urn:microsoft.com/office/officeart/2018/2/layout/IconVerticalSolidList"/>
    <dgm:cxn modelId="{E24F799C-6836-4A05-9F36-4A2B05F69CA1}" type="presParOf" srcId="{DFF46691-32CC-4D43-A90C-57A107DF7117}" destId="{C8693A90-BDD9-4D66-9B70-EC5B28C1427C}" srcOrd="0" destOrd="0" presId="urn:microsoft.com/office/officeart/2018/2/layout/IconVerticalSolidList"/>
    <dgm:cxn modelId="{D0E947F8-9B8D-4B60-9CF1-ECE4040ABEF2}" type="presParOf" srcId="{DFF46691-32CC-4D43-A90C-57A107DF7117}" destId="{0DF95370-EFDD-4C5A-A290-BA61A31A86C5}" srcOrd="1" destOrd="0" presId="urn:microsoft.com/office/officeart/2018/2/layout/IconVerticalSolidList"/>
    <dgm:cxn modelId="{6240AAE0-39BD-4A0C-96E5-6D9ADD289112}" type="presParOf" srcId="{DFF46691-32CC-4D43-A90C-57A107DF7117}" destId="{FA8C6DE3-3584-4D48-8937-0A2B60ECF800}" srcOrd="2" destOrd="0" presId="urn:microsoft.com/office/officeart/2018/2/layout/IconVerticalSolidList"/>
    <dgm:cxn modelId="{1E688C3C-D152-4244-B363-373039E926D2}" type="presParOf" srcId="{DFF46691-32CC-4D43-A90C-57A107DF7117}" destId="{042E7DA9-49F2-4807-943C-FD1FD40ED1E3}" srcOrd="3" destOrd="0" presId="urn:microsoft.com/office/officeart/2018/2/layout/IconVerticalSolidList"/>
    <dgm:cxn modelId="{1A243848-7063-4E34-AE72-D73CDD1402FD}" type="presParOf" srcId="{3DD0EFE4-64E1-4520-AB70-A79A0C044DBD}" destId="{05A9CAB4-0298-48E6-8B94-97E2191E0E9E}" srcOrd="1" destOrd="0" presId="urn:microsoft.com/office/officeart/2018/2/layout/IconVerticalSolidList"/>
    <dgm:cxn modelId="{C029B4A5-CF46-4886-B1D8-07C52F89B66C}" type="presParOf" srcId="{3DD0EFE4-64E1-4520-AB70-A79A0C044DBD}" destId="{F3295924-B9F3-4CA3-846E-875D4AADBE54}" srcOrd="2" destOrd="0" presId="urn:microsoft.com/office/officeart/2018/2/layout/IconVerticalSolidList"/>
    <dgm:cxn modelId="{38170271-DFC2-4C5E-9687-D0EF8C5DDD39}" type="presParOf" srcId="{F3295924-B9F3-4CA3-846E-875D4AADBE54}" destId="{CA71D97D-B6A8-4C18-B93F-880E652D1B1E}" srcOrd="0" destOrd="0" presId="urn:microsoft.com/office/officeart/2018/2/layout/IconVerticalSolidList"/>
    <dgm:cxn modelId="{2FCC6A5F-3610-43BB-826D-A3A985058409}" type="presParOf" srcId="{F3295924-B9F3-4CA3-846E-875D4AADBE54}" destId="{894F41A9-7C88-4527-A0F8-B90D84BDF8AE}" srcOrd="1" destOrd="0" presId="urn:microsoft.com/office/officeart/2018/2/layout/IconVerticalSolidList"/>
    <dgm:cxn modelId="{3DC9DC7B-F615-4220-A32C-529B93BA13C7}" type="presParOf" srcId="{F3295924-B9F3-4CA3-846E-875D4AADBE54}" destId="{5CBA99C1-572E-4AD4-AD81-A36C15F1EE67}" srcOrd="2" destOrd="0" presId="urn:microsoft.com/office/officeart/2018/2/layout/IconVerticalSolidList"/>
    <dgm:cxn modelId="{A3207507-7313-4D53-B2D8-6D3AB3ADE34B}" type="presParOf" srcId="{F3295924-B9F3-4CA3-846E-875D4AADBE54}" destId="{083959BC-ABF4-4D73-995E-C816A452A31D}" srcOrd="3" destOrd="0" presId="urn:microsoft.com/office/officeart/2018/2/layout/IconVerticalSolidList"/>
    <dgm:cxn modelId="{4534E906-95C2-4F4E-9FE5-8B6BBC6E449C}" type="presParOf" srcId="{3DD0EFE4-64E1-4520-AB70-A79A0C044DBD}" destId="{C0C6B279-C0DC-4966-9F3B-7FED302773E0}" srcOrd="3" destOrd="0" presId="urn:microsoft.com/office/officeart/2018/2/layout/IconVerticalSolidList"/>
    <dgm:cxn modelId="{68FECF9F-2062-417A-928A-FFDDCF0CE8ED}" type="presParOf" srcId="{3DD0EFE4-64E1-4520-AB70-A79A0C044DBD}" destId="{27345FE1-8457-4807-87E4-B5DDDF3BF963}" srcOrd="4" destOrd="0" presId="urn:microsoft.com/office/officeart/2018/2/layout/IconVerticalSolidList"/>
    <dgm:cxn modelId="{D69E576C-91BE-4466-855C-902917188641}" type="presParOf" srcId="{27345FE1-8457-4807-87E4-B5DDDF3BF963}" destId="{9001D194-2173-49B7-A2F7-D896C6A8314A}" srcOrd="0" destOrd="0" presId="urn:microsoft.com/office/officeart/2018/2/layout/IconVerticalSolidList"/>
    <dgm:cxn modelId="{EEBA6ED4-5D3A-45A9-95E1-220FD4480FE1}" type="presParOf" srcId="{27345FE1-8457-4807-87E4-B5DDDF3BF963}" destId="{5C718A31-C72F-445A-AB6F-30A0767FD7CC}" srcOrd="1" destOrd="0" presId="urn:microsoft.com/office/officeart/2018/2/layout/IconVerticalSolidList"/>
    <dgm:cxn modelId="{9C4D0ED0-F477-4ED5-9364-1719F03721A6}" type="presParOf" srcId="{27345FE1-8457-4807-87E4-B5DDDF3BF963}" destId="{489EA299-293C-4C7F-A446-CAE3FD85D3AD}" srcOrd="2" destOrd="0" presId="urn:microsoft.com/office/officeart/2018/2/layout/IconVerticalSolidList"/>
    <dgm:cxn modelId="{B75B7822-00B1-4393-99E9-903241DFE0C4}" type="presParOf" srcId="{27345FE1-8457-4807-87E4-B5DDDF3BF963}" destId="{7AC1BC20-A054-4129-B019-41E293B417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8C2979-2243-4744-8F36-28FD22B170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8F97C2D9-8335-495C-80D9-771CC877DE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 Description</a:t>
          </a:r>
        </a:p>
      </dgm:t>
    </dgm:pt>
    <dgm:pt modelId="{026AC227-C7F6-4A32-ACE9-B61D1A2C6CFC}" type="parTrans" cxnId="{F396B0CA-1B7B-4155-A838-920CE6A39003}">
      <dgm:prSet/>
      <dgm:spPr/>
      <dgm:t>
        <a:bodyPr/>
        <a:lstStyle/>
        <a:p>
          <a:endParaRPr lang="en-US"/>
        </a:p>
      </dgm:t>
    </dgm:pt>
    <dgm:pt modelId="{5CF5D8FB-9820-4020-BA96-8633C988A906}" type="sibTrans" cxnId="{F396B0CA-1B7B-4155-A838-920CE6A39003}">
      <dgm:prSet/>
      <dgm:spPr/>
      <dgm:t>
        <a:bodyPr/>
        <a:lstStyle/>
        <a:p>
          <a:endParaRPr lang="en-US"/>
        </a:p>
      </dgm:t>
    </dgm:pt>
    <dgm:pt modelId="{5D1BC8B2-22FB-4B95-97FB-148FD0A028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 Cleaning</a:t>
          </a:r>
        </a:p>
      </dgm:t>
    </dgm:pt>
    <dgm:pt modelId="{AF947D00-283D-432E-9261-D4D5D33CD486}" type="parTrans" cxnId="{E5FBDC2C-C3C6-499D-97C4-3C0562D66EBD}">
      <dgm:prSet/>
      <dgm:spPr/>
      <dgm:t>
        <a:bodyPr/>
        <a:lstStyle/>
        <a:p>
          <a:endParaRPr lang="en-US"/>
        </a:p>
      </dgm:t>
    </dgm:pt>
    <dgm:pt modelId="{5A3FCECE-B583-4E89-9EF7-D6A1929B5995}" type="sibTrans" cxnId="{E5FBDC2C-C3C6-499D-97C4-3C0562D66EBD}">
      <dgm:prSet/>
      <dgm:spPr/>
      <dgm:t>
        <a:bodyPr/>
        <a:lstStyle/>
        <a:p>
          <a:endParaRPr lang="en-US"/>
        </a:p>
      </dgm:t>
    </dgm:pt>
    <dgm:pt modelId="{79678F1E-291F-45B0-8DBA-83C686C59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•Data analysis</a:t>
          </a:r>
        </a:p>
      </dgm:t>
    </dgm:pt>
    <dgm:pt modelId="{D7481550-EC5E-490F-9AAA-DA59F0708A8A}" type="parTrans" cxnId="{CC3ECA04-A5E9-435F-B1CD-AA2C60C5AD0A}">
      <dgm:prSet/>
      <dgm:spPr/>
      <dgm:t>
        <a:bodyPr/>
        <a:lstStyle/>
        <a:p>
          <a:endParaRPr lang="en-US"/>
        </a:p>
      </dgm:t>
    </dgm:pt>
    <dgm:pt modelId="{7D1B4D7E-644D-441C-9BEC-468DE3B34F1D}" type="sibTrans" cxnId="{CC3ECA04-A5E9-435F-B1CD-AA2C60C5AD0A}">
      <dgm:prSet/>
      <dgm:spPr/>
      <dgm:t>
        <a:bodyPr/>
        <a:lstStyle/>
        <a:p>
          <a:endParaRPr lang="en-US"/>
        </a:p>
      </dgm:t>
    </dgm:pt>
    <dgm:pt modelId="{4A625954-0337-4CC5-92D7-E0659290E9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•Machine Learning Models</a:t>
          </a:r>
        </a:p>
      </dgm:t>
    </dgm:pt>
    <dgm:pt modelId="{DE5C0A1F-529C-4E39-98E9-1E0E68E2FC9D}" type="parTrans" cxnId="{8325E207-6941-4FE0-BD46-17EFCFC122F3}">
      <dgm:prSet/>
      <dgm:spPr/>
      <dgm:t>
        <a:bodyPr/>
        <a:lstStyle/>
        <a:p>
          <a:endParaRPr lang="en-US"/>
        </a:p>
      </dgm:t>
    </dgm:pt>
    <dgm:pt modelId="{2116F5D7-DF1E-462A-A9A8-5EEA24BC6A5C}" type="sibTrans" cxnId="{8325E207-6941-4FE0-BD46-17EFCFC122F3}">
      <dgm:prSet/>
      <dgm:spPr/>
      <dgm:t>
        <a:bodyPr/>
        <a:lstStyle/>
        <a:p>
          <a:endParaRPr lang="en-US"/>
        </a:p>
      </dgm:t>
    </dgm:pt>
    <dgm:pt modelId="{8C45A62C-A883-41A3-BE8D-5DB26351E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•Testing</a:t>
          </a:r>
        </a:p>
      </dgm:t>
    </dgm:pt>
    <dgm:pt modelId="{CE558322-E708-4F9A-BC4B-9C21B38B8DEC}" type="parTrans" cxnId="{F6033F01-2486-4D19-BA0E-BB5515FE60C2}">
      <dgm:prSet/>
      <dgm:spPr/>
      <dgm:t>
        <a:bodyPr/>
        <a:lstStyle/>
        <a:p>
          <a:endParaRPr lang="en-US"/>
        </a:p>
      </dgm:t>
    </dgm:pt>
    <dgm:pt modelId="{721EE61F-2673-40F2-826E-0EC99B474FFB}" type="sibTrans" cxnId="{F6033F01-2486-4D19-BA0E-BB5515FE60C2}">
      <dgm:prSet/>
      <dgm:spPr/>
      <dgm:t>
        <a:bodyPr/>
        <a:lstStyle/>
        <a:p>
          <a:endParaRPr lang="en-US"/>
        </a:p>
      </dgm:t>
    </dgm:pt>
    <dgm:pt modelId="{A87EAD1E-8382-4267-9B2E-EC06D19EDE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•Conclusion</a:t>
          </a:r>
        </a:p>
      </dgm:t>
    </dgm:pt>
    <dgm:pt modelId="{B4A049FE-0D21-4B52-81B5-63035A1730A5}" type="parTrans" cxnId="{E7C5CDE7-0D49-48F3-A238-7DE20967CFD8}">
      <dgm:prSet/>
      <dgm:spPr/>
      <dgm:t>
        <a:bodyPr/>
        <a:lstStyle/>
        <a:p>
          <a:endParaRPr lang="en-US"/>
        </a:p>
      </dgm:t>
    </dgm:pt>
    <dgm:pt modelId="{23F1B421-2677-4AF0-8972-D0ED81EEB7D1}" type="sibTrans" cxnId="{E7C5CDE7-0D49-48F3-A238-7DE20967CFD8}">
      <dgm:prSet/>
      <dgm:spPr/>
      <dgm:t>
        <a:bodyPr/>
        <a:lstStyle/>
        <a:p>
          <a:endParaRPr lang="en-US"/>
        </a:p>
      </dgm:t>
    </dgm:pt>
    <dgm:pt modelId="{92722456-4C25-4C37-9E29-A25884487955}" type="pres">
      <dgm:prSet presAssocID="{198C2979-2243-4744-8F36-28FD22B170C0}" presName="root" presStyleCnt="0">
        <dgm:presLayoutVars>
          <dgm:dir/>
          <dgm:resizeHandles val="exact"/>
        </dgm:presLayoutVars>
      </dgm:prSet>
      <dgm:spPr/>
    </dgm:pt>
    <dgm:pt modelId="{002B1B61-1988-41CC-A9F2-0B9F91ECE98B}" type="pres">
      <dgm:prSet presAssocID="{8F97C2D9-8335-495C-80D9-771CC877DE03}" presName="compNode" presStyleCnt="0"/>
      <dgm:spPr/>
    </dgm:pt>
    <dgm:pt modelId="{D2E50C07-4AD1-4719-AE7C-7390792DA347}" type="pres">
      <dgm:prSet presAssocID="{8F97C2D9-8335-495C-80D9-771CC877DE03}" presName="bgRect" presStyleLbl="bgShp" presStyleIdx="0" presStyleCnt="6"/>
      <dgm:spPr/>
    </dgm:pt>
    <dgm:pt modelId="{A1E5CDF0-76A0-4821-A7B9-690D6C44A452}" type="pres">
      <dgm:prSet presAssocID="{8F97C2D9-8335-495C-80D9-771CC877DE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91E9F63-E087-478F-A874-B77C83F77135}" type="pres">
      <dgm:prSet presAssocID="{8F97C2D9-8335-495C-80D9-771CC877DE03}" presName="spaceRect" presStyleCnt="0"/>
      <dgm:spPr/>
    </dgm:pt>
    <dgm:pt modelId="{5458385B-738E-4329-832F-435055F9FB00}" type="pres">
      <dgm:prSet presAssocID="{8F97C2D9-8335-495C-80D9-771CC877DE03}" presName="parTx" presStyleLbl="revTx" presStyleIdx="0" presStyleCnt="6">
        <dgm:presLayoutVars>
          <dgm:chMax val="0"/>
          <dgm:chPref val="0"/>
        </dgm:presLayoutVars>
      </dgm:prSet>
      <dgm:spPr/>
    </dgm:pt>
    <dgm:pt modelId="{C7E650E9-E4D8-4D21-BBD2-26713BF7F06F}" type="pres">
      <dgm:prSet presAssocID="{5CF5D8FB-9820-4020-BA96-8633C988A906}" presName="sibTrans" presStyleCnt="0"/>
      <dgm:spPr/>
    </dgm:pt>
    <dgm:pt modelId="{5E20FC50-EE43-4F35-8748-1454A42F16A3}" type="pres">
      <dgm:prSet presAssocID="{5D1BC8B2-22FB-4B95-97FB-148FD0A02821}" presName="compNode" presStyleCnt="0"/>
      <dgm:spPr/>
    </dgm:pt>
    <dgm:pt modelId="{842B1D30-7776-4D16-9FB9-04379FE5350A}" type="pres">
      <dgm:prSet presAssocID="{5D1BC8B2-22FB-4B95-97FB-148FD0A02821}" presName="bgRect" presStyleLbl="bgShp" presStyleIdx="1" presStyleCnt="6"/>
      <dgm:spPr/>
    </dgm:pt>
    <dgm:pt modelId="{A38A66B0-945E-4735-9121-69B2A355A0E2}" type="pres">
      <dgm:prSet presAssocID="{5D1BC8B2-22FB-4B95-97FB-148FD0A0282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7ED2757E-F29F-4F20-B95E-A60102ACF91D}" type="pres">
      <dgm:prSet presAssocID="{5D1BC8B2-22FB-4B95-97FB-148FD0A02821}" presName="spaceRect" presStyleCnt="0"/>
      <dgm:spPr/>
    </dgm:pt>
    <dgm:pt modelId="{2C0EEC8C-0247-4A4B-8EE1-C184304600D8}" type="pres">
      <dgm:prSet presAssocID="{5D1BC8B2-22FB-4B95-97FB-148FD0A02821}" presName="parTx" presStyleLbl="revTx" presStyleIdx="1" presStyleCnt="6">
        <dgm:presLayoutVars>
          <dgm:chMax val="0"/>
          <dgm:chPref val="0"/>
        </dgm:presLayoutVars>
      </dgm:prSet>
      <dgm:spPr/>
    </dgm:pt>
    <dgm:pt modelId="{E1DD4E9D-7164-45DC-9818-59B0A5925E6A}" type="pres">
      <dgm:prSet presAssocID="{5A3FCECE-B583-4E89-9EF7-D6A1929B5995}" presName="sibTrans" presStyleCnt="0"/>
      <dgm:spPr/>
    </dgm:pt>
    <dgm:pt modelId="{C3DA4B31-4A3B-4E91-B3BD-0BA9F68FA6AD}" type="pres">
      <dgm:prSet presAssocID="{79678F1E-291F-45B0-8DBA-83C686C59CD4}" presName="compNode" presStyleCnt="0"/>
      <dgm:spPr/>
    </dgm:pt>
    <dgm:pt modelId="{676B1FCC-BFE6-4BC6-A95E-EF1E331760CD}" type="pres">
      <dgm:prSet presAssocID="{79678F1E-291F-45B0-8DBA-83C686C59CD4}" presName="bgRect" presStyleLbl="bgShp" presStyleIdx="2" presStyleCnt="6"/>
      <dgm:spPr/>
    </dgm:pt>
    <dgm:pt modelId="{0ABAA9CC-7EE4-4A83-BEA2-5E2580F84FFA}" type="pres">
      <dgm:prSet presAssocID="{79678F1E-291F-45B0-8DBA-83C686C59C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E7FAAC-13E7-48D6-9594-90AC3994E817}" type="pres">
      <dgm:prSet presAssocID="{79678F1E-291F-45B0-8DBA-83C686C59CD4}" presName="spaceRect" presStyleCnt="0"/>
      <dgm:spPr/>
    </dgm:pt>
    <dgm:pt modelId="{68BA765F-0ECA-494B-AFD5-3A9887F7543A}" type="pres">
      <dgm:prSet presAssocID="{79678F1E-291F-45B0-8DBA-83C686C59CD4}" presName="parTx" presStyleLbl="revTx" presStyleIdx="2" presStyleCnt="6">
        <dgm:presLayoutVars>
          <dgm:chMax val="0"/>
          <dgm:chPref val="0"/>
        </dgm:presLayoutVars>
      </dgm:prSet>
      <dgm:spPr/>
    </dgm:pt>
    <dgm:pt modelId="{514698A0-AD87-47E1-AA85-1491099CC4B4}" type="pres">
      <dgm:prSet presAssocID="{7D1B4D7E-644D-441C-9BEC-468DE3B34F1D}" presName="sibTrans" presStyleCnt="0"/>
      <dgm:spPr/>
    </dgm:pt>
    <dgm:pt modelId="{AC5BB75F-29FC-447A-8667-0A360017799B}" type="pres">
      <dgm:prSet presAssocID="{4A625954-0337-4CC5-92D7-E0659290E9C5}" presName="compNode" presStyleCnt="0"/>
      <dgm:spPr/>
    </dgm:pt>
    <dgm:pt modelId="{54642718-9F5E-49EB-ABF7-C993739646FB}" type="pres">
      <dgm:prSet presAssocID="{4A625954-0337-4CC5-92D7-E0659290E9C5}" presName="bgRect" presStyleLbl="bgShp" presStyleIdx="3" presStyleCnt="6"/>
      <dgm:spPr/>
    </dgm:pt>
    <dgm:pt modelId="{C0FFE79C-FAB5-427D-B4FB-F98F92D1E3CF}" type="pres">
      <dgm:prSet presAssocID="{4A625954-0337-4CC5-92D7-E0659290E9C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57549F9-F435-4FCE-8F81-381BCAF5A7B8}" type="pres">
      <dgm:prSet presAssocID="{4A625954-0337-4CC5-92D7-E0659290E9C5}" presName="spaceRect" presStyleCnt="0"/>
      <dgm:spPr/>
    </dgm:pt>
    <dgm:pt modelId="{748CBBAE-D7E3-4431-AC32-FCEB66568FE7}" type="pres">
      <dgm:prSet presAssocID="{4A625954-0337-4CC5-92D7-E0659290E9C5}" presName="parTx" presStyleLbl="revTx" presStyleIdx="3" presStyleCnt="6">
        <dgm:presLayoutVars>
          <dgm:chMax val="0"/>
          <dgm:chPref val="0"/>
        </dgm:presLayoutVars>
      </dgm:prSet>
      <dgm:spPr/>
    </dgm:pt>
    <dgm:pt modelId="{4B691B45-2662-4DFF-A497-5C907E9F9ACD}" type="pres">
      <dgm:prSet presAssocID="{2116F5D7-DF1E-462A-A9A8-5EEA24BC6A5C}" presName="sibTrans" presStyleCnt="0"/>
      <dgm:spPr/>
    </dgm:pt>
    <dgm:pt modelId="{3A02123B-DAB2-479D-8185-A794FF29C504}" type="pres">
      <dgm:prSet presAssocID="{8C45A62C-A883-41A3-BE8D-5DB26351EE39}" presName="compNode" presStyleCnt="0"/>
      <dgm:spPr/>
    </dgm:pt>
    <dgm:pt modelId="{DA932EC1-CEDD-4430-BA1E-9E1636742C56}" type="pres">
      <dgm:prSet presAssocID="{8C45A62C-A883-41A3-BE8D-5DB26351EE39}" presName="bgRect" presStyleLbl="bgShp" presStyleIdx="4" presStyleCnt="6"/>
      <dgm:spPr/>
    </dgm:pt>
    <dgm:pt modelId="{A78EC17D-BEAB-408C-BD71-3D6E9367C7F7}" type="pres">
      <dgm:prSet presAssocID="{8C45A62C-A883-41A3-BE8D-5DB26351EE3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3CE2C9E3-418C-4A76-B34D-26E283E7FC21}" type="pres">
      <dgm:prSet presAssocID="{8C45A62C-A883-41A3-BE8D-5DB26351EE39}" presName="spaceRect" presStyleCnt="0"/>
      <dgm:spPr/>
    </dgm:pt>
    <dgm:pt modelId="{AFE3F295-422F-4231-90A7-C057131F8EF5}" type="pres">
      <dgm:prSet presAssocID="{8C45A62C-A883-41A3-BE8D-5DB26351EE39}" presName="parTx" presStyleLbl="revTx" presStyleIdx="4" presStyleCnt="6">
        <dgm:presLayoutVars>
          <dgm:chMax val="0"/>
          <dgm:chPref val="0"/>
        </dgm:presLayoutVars>
      </dgm:prSet>
      <dgm:spPr/>
    </dgm:pt>
    <dgm:pt modelId="{5121A1E6-0C6A-4DD3-BF09-39965344FB8E}" type="pres">
      <dgm:prSet presAssocID="{721EE61F-2673-40F2-826E-0EC99B474FFB}" presName="sibTrans" presStyleCnt="0"/>
      <dgm:spPr/>
    </dgm:pt>
    <dgm:pt modelId="{BA343ABC-C0DA-455A-AD97-4358217BB812}" type="pres">
      <dgm:prSet presAssocID="{A87EAD1E-8382-4267-9B2E-EC06D19EDE1E}" presName="compNode" presStyleCnt="0"/>
      <dgm:spPr/>
    </dgm:pt>
    <dgm:pt modelId="{4622AAE7-F09F-44E9-9439-E4FB48473468}" type="pres">
      <dgm:prSet presAssocID="{A87EAD1E-8382-4267-9B2E-EC06D19EDE1E}" presName="bgRect" presStyleLbl="bgShp" presStyleIdx="5" presStyleCnt="6"/>
      <dgm:spPr/>
    </dgm:pt>
    <dgm:pt modelId="{79CF0631-044B-408F-B214-6B7BF10FB04F}" type="pres">
      <dgm:prSet presAssocID="{A87EAD1E-8382-4267-9B2E-EC06D19EDE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FB8E07E-88B7-43EA-8437-ABAF9484FFB1}" type="pres">
      <dgm:prSet presAssocID="{A87EAD1E-8382-4267-9B2E-EC06D19EDE1E}" presName="spaceRect" presStyleCnt="0"/>
      <dgm:spPr/>
    </dgm:pt>
    <dgm:pt modelId="{D9E6598D-F9E3-403A-B234-9924A25DD432}" type="pres">
      <dgm:prSet presAssocID="{A87EAD1E-8382-4267-9B2E-EC06D19EDE1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4B2C800-7C89-43AF-BA3C-77CCA0DF5597}" type="presOf" srcId="{8F97C2D9-8335-495C-80D9-771CC877DE03}" destId="{5458385B-738E-4329-832F-435055F9FB00}" srcOrd="0" destOrd="0" presId="urn:microsoft.com/office/officeart/2018/2/layout/IconVerticalSolidList"/>
    <dgm:cxn modelId="{F6033F01-2486-4D19-BA0E-BB5515FE60C2}" srcId="{198C2979-2243-4744-8F36-28FD22B170C0}" destId="{8C45A62C-A883-41A3-BE8D-5DB26351EE39}" srcOrd="4" destOrd="0" parTransId="{CE558322-E708-4F9A-BC4B-9C21B38B8DEC}" sibTransId="{721EE61F-2673-40F2-826E-0EC99B474FFB}"/>
    <dgm:cxn modelId="{CC3ECA04-A5E9-435F-B1CD-AA2C60C5AD0A}" srcId="{198C2979-2243-4744-8F36-28FD22B170C0}" destId="{79678F1E-291F-45B0-8DBA-83C686C59CD4}" srcOrd="2" destOrd="0" parTransId="{D7481550-EC5E-490F-9AAA-DA59F0708A8A}" sibTransId="{7D1B4D7E-644D-441C-9BEC-468DE3B34F1D}"/>
    <dgm:cxn modelId="{8325E207-6941-4FE0-BD46-17EFCFC122F3}" srcId="{198C2979-2243-4744-8F36-28FD22B170C0}" destId="{4A625954-0337-4CC5-92D7-E0659290E9C5}" srcOrd="3" destOrd="0" parTransId="{DE5C0A1F-529C-4E39-98E9-1E0E68E2FC9D}" sibTransId="{2116F5D7-DF1E-462A-A9A8-5EEA24BC6A5C}"/>
    <dgm:cxn modelId="{E5FBDC2C-C3C6-499D-97C4-3C0562D66EBD}" srcId="{198C2979-2243-4744-8F36-28FD22B170C0}" destId="{5D1BC8B2-22FB-4B95-97FB-148FD0A02821}" srcOrd="1" destOrd="0" parTransId="{AF947D00-283D-432E-9261-D4D5D33CD486}" sibTransId="{5A3FCECE-B583-4E89-9EF7-D6A1929B5995}"/>
    <dgm:cxn modelId="{14084F43-7121-45EE-BA93-03531ACA5AB7}" type="presOf" srcId="{5D1BC8B2-22FB-4B95-97FB-148FD0A02821}" destId="{2C0EEC8C-0247-4A4B-8EE1-C184304600D8}" srcOrd="0" destOrd="0" presId="urn:microsoft.com/office/officeart/2018/2/layout/IconVerticalSolidList"/>
    <dgm:cxn modelId="{DFC28044-3621-4338-ADE6-22F47BC52268}" type="presOf" srcId="{198C2979-2243-4744-8F36-28FD22B170C0}" destId="{92722456-4C25-4C37-9E29-A25884487955}" srcOrd="0" destOrd="0" presId="urn:microsoft.com/office/officeart/2018/2/layout/IconVerticalSolidList"/>
    <dgm:cxn modelId="{70127B6C-3222-4862-A741-FFE420595242}" type="presOf" srcId="{8C45A62C-A883-41A3-BE8D-5DB26351EE39}" destId="{AFE3F295-422F-4231-90A7-C057131F8EF5}" srcOrd="0" destOrd="0" presId="urn:microsoft.com/office/officeart/2018/2/layout/IconVerticalSolidList"/>
    <dgm:cxn modelId="{50100F92-22FD-49E7-87B7-FD1D94175149}" type="presOf" srcId="{79678F1E-291F-45B0-8DBA-83C686C59CD4}" destId="{68BA765F-0ECA-494B-AFD5-3A9887F7543A}" srcOrd="0" destOrd="0" presId="urn:microsoft.com/office/officeart/2018/2/layout/IconVerticalSolidList"/>
    <dgm:cxn modelId="{F396B0CA-1B7B-4155-A838-920CE6A39003}" srcId="{198C2979-2243-4744-8F36-28FD22B170C0}" destId="{8F97C2D9-8335-495C-80D9-771CC877DE03}" srcOrd="0" destOrd="0" parTransId="{026AC227-C7F6-4A32-ACE9-B61D1A2C6CFC}" sibTransId="{5CF5D8FB-9820-4020-BA96-8633C988A906}"/>
    <dgm:cxn modelId="{7758F4D5-F703-45CC-87A8-92A341E035B1}" type="presOf" srcId="{4A625954-0337-4CC5-92D7-E0659290E9C5}" destId="{748CBBAE-D7E3-4431-AC32-FCEB66568FE7}" srcOrd="0" destOrd="0" presId="urn:microsoft.com/office/officeart/2018/2/layout/IconVerticalSolidList"/>
    <dgm:cxn modelId="{72A75DD8-CC6A-42FB-AD24-B051414D8ACB}" type="presOf" srcId="{A87EAD1E-8382-4267-9B2E-EC06D19EDE1E}" destId="{D9E6598D-F9E3-403A-B234-9924A25DD432}" srcOrd="0" destOrd="0" presId="urn:microsoft.com/office/officeart/2018/2/layout/IconVerticalSolidList"/>
    <dgm:cxn modelId="{E7C5CDE7-0D49-48F3-A238-7DE20967CFD8}" srcId="{198C2979-2243-4744-8F36-28FD22B170C0}" destId="{A87EAD1E-8382-4267-9B2E-EC06D19EDE1E}" srcOrd="5" destOrd="0" parTransId="{B4A049FE-0D21-4B52-81B5-63035A1730A5}" sibTransId="{23F1B421-2677-4AF0-8972-D0ED81EEB7D1}"/>
    <dgm:cxn modelId="{B72B5D5A-2349-40DB-989E-1FC96DD91CD4}" type="presParOf" srcId="{92722456-4C25-4C37-9E29-A25884487955}" destId="{002B1B61-1988-41CC-A9F2-0B9F91ECE98B}" srcOrd="0" destOrd="0" presId="urn:microsoft.com/office/officeart/2018/2/layout/IconVerticalSolidList"/>
    <dgm:cxn modelId="{45F9067C-5E76-4BD0-B677-ACB7B3755A9B}" type="presParOf" srcId="{002B1B61-1988-41CC-A9F2-0B9F91ECE98B}" destId="{D2E50C07-4AD1-4719-AE7C-7390792DA347}" srcOrd="0" destOrd="0" presId="urn:microsoft.com/office/officeart/2018/2/layout/IconVerticalSolidList"/>
    <dgm:cxn modelId="{2649F18A-5AE3-40A0-B8F3-45D7F42FED41}" type="presParOf" srcId="{002B1B61-1988-41CC-A9F2-0B9F91ECE98B}" destId="{A1E5CDF0-76A0-4821-A7B9-690D6C44A452}" srcOrd="1" destOrd="0" presId="urn:microsoft.com/office/officeart/2018/2/layout/IconVerticalSolidList"/>
    <dgm:cxn modelId="{F0785AD9-F3B4-4B0D-BD63-8F56259A69CB}" type="presParOf" srcId="{002B1B61-1988-41CC-A9F2-0B9F91ECE98B}" destId="{C91E9F63-E087-478F-A874-B77C83F77135}" srcOrd="2" destOrd="0" presId="urn:microsoft.com/office/officeart/2018/2/layout/IconVerticalSolidList"/>
    <dgm:cxn modelId="{E2E70993-4D2F-4A60-861D-11766CDC1DD6}" type="presParOf" srcId="{002B1B61-1988-41CC-A9F2-0B9F91ECE98B}" destId="{5458385B-738E-4329-832F-435055F9FB00}" srcOrd="3" destOrd="0" presId="urn:microsoft.com/office/officeart/2018/2/layout/IconVerticalSolidList"/>
    <dgm:cxn modelId="{8D606B4F-69F3-44C8-8531-CC652ABB2781}" type="presParOf" srcId="{92722456-4C25-4C37-9E29-A25884487955}" destId="{C7E650E9-E4D8-4D21-BBD2-26713BF7F06F}" srcOrd="1" destOrd="0" presId="urn:microsoft.com/office/officeart/2018/2/layout/IconVerticalSolidList"/>
    <dgm:cxn modelId="{0E76A6A9-100A-444E-B30C-0EF39A69B6B1}" type="presParOf" srcId="{92722456-4C25-4C37-9E29-A25884487955}" destId="{5E20FC50-EE43-4F35-8748-1454A42F16A3}" srcOrd="2" destOrd="0" presId="urn:microsoft.com/office/officeart/2018/2/layout/IconVerticalSolidList"/>
    <dgm:cxn modelId="{61670FA5-25E6-4E26-8C35-380EEB8B7A93}" type="presParOf" srcId="{5E20FC50-EE43-4F35-8748-1454A42F16A3}" destId="{842B1D30-7776-4D16-9FB9-04379FE5350A}" srcOrd="0" destOrd="0" presId="urn:microsoft.com/office/officeart/2018/2/layout/IconVerticalSolidList"/>
    <dgm:cxn modelId="{7BF854F5-D8F2-417B-A430-F3EEE0DF8AA0}" type="presParOf" srcId="{5E20FC50-EE43-4F35-8748-1454A42F16A3}" destId="{A38A66B0-945E-4735-9121-69B2A355A0E2}" srcOrd="1" destOrd="0" presId="urn:microsoft.com/office/officeart/2018/2/layout/IconVerticalSolidList"/>
    <dgm:cxn modelId="{E6527D1C-1500-47CD-BBAC-06D1C87B6CEC}" type="presParOf" srcId="{5E20FC50-EE43-4F35-8748-1454A42F16A3}" destId="{7ED2757E-F29F-4F20-B95E-A60102ACF91D}" srcOrd="2" destOrd="0" presId="urn:microsoft.com/office/officeart/2018/2/layout/IconVerticalSolidList"/>
    <dgm:cxn modelId="{D635587A-E621-443C-91A4-23B6F1B7ED55}" type="presParOf" srcId="{5E20FC50-EE43-4F35-8748-1454A42F16A3}" destId="{2C0EEC8C-0247-4A4B-8EE1-C184304600D8}" srcOrd="3" destOrd="0" presId="urn:microsoft.com/office/officeart/2018/2/layout/IconVerticalSolidList"/>
    <dgm:cxn modelId="{ED1E923F-CD6C-4BD8-9EF3-E6CB0C9CE808}" type="presParOf" srcId="{92722456-4C25-4C37-9E29-A25884487955}" destId="{E1DD4E9D-7164-45DC-9818-59B0A5925E6A}" srcOrd="3" destOrd="0" presId="urn:microsoft.com/office/officeart/2018/2/layout/IconVerticalSolidList"/>
    <dgm:cxn modelId="{E78DA2CF-0160-401C-92C6-5B6959812B08}" type="presParOf" srcId="{92722456-4C25-4C37-9E29-A25884487955}" destId="{C3DA4B31-4A3B-4E91-B3BD-0BA9F68FA6AD}" srcOrd="4" destOrd="0" presId="urn:microsoft.com/office/officeart/2018/2/layout/IconVerticalSolidList"/>
    <dgm:cxn modelId="{D0E87E10-894C-4E99-977C-BBCA344086C2}" type="presParOf" srcId="{C3DA4B31-4A3B-4E91-B3BD-0BA9F68FA6AD}" destId="{676B1FCC-BFE6-4BC6-A95E-EF1E331760CD}" srcOrd="0" destOrd="0" presId="urn:microsoft.com/office/officeart/2018/2/layout/IconVerticalSolidList"/>
    <dgm:cxn modelId="{9AF15072-FB74-42AD-AD51-1FCB2F65B25F}" type="presParOf" srcId="{C3DA4B31-4A3B-4E91-B3BD-0BA9F68FA6AD}" destId="{0ABAA9CC-7EE4-4A83-BEA2-5E2580F84FFA}" srcOrd="1" destOrd="0" presId="urn:microsoft.com/office/officeart/2018/2/layout/IconVerticalSolidList"/>
    <dgm:cxn modelId="{E1E924B6-67BF-42C0-8770-E7C348F389DC}" type="presParOf" srcId="{C3DA4B31-4A3B-4E91-B3BD-0BA9F68FA6AD}" destId="{62E7FAAC-13E7-48D6-9594-90AC3994E817}" srcOrd="2" destOrd="0" presId="urn:microsoft.com/office/officeart/2018/2/layout/IconVerticalSolidList"/>
    <dgm:cxn modelId="{C096CECC-D7FD-400A-81EE-B8872F0876EF}" type="presParOf" srcId="{C3DA4B31-4A3B-4E91-B3BD-0BA9F68FA6AD}" destId="{68BA765F-0ECA-494B-AFD5-3A9887F7543A}" srcOrd="3" destOrd="0" presId="urn:microsoft.com/office/officeart/2018/2/layout/IconVerticalSolidList"/>
    <dgm:cxn modelId="{D5CFF019-5FAC-4125-A0C7-FF75506E5EE8}" type="presParOf" srcId="{92722456-4C25-4C37-9E29-A25884487955}" destId="{514698A0-AD87-47E1-AA85-1491099CC4B4}" srcOrd="5" destOrd="0" presId="urn:microsoft.com/office/officeart/2018/2/layout/IconVerticalSolidList"/>
    <dgm:cxn modelId="{E36FA018-A210-44BF-809D-F2531AFE2380}" type="presParOf" srcId="{92722456-4C25-4C37-9E29-A25884487955}" destId="{AC5BB75F-29FC-447A-8667-0A360017799B}" srcOrd="6" destOrd="0" presId="urn:microsoft.com/office/officeart/2018/2/layout/IconVerticalSolidList"/>
    <dgm:cxn modelId="{C3896937-8BAD-4323-928E-E0128F4ABA5C}" type="presParOf" srcId="{AC5BB75F-29FC-447A-8667-0A360017799B}" destId="{54642718-9F5E-49EB-ABF7-C993739646FB}" srcOrd="0" destOrd="0" presId="urn:microsoft.com/office/officeart/2018/2/layout/IconVerticalSolidList"/>
    <dgm:cxn modelId="{2C7E6BD6-7E8A-45BD-B5CF-422F7AD74953}" type="presParOf" srcId="{AC5BB75F-29FC-447A-8667-0A360017799B}" destId="{C0FFE79C-FAB5-427D-B4FB-F98F92D1E3CF}" srcOrd="1" destOrd="0" presId="urn:microsoft.com/office/officeart/2018/2/layout/IconVerticalSolidList"/>
    <dgm:cxn modelId="{48CFA42D-C005-4338-9FC9-C9E5A6A454D0}" type="presParOf" srcId="{AC5BB75F-29FC-447A-8667-0A360017799B}" destId="{357549F9-F435-4FCE-8F81-381BCAF5A7B8}" srcOrd="2" destOrd="0" presId="urn:microsoft.com/office/officeart/2018/2/layout/IconVerticalSolidList"/>
    <dgm:cxn modelId="{97E0FF6F-7CD3-4550-86ED-3E0F05E0D28C}" type="presParOf" srcId="{AC5BB75F-29FC-447A-8667-0A360017799B}" destId="{748CBBAE-D7E3-4431-AC32-FCEB66568FE7}" srcOrd="3" destOrd="0" presId="urn:microsoft.com/office/officeart/2018/2/layout/IconVerticalSolidList"/>
    <dgm:cxn modelId="{060BE1DB-07C6-475D-9DFA-F3742AAFFBE1}" type="presParOf" srcId="{92722456-4C25-4C37-9E29-A25884487955}" destId="{4B691B45-2662-4DFF-A497-5C907E9F9ACD}" srcOrd="7" destOrd="0" presId="urn:microsoft.com/office/officeart/2018/2/layout/IconVerticalSolidList"/>
    <dgm:cxn modelId="{E608E584-2198-4953-AD50-AC0477EFCBEA}" type="presParOf" srcId="{92722456-4C25-4C37-9E29-A25884487955}" destId="{3A02123B-DAB2-479D-8185-A794FF29C504}" srcOrd="8" destOrd="0" presId="urn:microsoft.com/office/officeart/2018/2/layout/IconVerticalSolidList"/>
    <dgm:cxn modelId="{7CA17CF5-016A-4BE4-BE6B-0654391BDA2D}" type="presParOf" srcId="{3A02123B-DAB2-479D-8185-A794FF29C504}" destId="{DA932EC1-CEDD-4430-BA1E-9E1636742C56}" srcOrd="0" destOrd="0" presId="urn:microsoft.com/office/officeart/2018/2/layout/IconVerticalSolidList"/>
    <dgm:cxn modelId="{1A09A455-7772-4980-BB30-4A4639B0B539}" type="presParOf" srcId="{3A02123B-DAB2-479D-8185-A794FF29C504}" destId="{A78EC17D-BEAB-408C-BD71-3D6E9367C7F7}" srcOrd="1" destOrd="0" presId="urn:microsoft.com/office/officeart/2018/2/layout/IconVerticalSolidList"/>
    <dgm:cxn modelId="{99D0EA4F-BE62-4C59-946A-B5052B2E3802}" type="presParOf" srcId="{3A02123B-DAB2-479D-8185-A794FF29C504}" destId="{3CE2C9E3-418C-4A76-B34D-26E283E7FC21}" srcOrd="2" destOrd="0" presId="urn:microsoft.com/office/officeart/2018/2/layout/IconVerticalSolidList"/>
    <dgm:cxn modelId="{EE79D922-1415-4847-A490-CCBAE461D76C}" type="presParOf" srcId="{3A02123B-DAB2-479D-8185-A794FF29C504}" destId="{AFE3F295-422F-4231-90A7-C057131F8EF5}" srcOrd="3" destOrd="0" presId="urn:microsoft.com/office/officeart/2018/2/layout/IconVerticalSolidList"/>
    <dgm:cxn modelId="{2919C9E4-CE85-477C-8552-C8DB0A8065A7}" type="presParOf" srcId="{92722456-4C25-4C37-9E29-A25884487955}" destId="{5121A1E6-0C6A-4DD3-BF09-39965344FB8E}" srcOrd="9" destOrd="0" presId="urn:microsoft.com/office/officeart/2018/2/layout/IconVerticalSolidList"/>
    <dgm:cxn modelId="{6D232B25-9462-4D42-8E9F-996D146715EB}" type="presParOf" srcId="{92722456-4C25-4C37-9E29-A25884487955}" destId="{BA343ABC-C0DA-455A-AD97-4358217BB812}" srcOrd="10" destOrd="0" presId="urn:microsoft.com/office/officeart/2018/2/layout/IconVerticalSolidList"/>
    <dgm:cxn modelId="{96AF0C79-3A37-4DC7-9D46-BB6FBA97EE6D}" type="presParOf" srcId="{BA343ABC-C0DA-455A-AD97-4358217BB812}" destId="{4622AAE7-F09F-44E9-9439-E4FB48473468}" srcOrd="0" destOrd="0" presId="urn:microsoft.com/office/officeart/2018/2/layout/IconVerticalSolidList"/>
    <dgm:cxn modelId="{3578EFF1-11E5-4756-840A-15FA5E3B8A17}" type="presParOf" srcId="{BA343ABC-C0DA-455A-AD97-4358217BB812}" destId="{79CF0631-044B-408F-B214-6B7BF10FB04F}" srcOrd="1" destOrd="0" presId="urn:microsoft.com/office/officeart/2018/2/layout/IconVerticalSolidList"/>
    <dgm:cxn modelId="{23DF8D22-6818-4F9A-B2F1-EF2FE2256AA9}" type="presParOf" srcId="{BA343ABC-C0DA-455A-AD97-4358217BB812}" destId="{0FB8E07E-88B7-43EA-8437-ABAF9484FFB1}" srcOrd="2" destOrd="0" presId="urn:microsoft.com/office/officeart/2018/2/layout/IconVerticalSolidList"/>
    <dgm:cxn modelId="{F5A7E793-002D-4926-B8D8-061F7AAB41F9}" type="presParOf" srcId="{BA343ABC-C0DA-455A-AD97-4358217BB812}" destId="{D9E6598D-F9E3-403A-B234-9924A25DD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5C709C-EC85-46BD-86D8-07F75CE69FB5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AF0665F7-8963-4428-A9C5-7D5A8E5F20FB}">
      <dgm:prSet/>
      <dgm:spPr/>
      <dgm:t>
        <a:bodyPr/>
        <a:lstStyle/>
        <a:p>
          <a:r>
            <a:rPr lang="en-US" b="1" i="0"/>
            <a:t>Data Preprocessing Issues:</a:t>
          </a:r>
          <a:endParaRPr lang="en-US"/>
        </a:p>
      </dgm:t>
    </dgm:pt>
    <dgm:pt modelId="{F26DCE96-9DFE-47A9-AB6F-A548EE32C792}" type="parTrans" cxnId="{C0930D8D-CAA0-45BB-887B-4051AB6F8482}">
      <dgm:prSet/>
      <dgm:spPr/>
      <dgm:t>
        <a:bodyPr/>
        <a:lstStyle/>
        <a:p>
          <a:endParaRPr lang="en-US"/>
        </a:p>
      </dgm:t>
    </dgm:pt>
    <dgm:pt modelId="{1A53FEB6-7205-4CA5-935A-42910519E534}" type="sibTrans" cxnId="{C0930D8D-CAA0-45BB-887B-4051AB6F8482}">
      <dgm:prSet/>
      <dgm:spPr/>
      <dgm:t>
        <a:bodyPr/>
        <a:lstStyle/>
        <a:p>
          <a:endParaRPr lang="en-US"/>
        </a:p>
      </dgm:t>
    </dgm:pt>
    <dgm:pt modelId="{B04FE62E-A2AB-42EC-9182-E7E20F46B15D}">
      <dgm:prSet/>
      <dgm:spPr/>
      <dgm:t>
        <a:bodyPr/>
        <a:lstStyle/>
        <a:p>
          <a:r>
            <a:rPr lang="en-US" b="1" i="0"/>
            <a:t>Useless Columns:</a:t>
          </a:r>
          <a:endParaRPr lang="en-US"/>
        </a:p>
      </dgm:t>
    </dgm:pt>
    <dgm:pt modelId="{406AA344-F6ED-4FA8-8E7E-E1AEC6A0FF56}" type="parTrans" cxnId="{C4DCA572-1881-4C2B-8CBA-7C8E77DD9B93}">
      <dgm:prSet/>
      <dgm:spPr/>
      <dgm:t>
        <a:bodyPr/>
        <a:lstStyle/>
        <a:p>
          <a:endParaRPr lang="en-US"/>
        </a:p>
      </dgm:t>
    </dgm:pt>
    <dgm:pt modelId="{692BE2EA-4CBD-431F-9D5B-EB010A6277BB}" type="sibTrans" cxnId="{C4DCA572-1881-4C2B-8CBA-7C8E77DD9B93}">
      <dgm:prSet/>
      <dgm:spPr/>
      <dgm:t>
        <a:bodyPr/>
        <a:lstStyle/>
        <a:p>
          <a:endParaRPr lang="en-US"/>
        </a:p>
      </dgm:t>
    </dgm:pt>
    <dgm:pt modelId="{329B4433-5558-4330-851F-FEEBCB3D9D1A}">
      <dgm:prSet/>
      <dgm:spPr/>
      <dgm:t>
        <a:bodyPr/>
        <a:lstStyle/>
        <a:p>
          <a:r>
            <a:rPr lang="en-US" b="0" i="0"/>
            <a:t>ID, Cust_ID, SSN, Name are not useful for categorization.</a:t>
          </a:r>
          <a:endParaRPr lang="en-US"/>
        </a:p>
      </dgm:t>
    </dgm:pt>
    <dgm:pt modelId="{2FA67E84-5E24-454A-99EB-8938F717DB80}" type="parTrans" cxnId="{A2808131-9E58-4899-8EFC-74F9992F9B73}">
      <dgm:prSet/>
      <dgm:spPr/>
      <dgm:t>
        <a:bodyPr/>
        <a:lstStyle/>
        <a:p>
          <a:endParaRPr lang="en-US"/>
        </a:p>
      </dgm:t>
    </dgm:pt>
    <dgm:pt modelId="{375775EA-7EE1-4CCA-90F2-803509C22240}" type="sibTrans" cxnId="{A2808131-9E58-4899-8EFC-74F9992F9B73}">
      <dgm:prSet/>
      <dgm:spPr/>
      <dgm:t>
        <a:bodyPr/>
        <a:lstStyle/>
        <a:p>
          <a:endParaRPr lang="en-US"/>
        </a:p>
      </dgm:t>
    </dgm:pt>
    <dgm:pt modelId="{AF4D1F8E-E831-4229-9D16-ECA0099C4646}">
      <dgm:prSet/>
      <dgm:spPr/>
      <dgm:t>
        <a:bodyPr/>
        <a:lstStyle/>
        <a:p>
          <a:r>
            <a:rPr lang="en-US" b="1" i="0"/>
            <a:t>Numerical Data Mislabeled as Categorical:</a:t>
          </a:r>
          <a:endParaRPr lang="en-US"/>
        </a:p>
      </dgm:t>
    </dgm:pt>
    <dgm:pt modelId="{BD67B3FE-82D9-4A8C-A68E-D82FB442C4AF}" type="parTrans" cxnId="{AF3DCF0C-3CAF-4F4E-ABB1-1EF9A5DDB172}">
      <dgm:prSet/>
      <dgm:spPr/>
      <dgm:t>
        <a:bodyPr/>
        <a:lstStyle/>
        <a:p>
          <a:endParaRPr lang="en-US"/>
        </a:p>
      </dgm:t>
    </dgm:pt>
    <dgm:pt modelId="{B45FD88F-0B19-4435-A4EF-7FC5DE8DF902}" type="sibTrans" cxnId="{AF3DCF0C-3CAF-4F4E-ABB1-1EF9A5DDB172}">
      <dgm:prSet/>
      <dgm:spPr/>
      <dgm:t>
        <a:bodyPr/>
        <a:lstStyle/>
        <a:p>
          <a:endParaRPr lang="en-US"/>
        </a:p>
      </dgm:t>
    </dgm:pt>
    <dgm:pt modelId="{979FA8E0-26B7-44CD-A64D-32C6C3F7823D}">
      <dgm:prSet/>
      <dgm:spPr/>
      <dgm:t>
        <a:bodyPr/>
        <a:lstStyle/>
        <a:p>
          <a:r>
            <a:rPr lang="en-US" b="0" i="0"/>
            <a:t>Age, Annual_Income, Num_of_Loan, Num_of_Delayed_Payment, Changed_Credit_Limit, Amount_invested_monthly, Outstanding_Debt, Credit_Mix, Monthly_Balance are numerical but categorized incorrectly.</a:t>
          </a:r>
          <a:endParaRPr lang="en-US"/>
        </a:p>
      </dgm:t>
    </dgm:pt>
    <dgm:pt modelId="{179D8F7B-DAC0-475B-AD84-3BED56F88875}" type="parTrans" cxnId="{C645B4EF-CCA5-4D4E-B7B8-FE0E49F64932}">
      <dgm:prSet/>
      <dgm:spPr/>
      <dgm:t>
        <a:bodyPr/>
        <a:lstStyle/>
        <a:p>
          <a:endParaRPr lang="en-US"/>
        </a:p>
      </dgm:t>
    </dgm:pt>
    <dgm:pt modelId="{FCDC7D71-16BF-4EDA-9C5F-22F1C8662E1A}" type="sibTrans" cxnId="{C645B4EF-CCA5-4D4E-B7B8-FE0E49F64932}">
      <dgm:prSet/>
      <dgm:spPr/>
      <dgm:t>
        <a:bodyPr/>
        <a:lstStyle/>
        <a:p>
          <a:endParaRPr lang="en-US"/>
        </a:p>
      </dgm:t>
    </dgm:pt>
    <dgm:pt modelId="{11978B88-938F-4177-AAF6-26C2F52E7C81}">
      <dgm:prSet/>
      <dgm:spPr/>
      <dgm:t>
        <a:bodyPr/>
        <a:lstStyle/>
        <a:p>
          <a:r>
            <a:rPr lang="en-US" b="1" i="0"/>
            <a:t>Missing Entries:</a:t>
          </a:r>
          <a:endParaRPr lang="en-US"/>
        </a:p>
      </dgm:t>
    </dgm:pt>
    <dgm:pt modelId="{81846F72-862F-4D1D-9CBA-02A962259EC3}" type="parTrans" cxnId="{2180E800-1503-4C1E-A953-C702F83ADAF5}">
      <dgm:prSet/>
      <dgm:spPr/>
      <dgm:t>
        <a:bodyPr/>
        <a:lstStyle/>
        <a:p>
          <a:endParaRPr lang="en-US"/>
        </a:p>
      </dgm:t>
    </dgm:pt>
    <dgm:pt modelId="{0E5EBF71-033B-4307-8253-9F474ED5F37E}" type="sibTrans" cxnId="{2180E800-1503-4C1E-A953-C702F83ADAF5}">
      <dgm:prSet/>
      <dgm:spPr/>
      <dgm:t>
        <a:bodyPr/>
        <a:lstStyle/>
        <a:p>
          <a:endParaRPr lang="en-US"/>
        </a:p>
      </dgm:t>
    </dgm:pt>
    <dgm:pt modelId="{A6D2EE51-48F8-4C07-84F7-295582145240}">
      <dgm:prSet/>
      <dgm:spPr/>
      <dgm:t>
        <a:bodyPr/>
        <a:lstStyle/>
        <a:p>
          <a:r>
            <a:rPr lang="en-US" b="0" i="0"/>
            <a:t>Numerous missing values observed.</a:t>
          </a:r>
          <a:endParaRPr lang="en-US"/>
        </a:p>
      </dgm:t>
    </dgm:pt>
    <dgm:pt modelId="{766B3B84-8DDD-4580-A37F-1E1617D7BD73}" type="parTrans" cxnId="{00D96881-922E-4522-BBA9-6B3A48AB7B9E}">
      <dgm:prSet/>
      <dgm:spPr/>
      <dgm:t>
        <a:bodyPr/>
        <a:lstStyle/>
        <a:p>
          <a:endParaRPr lang="en-US"/>
        </a:p>
      </dgm:t>
    </dgm:pt>
    <dgm:pt modelId="{496402E0-CFF3-44A9-A783-EA7B9874B6E3}" type="sibTrans" cxnId="{00D96881-922E-4522-BBA9-6B3A48AB7B9E}">
      <dgm:prSet/>
      <dgm:spPr/>
      <dgm:t>
        <a:bodyPr/>
        <a:lstStyle/>
        <a:p>
          <a:endParaRPr lang="en-US"/>
        </a:p>
      </dgm:t>
    </dgm:pt>
    <dgm:pt modelId="{8D1F9A4A-60C5-4F5E-B586-23B7DDFAFA65}">
      <dgm:prSet/>
      <dgm:spPr/>
      <dgm:t>
        <a:bodyPr/>
        <a:lstStyle/>
        <a:p>
          <a:r>
            <a:rPr lang="en-US" b="0" i="0"/>
            <a:t>Occupation, CreditMix contain "__" values.</a:t>
          </a:r>
          <a:endParaRPr lang="en-US"/>
        </a:p>
      </dgm:t>
    </dgm:pt>
    <dgm:pt modelId="{E23A824E-97F8-4F5F-8100-CEC84CDCBFAF}" type="parTrans" cxnId="{2147531F-40BC-4285-9B5D-7210A3A59426}">
      <dgm:prSet/>
      <dgm:spPr/>
      <dgm:t>
        <a:bodyPr/>
        <a:lstStyle/>
        <a:p>
          <a:endParaRPr lang="en-US"/>
        </a:p>
      </dgm:t>
    </dgm:pt>
    <dgm:pt modelId="{6CACFCBF-3425-4D93-B9AC-DBB0BE077906}" type="sibTrans" cxnId="{2147531F-40BC-4285-9B5D-7210A3A59426}">
      <dgm:prSet/>
      <dgm:spPr/>
      <dgm:t>
        <a:bodyPr/>
        <a:lstStyle/>
        <a:p>
          <a:endParaRPr lang="en-US"/>
        </a:p>
      </dgm:t>
    </dgm:pt>
    <dgm:pt modelId="{F7C3DAB6-D2CB-4E5D-975B-4E8B62030054}">
      <dgm:prSet/>
      <dgm:spPr/>
      <dgm:t>
        <a:bodyPr/>
        <a:lstStyle/>
        <a:p>
          <a:r>
            <a:rPr lang="en-US" b="1" i="0"/>
            <a:t>Incorrect Entries:</a:t>
          </a:r>
          <a:endParaRPr lang="en-US"/>
        </a:p>
      </dgm:t>
    </dgm:pt>
    <dgm:pt modelId="{406321E7-30D7-4CE6-8102-7011ED12AA9D}" type="parTrans" cxnId="{63025217-10C9-4B0F-AD5C-65F257C74000}">
      <dgm:prSet/>
      <dgm:spPr/>
      <dgm:t>
        <a:bodyPr/>
        <a:lstStyle/>
        <a:p>
          <a:endParaRPr lang="en-US"/>
        </a:p>
      </dgm:t>
    </dgm:pt>
    <dgm:pt modelId="{1513209F-0597-4C85-9BEF-83F5DEFE16CA}" type="sibTrans" cxnId="{63025217-10C9-4B0F-AD5C-65F257C74000}">
      <dgm:prSet/>
      <dgm:spPr/>
      <dgm:t>
        <a:bodyPr/>
        <a:lstStyle/>
        <a:p>
          <a:endParaRPr lang="en-US"/>
        </a:p>
      </dgm:t>
    </dgm:pt>
    <dgm:pt modelId="{465E4BA5-4745-4F70-AD06-C920481B4351}">
      <dgm:prSet/>
      <dgm:spPr/>
      <dgm:t>
        <a:bodyPr/>
        <a:lstStyle/>
        <a:p>
          <a:r>
            <a:rPr lang="en-US" b="0" i="0"/>
            <a:t>Num_Bank_Accounts contains negative values.</a:t>
          </a:r>
          <a:endParaRPr lang="en-US"/>
        </a:p>
      </dgm:t>
    </dgm:pt>
    <dgm:pt modelId="{2891B66C-9743-4922-B7BD-D31669C083FB}" type="parTrans" cxnId="{48846BEF-449A-460B-9321-BE369A0B29B5}">
      <dgm:prSet/>
      <dgm:spPr/>
      <dgm:t>
        <a:bodyPr/>
        <a:lstStyle/>
        <a:p>
          <a:endParaRPr lang="en-US"/>
        </a:p>
      </dgm:t>
    </dgm:pt>
    <dgm:pt modelId="{D2B1385A-861A-47F6-B195-3F1E5FEA3817}" type="sibTrans" cxnId="{48846BEF-449A-460B-9321-BE369A0B29B5}">
      <dgm:prSet/>
      <dgm:spPr/>
      <dgm:t>
        <a:bodyPr/>
        <a:lstStyle/>
        <a:p>
          <a:endParaRPr lang="en-US"/>
        </a:p>
      </dgm:t>
    </dgm:pt>
    <dgm:pt modelId="{A620D47D-DE0E-4AA4-8538-63D2B881EDE7}">
      <dgm:prSet/>
      <dgm:spPr/>
      <dgm:t>
        <a:bodyPr/>
        <a:lstStyle/>
        <a:p>
          <a:r>
            <a:rPr lang="en-US" b="1" i="0"/>
            <a:t>Feature Engineering:</a:t>
          </a:r>
          <a:endParaRPr lang="en-US"/>
        </a:p>
      </dgm:t>
    </dgm:pt>
    <dgm:pt modelId="{01BB3878-2D2C-48A7-9C45-558FE0A507A4}" type="parTrans" cxnId="{CEF1F9AD-DA90-4F0F-B34B-8825F1115660}">
      <dgm:prSet/>
      <dgm:spPr/>
      <dgm:t>
        <a:bodyPr/>
        <a:lstStyle/>
        <a:p>
          <a:endParaRPr lang="en-US"/>
        </a:p>
      </dgm:t>
    </dgm:pt>
    <dgm:pt modelId="{7168839B-DB34-4F72-8E10-4575D5C6E6B4}" type="sibTrans" cxnId="{CEF1F9AD-DA90-4F0F-B34B-8825F1115660}">
      <dgm:prSet/>
      <dgm:spPr/>
      <dgm:t>
        <a:bodyPr/>
        <a:lstStyle/>
        <a:p>
          <a:endParaRPr lang="en-US"/>
        </a:p>
      </dgm:t>
    </dgm:pt>
    <dgm:pt modelId="{37B2253B-37D8-4480-80B6-F5369B5E1EC0}">
      <dgm:prSet/>
      <dgm:spPr/>
      <dgm:t>
        <a:bodyPr/>
        <a:lstStyle/>
        <a:p>
          <a:r>
            <a:rPr lang="en-US" b="0" i="0"/>
            <a:t>Consider creating new features from existing ones:</a:t>
          </a:r>
          <a:endParaRPr lang="en-US"/>
        </a:p>
      </dgm:t>
    </dgm:pt>
    <dgm:pt modelId="{1081E464-EA8C-4A35-80D1-F54BEFA9FC86}" type="parTrans" cxnId="{E27E0F40-C1AB-4E85-B5AC-C71019531B82}">
      <dgm:prSet/>
      <dgm:spPr/>
      <dgm:t>
        <a:bodyPr/>
        <a:lstStyle/>
        <a:p>
          <a:endParaRPr lang="en-US"/>
        </a:p>
      </dgm:t>
    </dgm:pt>
    <dgm:pt modelId="{8D4F6A29-6FBA-4516-8653-9261D3EFF544}" type="sibTrans" cxnId="{E27E0F40-C1AB-4E85-B5AC-C71019531B82}">
      <dgm:prSet/>
      <dgm:spPr/>
      <dgm:t>
        <a:bodyPr/>
        <a:lstStyle/>
        <a:p>
          <a:endParaRPr lang="en-US"/>
        </a:p>
      </dgm:t>
    </dgm:pt>
    <dgm:pt modelId="{4FAB2C77-D2CE-452F-B0E3-91D1FD0DEA7F}">
      <dgm:prSet/>
      <dgm:spPr/>
      <dgm:t>
        <a:bodyPr/>
        <a:lstStyle/>
        <a:p>
          <a:r>
            <a:rPr lang="en-US" b="0" i="0"/>
            <a:t>Credit_History_Age</a:t>
          </a:r>
          <a:endParaRPr lang="en-US"/>
        </a:p>
      </dgm:t>
    </dgm:pt>
    <dgm:pt modelId="{76532BB3-A26C-41FA-A4B2-BF9F3C4D0B71}" type="parTrans" cxnId="{BC352B77-9B33-4178-8F47-0CBA5859F6DF}">
      <dgm:prSet/>
      <dgm:spPr/>
      <dgm:t>
        <a:bodyPr/>
        <a:lstStyle/>
        <a:p>
          <a:endParaRPr lang="en-US"/>
        </a:p>
      </dgm:t>
    </dgm:pt>
    <dgm:pt modelId="{B6A87084-0E84-4D04-A5E7-7547EFE63074}" type="sibTrans" cxnId="{BC352B77-9B33-4178-8F47-0CBA5859F6DF}">
      <dgm:prSet/>
      <dgm:spPr/>
      <dgm:t>
        <a:bodyPr/>
        <a:lstStyle/>
        <a:p>
          <a:endParaRPr lang="en-US"/>
        </a:p>
      </dgm:t>
    </dgm:pt>
    <dgm:pt modelId="{A538BE91-9187-436F-9926-224CA98676AD}">
      <dgm:prSet/>
      <dgm:spPr/>
      <dgm:t>
        <a:bodyPr/>
        <a:lstStyle/>
        <a:p>
          <a:r>
            <a:rPr lang="en-US" b="0" i="0"/>
            <a:t>Payment_of_Min_Amount</a:t>
          </a:r>
          <a:endParaRPr lang="en-US"/>
        </a:p>
      </dgm:t>
    </dgm:pt>
    <dgm:pt modelId="{1287E2E1-677E-4380-B2EA-B6D1BDD820A7}" type="parTrans" cxnId="{4132619B-18FB-4A3A-89E7-9C40FF48E3BF}">
      <dgm:prSet/>
      <dgm:spPr/>
      <dgm:t>
        <a:bodyPr/>
        <a:lstStyle/>
        <a:p>
          <a:endParaRPr lang="en-US"/>
        </a:p>
      </dgm:t>
    </dgm:pt>
    <dgm:pt modelId="{31480FBB-56D1-45B2-889E-45BBC87FA51D}" type="sibTrans" cxnId="{4132619B-18FB-4A3A-89E7-9C40FF48E3BF}">
      <dgm:prSet/>
      <dgm:spPr/>
      <dgm:t>
        <a:bodyPr/>
        <a:lstStyle/>
        <a:p>
          <a:endParaRPr lang="en-US"/>
        </a:p>
      </dgm:t>
    </dgm:pt>
    <dgm:pt modelId="{7A385816-720B-426E-A58E-EB59E7B4CB60}">
      <dgm:prSet/>
      <dgm:spPr/>
      <dgm:t>
        <a:bodyPr/>
        <a:lstStyle/>
        <a:p>
          <a:r>
            <a:rPr lang="en-US" b="0" i="0"/>
            <a:t>Payment_Behaviour</a:t>
          </a:r>
          <a:endParaRPr lang="en-US"/>
        </a:p>
      </dgm:t>
    </dgm:pt>
    <dgm:pt modelId="{DD392011-17AC-4B39-9194-250AF55AFBA3}" type="parTrans" cxnId="{FAA3D723-2977-43DA-985C-F839B76DE114}">
      <dgm:prSet/>
      <dgm:spPr/>
      <dgm:t>
        <a:bodyPr/>
        <a:lstStyle/>
        <a:p>
          <a:endParaRPr lang="en-US"/>
        </a:p>
      </dgm:t>
    </dgm:pt>
    <dgm:pt modelId="{52852566-4EE5-4185-BAF4-C9116CFB3D31}" type="sibTrans" cxnId="{FAA3D723-2977-43DA-985C-F839B76DE114}">
      <dgm:prSet/>
      <dgm:spPr/>
      <dgm:t>
        <a:bodyPr/>
        <a:lstStyle/>
        <a:p>
          <a:endParaRPr lang="en-US"/>
        </a:p>
      </dgm:t>
    </dgm:pt>
    <dgm:pt modelId="{384692EE-C347-463D-82DC-CE5522A0D445}">
      <dgm:prSet/>
      <dgm:spPr/>
      <dgm:t>
        <a:bodyPr/>
        <a:lstStyle/>
        <a:p>
          <a:r>
            <a:rPr lang="en-US" b="0" i="0"/>
            <a:t>Credit_Mix</a:t>
          </a:r>
          <a:endParaRPr lang="en-US"/>
        </a:p>
      </dgm:t>
    </dgm:pt>
    <dgm:pt modelId="{BC75EA68-41C1-42C7-82E3-D84369336B96}" type="parTrans" cxnId="{BB3E205D-0202-4E38-9F3A-E4400B5BF9A0}">
      <dgm:prSet/>
      <dgm:spPr/>
      <dgm:t>
        <a:bodyPr/>
        <a:lstStyle/>
        <a:p>
          <a:endParaRPr lang="en-US"/>
        </a:p>
      </dgm:t>
    </dgm:pt>
    <dgm:pt modelId="{AACE95E2-C571-4F90-8D3B-FBB680E2CB47}" type="sibTrans" cxnId="{BB3E205D-0202-4E38-9F3A-E4400B5BF9A0}">
      <dgm:prSet/>
      <dgm:spPr/>
      <dgm:t>
        <a:bodyPr/>
        <a:lstStyle/>
        <a:p>
          <a:endParaRPr lang="en-US"/>
        </a:p>
      </dgm:t>
    </dgm:pt>
    <dgm:pt modelId="{35BBD43D-2500-44AC-9020-5C1130CF2650}">
      <dgm:prSet/>
      <dgm:spPr/>
      <dgm:t>
        <a:bodyPr/>
        <a:lstStyle/>
        <a:p>
          <a:r>
            <a:rPr lang="en-US" b="0" i="0"/>
            <a:t>Type_of_Loan</a:t>
          </a:r>
          <a:endParaRPr lang="en-US"/>
        </a:p>
      </dgm:t>
    </dgm:pt>
    <dgm:pt modelId="{6BA382BE-4CF9-4439-A7D9-466DE6F14CB8}" type="parTrans" cxnId="{6E8F8C58-1651-469C-B825-B37270C5D500}">
      <dgm:prSet/>
      <dgm:spPr/>
      <dgm:t>
        <a:bodyPr/>
        <a:lstStyle/>
        <a:p>
          <a:endParaRPr lang="en-US"/>
        </a:p>
      </dgm:t>
    </dgm:pt>
    <dgm:pt modelId="{51F5B1B1-DB95-4DAA-B389-A4482559F880}" type="sibTrans" cxnId="{6E8F8C58-1651-469C-B825-B37270C5D500}">
      <dgm:prSet/>
      <dgm:spPr/>
      <dgm:t>
        <a:bodyPr/>
        <a:lstStyle/>
        <a:p>
          <a:endParaRPr lang="en-US"/>
        </a:p>
      </dgm:t>
    </dgm:pt>
    <dgm:pt modelId="{7B418DDF-D674-4B8F-B6A5-EA388452D2EE}">
      <dgm:prSet/>
      <dgm:spPr/>
      <dgm:t>
        <a:bodyPr/>
        <a:lstStyle/>
        <a:p>
          <a:r>
            <a:rPr lang="en-US" b="0" i="0"/>
            <a:t>Num_Bank_Accounts</a:t>
          </a:r>
          <a:endParaRPr lang="en-US"/>
        </a:p>
      </dgm:t>
    </dgm:pt>
    <dgm:pt modelId="{6FF03D01-7EDA-4298-9EF4-6E9E3F300FF5}" type="parTrans" cxnId="{A86B5EB4-9258-4670-8B96-4A928D861D0E}">
      <dgm:prSet/>
      <dgm:spPr/>
      <dgm:t>
        <a:bodyPr/>
        <a:lstStyle/>
        <a:p>
          <a:endParaRPr lang="en-US"/>
        </a:p>
      </dgm:t>
    </dgm:pt>
    <dgm:pt modelId="{9EE336CD-6BBD-43C9-B24A-7665B379AC58}" type="sibTrans" cxnId="{A86B5EB4-9258-4670-8B96-4A928D861D0E}">
      <dgm:prSet/>
      <dgm:spPr/>
      <dgm:t>
        <a:bodyPr/>
        <a:lstStyle/>
        <a:p>
          <a:endParaRPr lang="en-US"/>
        </a:p>
      </dgm:t>
    </dgm:pt>
    <dgm:pt modelId="{F8557325-628A-4E79-9011-DA70B0617664}" type="pres">
      <dgm:prSet presAssocID="{A95C709C-EC85-46BD-86D8-07F75CE69FB5}" presName="linear" presStyleCnt="0">
        <dgm:presLayoutVars>
          <dgm:dir/>
          <dgm:animLvl val="lvl"/>
          <dgm:resizeHandles val="exact"/>
        </dgm:presLayoutVars>
      </dgm:prSet>
      <dgm:spPr/>
    </dgm:pt>
    <dgm:pt modelId="{75365E17-F8A6-4D6F-9CD6-FA5106756814}" type="pres">
      <dgm:prSet presAssocID="{AF0665F7-8963-4428-A9C5-7D5A8E5F20FB}" presName="parentLin" presStyleCnt="0"/>
      <dgm:spPr/>
    </dgm:pt>
    <dgm:pt modelId="{66454FDE-B7A9-4CDD-93CF-7616DC1D3210}" type="pres">
      <dgm:prSet presAssocID="{AF0665F7-8963-4428-A9C5-7D5A8E5F20FB}" presName="parentLeftMargin" presStyleLbl="node1" presStyleIdx="0" presStyleCnt="6"/>
      <dgm:spPr/>
    </dgm:pt>
    <dgm:pt modelId="{A92A08DC-0CA8-4355-A64B-F81231D1075F}" type="pres">
      <dgm:prSet presAssocID="{AF0665F7-8963-4428-A9C5-7D5A8E5F20F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DCA3176-9D9D-4738-93F1-AB8DF74809AD}" type="pres">
      <dgm:prSet presAssocID="{AF0665F7-8963-4428-A9C5-7D5A8E5F20FB}" presName="negativeSpace" presStyleCnt="0"/>
      <dgm:spPr/>
    </dgm:pt>
    <dgm:pt modelId="{DC141535-6FC1-4E5B-9E64-4645B70B41C9}" type="pres">
      <dgm:prSet presAssocID="{AF0665F7-8963-4428-A9C5-7D5A8E5F20FB}" presName="childText" presStyleLbl="conFgAcc1" presStyleIdx="0" presStyleCnt="6">
        <dgm:presLayoutVars>
          <dgm:bulletEnabled val="1"/>
        </dgm:presLayoutVars>
      </dgm:prSet>
      <dgm:spPr/>
    </dgm:pt>
    <dgm:pt modelId="{22240E37-097D-4988-9053-1D34B35A03E1}" type="pres">
      <dgm:prSet presAssocID="{1A53FEB6-7205-4CA5-935A-42910519E534}" presName="spaceBetweenRectangles" presStyleCnt="0"/>
      <dgm:spPr/>
    </dgm:pt>
    <dgm:pt modelId="{EE3C57BC-E866-4577-80A7-A74A2852B4D5}" type="pres">
      <dgm:prSet presAssocID="{B04FE62E-A2AB-42EC-9182-E7E20F46B15D}" presName="parentLin" presStyleCnt="0"/>
      <dgm:spPr/>
    </dgm:pt>
    <dgm:pt modelId="{E18DBE42-19ED-4BCB-9135-4B97AB12623E}" type="pres">
      <dgm:prSet presAssocID="{B04FE62E-A2AB-42EC-9182-E7E20F46B15D}" presName="parentLeftMargin" presStyleLbl="node1" presStyleIdx="0" presStyleCnt="6"/>
      <dgm:spPr/>
    </dgm:pt>
    <dgm:pt modelId="{8E833B6A-F1F9-496C-BB0A-1180D87F1172}" type="pres">
      <dgm:prSet presAssocID="{B04FE62E-A2AB-42EC-9182-E7E20F46B15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40CA857-EA9F-4377-BD23-CDA64DD2C1C1}" type="pres">
      <dgm:prSet presAssocID="{B04FE62E-A2AB-42EC-9182-E7E20F46B15D}" presName="negativeSpace" presStyleCnt="0"/>
      <dgm:spPr/>
    </dgm:pt>
    <dgm:pt modelId="{FF1F1159-0172-454E-9381-CD5C8AE35A9B}" type="pres">
      <dgm:prSet presAssocID="{B04FE62E-A2AB-42EC-9182-E7E20F46B15D}" presName="childText" presStyleLbl="conFgAcc1" presStyleIdx="1" presStyleCnt="6">
        <dgm:presLayoutVars>
          <dgm:bulletEnabled val="1"/>
        </dgm:presLayoutVars>
      </dgm:prSet>
      <dgm:spPr/>
    </dgm:pt>
    <dgm:pt modelId="{EF49E600-CEE4-4C2A-9E10-7C0C536E5876}" type="pres">
      <dgm:prSet presAssocID="{692BE2EA-4CBD-431F-9D5B-EB010A6277BB}" presName="spaceBetweenRectangles" presStyleCnt="0"/>
      <dgm:spPr/>
    </dgm:pt>
    <dgm:pt modelId="{4DFF0A34-2E28-40C5-8711-38893A1CD42B}" type="pres">
      <dgm:prSet presAssocID="{AF4D1F8E-E831-4229-9D16-ECA0099C4646}" presName="parentLin" presStyleCnt="0"/>
      <dgm:spPr/>
    </dgm:pt>
    <dgm:pt modelId="{C7926A5D-A600-4F9C-8631-35787F519AE5}" type="pres">
      <dgm:prSet presAssocID="{AF4D1F8E-E831-4229-9D16-ECA0099C4646}" presName="parentLeftMargin" presStyleLbl="node1" presStyleIdx="1" presStyleCnt="6"/>
      <dgm:spPr/>
    </dgm:pt>
    <dgm:pt modelId="{F7D42EB0-840A-4BEA-B7C4-CAA33B5A68EB}" type="pres">
      <dgm:prSet presAssocID="{AF4D1F8E-E831-4229-9D16-ECA0099C464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3472674-075E-469C-A343-4D9CB16233C2}" type="pres">
      <dgm:prSet presAssocID="{AF4D1F8E-E831-4229-9D16-ECA0099C4646}" presName="negativeSpace" presStyleCnt="0"/>
      <dgm:spPr/>
    </dgm:pt>
    <dgm:pt modelId="{63C79069-07CE-4C37-8E38-689B7B710F79}" type="pres">
      <dgm:prSet presAssocID="{AF4D1F8E-E831-4229-9D16-ECA0099C4646}" presName="childText" presStyleLbl="conFgAcc1" presStyleIdx="2" presStyleCnt="6">
        <dgm:presLayoutVars>
          <dgm:bulletEnabled val="1"/>
        </dgm:presLayoutVars>
      </dgm:prSet>
      <dgm:spPr/>
    </dgm:pt>
    <dgm:pt modelId="{382673C2-136D-441D-BE24-E6FB9E719FEC}" type="pres">
      <dgm:prSet presAssocID="{B45FD88F-0B19-4435-A4EF-7FC5DE8DF902}" presName="spaceBetweenRectangles" presStyleCnt="0"/>
      <dgm:spPr/>
    </dgm:pt>
    <dgm:pt modelId="{9A829456-66DB-48E8-A657-BEBAD39541C4}" type="pres">
      <dgm:prSet presAssocID="{11978B88-938F-4177-AAF6-26C2F52E7C81}" presName="parentLin" presStyleCnt="0"/>
      <dgm:spPr/>
    </dgm:pt>
    <dgm:pt modelId="{4F91135C-0746-4E41-B660-B3A646AA1C26}" type="pres">
      <dgm:prSet presAssocID="{11978B88-938F-4177-AAF6-26C2F52E7C81}" presName="parentLeftMargin" presStyleLbl="node1" presStyleIdx="2" presStyleCnt="6"/>
      <dgm:spPr/>
    </dgm:pt>
    <dgm:pt modelId="{90CA6A29-916B-4EE8-93AB-918A9DFB436C}" type="pres">
      <dgm:prSet presAssocID="{11978B88-938F-4177-AAF6-26C2F52E7C8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BE3A625-D291-4C48-9215-E35C993D4FF7}" type="pres">
      <dgm:prSet presAssocID="{11978B88-938F-4177-AAF6-26C2F52E7C81}" presName="negativeSpace" presStyleCnt="0"/>
      <dgm:spPr/>
    </dgm:pt>
    <dgm:pt modelId="{A6F24481-C8CC-493C-900D-C7023DE8BA90}" type="pres">
      <dgm:prSet presAssocID="{11978B88-938F-4177-AAF6-26C2F52E7C81}" presName="childText" presStyleLbl="conFgAcc1" presStyleIdx="3" presStyleCnt="6">
        <dgm:presLayoutVars>
          <dgm:bulletEnabled val="1"/>
        </dgm:presLayoutVars>
      </dgm:prSet>
      <dgm:spPr/>
    </dgm:pt>
    <dgm:pt modelId="{875FC0DE-FB22-4336-85F9-8FC0E18DAD71}" type="pres">
      <dgm:prSet presAssocID="{0E5EBF71-033B-4307-8253-9F474ED5F37E}" presName="spaceBetweenRectangles" presStyleCnt="0"/>
      <dgm:spPr/>
    </dgm:pt>
    <dgm:pt modelId="{590D36D2-9D58-4272-9D40-B9CE731314A8}" type="pres">
      <dgm:prSet presAssocID="{F7C3DAB6-D2CB-4E5D-975B-4E8B62030054}" presName="parentLin" presStyleCnt="0"/>
      <dgm:spPr/>
    </dgm:pt>
    <dgm:pt modelId="{5FC5B426-1BA2-47A1-AC11-AEAB8EF49776}" type="pres">
      <dgm:prSet presAssocID="{F7C3DAB6-D2CB-4E5D-975B-4E8B62030054}" presName="parentLeftMargin" presStyleLbl="node1" presStyleIdx="3" presStyleCnt="6"/>
      <dgm:spPr/>
    </dgm:pt>
    <dgm:pt modelId="{B18143C6-AE91-4F71-8ED8-B041676C6AB7}" type="pres">
      <dgm:prSet presAssocID="{F7C3DAB6-D2CB-4E5D-975B-4E8B6203005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2810330-6EBB-4323-B6B5-B4E74807AF42}" type="pres">
      <dgm:prSet presAssocID="{F7C3DAB6-D2CB-4E5D-975B-4E8B62030054}" presName="negativeSpace" presStyleCnt="0"/>
      <dgm:spPr/>
    </dgm:pt>
    <dgm:pt modelId="{5CC103FC-759B-4488-9821-A1CFD52D1265}" type="pres">
      <dgm:prSet presAssocID="{F7C3DAB6-D2CB-4E5D-975B-4E8B62030054}" presName="childText" presStyleLbl="conFgAcc1" presStyleIdx="4" presStyleCnt="6">
        <dgm:presLayoutVars>
          <dgm:bulletEnabled val="1"/>
        </dgm:presLayoutVars>
      </dgm:prSet>
      <dgm:spPr/>
    </dgm:pt>
    <dgm:pt modelId="{A816A659-A61F-41BB-9134-7EE32AF8E802}" type="pres">
      <dgm:prSet presAssocID="{1513209F-0597-4C85-9BEF-83F5DEFE16CA}" presName="spaceBetweenRectangles" presStyleCnt="0"/>
      <dgm:spPr/>
    </dgm:pt>
    <dgm:pt modelId="{006BD3F7-E3E6-4F27-868A-C1E80B085A37}" type="pres">
      <dgm:prSet presAssocID="{A620D47D-DE0E-4AA4-8538-63D2B881EDE7}" presName="parentLin" presStyleCnt="0"/>
      <dgm:spPr/>
    </dgm:pt>
    <dgm:pt modelId="{2E234628-71C8-4F54-A7A0-0B2567D5BA76}" type="pres">
      <dgm:prSet presAssocID="{A620D47D-DE0E-4AA4-8538-63D2B881EDE7}" presName="parentLeftMargin" presStyleLbl="node1" presStyleIdx="4" presStyleCnt="6"/>
      <dgm:spPr/>
    </dgm:pt>
    <dgm:pt modelId="{A20C8737-E174-4DE0-8230-5EE634AC689A}" type="pres">
      <dgm:prSet presAssocID="{A620D47D-DE0E-4AA4-8538-63D2B881EDE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96A5E7F-AB38-4A37-AE43-93C4F11A3847}" type="pres">
      <dgm:prSet presAssocID="{A620D47D-DE0E-4AA4-8538-63D2B881EDE7}" presName="negativeSpace" presStyleCnt="0"/>
      <dgm:spPr/>
    </dgm:pt>
    <dgm:pt modelId="{536F7B1A-7D58-4E95-8DC9-5B9967712DD4}" type="pres">
      <dgm:prSet presAssocID="{A620D47D-DE0E-4AA4-8538-63D2B881EDE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180E800-1503-4C1E-A953-C702F83ADAF5}" srcId="{A95C709C-EC85-46BD-86D8-07F75CE69FB5}" destId="{11978B88-938F-4177-AAF6-26C2F52E7C81}" srcOrd="3" destOrd="0" parTransId="{81846F72-862F-4D1D-9CBA-02A962259EC3}" sibTransId="{0E5EBF71-033B-4307-8253-9F474ED5F37E}"/>
    <dgm:cxn modelId="{AF3DCF0C-3CAF-4F4E-ABB1-1EF9A5DDB172}" srcId="{A95C709C-EC85-46BD-86D8-07F75CE69FB5}" destId="{AF4D1F8E-E831-4229-9D16-ECA0099C4646}" srcOrd="2" destOrd="0" parTransId="{BD67B3FE-82D9-4A8C-A68E-D82FB442C4AF}" sibTransId="{B45FD88F-0B19-4435-A4EF-7FC5DE8DF902}"/>
    <dgm:cxn modelId="{0684830F-007F-46D0-B297-81C1FBC3A49A}" type="presOf" srcId="{B04FE62E-A2AB-42EC-9182-E7E20F46B15D}" destId="{E18DBE42-19ED-4BCB-9135-4B97AB12623E}" srcOrd="0" destOrd="0" presId="urn:microsoft.com/office/officeart/2005/8/layout/list1"/>
    <dgm:cxn modelId="{63025217-10C9-4B0F-AD5C-65F257C74000}" srcId="{A95C709C-EC85-46BD-86D8-07F75CE69FB5}" destId="{F7C3DAB6-D2CB-4E5D-975B-4E8B62030054}" srcOrd="4" destOrd="0" parTransId="{406321E7-30D7-4CE6-8102-7011ED12AA9D}" sibTransId="{1513209F-0597-4C85-9BEF-83F5DEFE16CA}"/>
    <dgm:cxn modelId="{63512F18-5F39-4C5F-932F-A34A92A7E88F}" type="presOf" srcId="{A538BE91-9187-436F-9926-224CA98676AD}" destId="{536F7B1A-7D58-4E95-8DC9-5B9967712DD4}" srcOrd="0" destOrd="2" presId="urn:microsoft.com/office/officeart/2005/8/layout/list1"/>
    <dgm:cxn modelId="{96B6611B-2308-42A6-880A-4ADF56B8EF34}" type="presOf" srcId="{11978B88-938F-4177-AAF6-26C2F52E7C81}" destId="{90CA6A29-916B-4EE8-93AB-918A9DFB436C}" srcOrd="1" destOrd="0" presId="urn:microsoft.com/office/officeart/2005/8/layout/list1"/>
    <dgm:cxn modelId="{57B2581E-52C3-48D4-8EAF-8B8FABAC43CB}" type="presOf" srcId="{A95C709C-EC85-46BD-86D8-07F75CE69FB5}" destId="{F8557325-628A-4E79-9011-DA70B0617664}" srcOrd="0" destOrd="0" presId="urn:microsoft.com/office/officeart/2005/8/layout/list1"/>
    <dgm:cxn modelId="{2147531F-40BC-4285-9B5D-7210A3A59426}" srcId="{11978B88-938F-4177-AAF6-26C2F52E7C81}" destId="{8D1F9A4A-60C5-4F5E-B586-23B7DDFAFA65}" srcOrd="1" destOrd="0" parTransId="{E23A824E-97F8-4F5F-8100-CEC84CDCBFAF}" sibTransId="{6CACFCBF-3425-4D93-B9AC-DBB0BE077906}"/>
    <dgm:cxn modelId="{FAA3D723-2977-43DA-985C-F839B76DE114}" srcId="{37B2253B-37D8-4480-80B6-F5369B5E1EC0}" destId="{7A385816-720B-426E-A58E-EB59E7B4CB60}" srcOrd="2" destOrd="0" parTransId="{DD392011-17AC-4B39-9194-250AF55AFBA3}" sibTransId="{52852566-4EE5-4185-BAF4-C9116CFB3D31}"/>
    <dgm:cxn modelId="{7250E526-6252-4218-ACAF-F81F6510FDD3}" type="presOf" srcId="{7A385816-720B-426E-A58E-EB59E7B4CB60}" destId="{536F7B1A-7D58-4E95-8DC9-5B9967712DD4}" srcOrd="0" destOrd="3" presId="urn:microsoft.com/office/officeart/2005/8/layout/list1"/>
    <dgm:cxn modelId="{8C057027-A7F4-43C9-B5BC-A56C5CC79C7A}" type="presOf" srcId="{979FA8E0-26B7-44CD-A64D-32C6C3F7823D}" destId="{63C79069-07CE-4C37-8E38-689B7B710F79}" srcOrd="0" destOrd="0" presId="urn:microsoft.com/office/officeart/2005/8/layout/list1"/>
    <dgm:cxn modelId="{A2808131-9E58-4899-8EFC-74F9992F9B73}" srcId="{B04FE62E-A2AB-42EC-9182-E7E20F46B15D}" destId="{329B4433-5558-4330-851F-FEEBCB3D9D1A}" srcOrd="0" destOrd="0" parTransId="{2FA67E84-5E24-454A-99EB-8938F717DB80}" sibTransId="{375775EA-7EE1-4CCA-90F2-803509C22240}"/>
    <dgm:cxn modelId="{2653BF31-3DB1-424B-81E9-3EC01EA4AB37}" type="presOf" srcId="{A6D2EE51-48F8-4C07-84F7-295582145240}" destId="{A6F24481-C8CC-493C-900D-C7023DE8BA90}" srcOrd="0" destOrd="0" presId="urn:microsoft.com/office/officeart/2005/8/layout/list1"/>
    <dgm:cxn modelId="{1D1AF632-2AD3-41AD-A0EB-368F5FC6E9BE}" type="presOf" srcId="{11978B88-938F-4177-AAF6-26C2F52E7C81}" destId="{4F91135C-0746-4E41-B660-B3A646AA1C26}" srcOrd="0" destOrd="0" presId="urn:microsoft.com/office/officeart/2005/8/layout/list1"/>
    <dgm:cxn modelId="{FEE7403B-6F38-40C9-9A2C-D16A2961A51E}" type="presOf" srcId="{37B2253B-37D8-4480-80B6-F5369B5E1EC0}" destId="{536F7B1A-7D58-4E95-8DC9-5B9967712DD4}" srcOrd="0" destOrd="0" presId="urn:microsoft.com/office/officeart/2005/8/layout/list1"/>
    <dgm:cxn modelId="{E27E0F40-C1AB-4E85-B5AC-C71019531B82}" srcId="{A620D47D-DE0E-4AA4-8538-63D2B881EDE7}" destId="{37B2253B-37D8-4480-80B6-F5369B5E1EC0}" srcOrd="0" destOrd="0" parTransId="{1081E464-EA8C-4A35-80D1-F54BEFA9FC86}" sibTransId="{8D4F6A29-6FBA-4516-8653-9261D3EFF544}"/>
    <dgm:cxn modelId="{BB3E205D-0202-4E38-9F3A-E4400B5BF9A0}" srcId="{37B2253B-37D8-4480-80B6-F5369B5E1EC0}" destId="{384692EE-C347-463D-82DC-CE5522A0D445}" srcOrd="3" destOrd="0" parTransId="{BC75EA68-41C1-42C7-82E3-D84369336B96}" sibTransId="{AACE95E2-C571-4F90-8D3B-FBB680E2CB47}"/>
    <dgm:cxn modelId="{BBA50C5E-1FA2-4D4B-B426-57F91401C2DC}" type="presOf" srcId="{F7C3DAB6-D2CB-4E5D-975B-4E8B62030054}" destId="{B18143C6-AE91-4F71-8ED8-B041676C6AB7}" srcOrd="1" destOrd="0" presId="urn:microsoft.com/office/officeart/2005/8/layout/list1"/>
    <dgm:cxn modelId="{D3485269-CD37-47E6-B75C-B954334AB4A2}" type="presOf" srcId="{465E4BA5-4745-4F70-AD06-C920481B4351}" destId="{5CC103FC-759B-4488-9821-A1CFD52D1265}" srcOrd="0" destOrd="0" presId="urn:microsoft.com/office/officeart/2005/8/layout/list1"/>
    <dgm:cxn modelId="{E870764A-CD6D-4FBC-B706-BAF566B31070}" type="presOf" srcId="{AF4D1F8E-E831-4229-9D16-ECA0099C4646}" destId="{C7926A5D-A600-4F9C-8631-35787F519AE5}" srcOrd="0" destOrd="0" presId="urn:microsoft.com/office/officeart/2005/8/layout/list1"/>
    <dgm:cxn modelId="{75B9364B-98AD-47F9-AE54-55C9F5F1FD96}" type="presOf" srcId="{35BBD43D-2500-44AC-9020-5C1130CF2650}" destId="{536F7B1A-7D58-4E95-8DC9-5B9967712DD4}" srcOrd="0" destOrd="5" presId="urn:microsoft.com/office/officeart/2005/8/layout/list1"/>
    <dgm:cxn modelId="{6EF72A6F-2FCD-4531-A29F-DFCCC005BEBF}" type="presOf" srcId="{AF0665F7-8963-4428-A9C5-7D5A8E5F20FB}" destId="{66454FDE-B7A9-4CDD-93CF-7616DC1D3210}" srcOrd="0" destOrd="0" presId="urn:microsoft.com/office/officeart/2005/8/layout/list1"/>
    <dgm:cxn modelId="{C4DCA572-1881-4C2B-8CBA-7C8E77DD9B93}" srcId="{A95C709C-EC85-46BD-86D8-07F75CE69FB5}" destId="{B04FE62E-A2AB-42EC-9182-E7E20F46B15D}" srcOrd="1" destOrd="0" parTransId="{406AA344-F6ED-4FA8-8E7E-E1AEC6A0FF56}" sibTransId="{692BE2EA-4CBD-431F-9D5B-EB010A6277BB}"/>
    <dgm:cxn modelId="{AF5B2574-BEE5-4126-836F-281B3D0D7B8D}" type="presOf" srcId="{384692EE-C347-463D-82DC-CE5522A0D445}" destId="{536F7B1A-7D58-4E95-8DC9-5B9967712DD4}" srcOrd="0" destOrd="4" presId="urn:microsoft.com/office/officeart/2005/8/layout/list1"/>
    <dgm:cxn modelId="{BC352B77-9B33-4178-8F47-0CBA5859F6DF}" srcId="{37B2253B-37D8-4480-80B6-F5369B5E1EC0}" destId="{4FAB2C77-D2CE-452F-B0E3-91D1FD0DEA7F}" srcOrd="0" destOrd="0" parTransId="{76532BB3-A26C-41FA-A4B2-BF9F3C4D0B71}" sibTransId="{B6A87084-0E84-4D04-A5E7-7547EFE63074}"/>
    <dgm:cxn modelId="{6E8F8C58-1651-469C-B825-B37270C5D500}" srcId="{37B2253B-37D8-4480-80B6-F5369B5E1EC0}" destId="{35BBD43D-2500-44AC-9020-5C1130CF2650}" srcOrd="4" destOrd="0" parTransId="{6BA382BE-4CF9-4439-A7D9-466DE6F14CB8}" sibTransId="{51F5B1B1-DB95-4DAA-B389-A4482559F880}"/>
    <dgm:cxn modelId="{DEA87F7E-7942-4DC4-82F5-EA710E67E5F2}" type="presOf" srcId="{8D1F9A4A-60C5-4F5E-B586-23B7DDFAFA65}" destId="{A6F24481-C8CC-493C-900D-C7023DE8BA90}" srcOrd="0" destOrd="1" presId="urn:microsoft.com/office/officeart/2005/8/layout/list1"/>
    <dgm:cxn modelId="{00D96881-922E-4522-BBA9-6B3A48AB7B9E}" srcId="{11978B88-938F-4177-AAF6-26C2F52E7C81}" destId="{A6D2EE51-48F8-4C07-84F7-295582145240}" srcOrd="0" destOrd="0" parTransId="{766B3B84-8DDD-4580-A37F-1E1617D7BD73}" sibTransId="{496402E0-CFF3-44A9-A783-EA7B9874B6E3}"/>
    <dgm:cxn modelId="{C0930D8D-CAA0-45BB-887B-4051AB6F8482}" srcId="{A95C709C-EC85-46BD-86D8-07F75CE69FB5}" destId="{AF0665F7-8963-4428-A9C5-7D5A8E5F20FB}" srcOrd="0" destOrd="0" parTransId="{F26DCE96-9DFE-47A9-AB6F-A548EE32C792}" sibTransId="{1A53FEB6-7205-4CA5-935A-42910519E534}"/>
    <dgm:cxn modelId="{E979589A-CE6F-47CB-A2D4-7BC1FD596B01}" type="presOf" srcId="{4FAB2C77-D2CE-452F-B0E3-91D1FD0DEA7F}" destId="{536F7B1A-7D58-4E95-8DC9-5B9967712DD4}" srcOrd="0" destOrd="1" presId="urn:microsoft.com/office/officeart/2005/8/layout/list1"/>
    <dgm:cxn modelId="{4132619B-18FB-4A3A-89E7-9C40FF48E3BF}" srcId="{37B2253B-37D8-4480-80B6-F5369B5E1EC0}" destId="{A538BE91-9187-436F-9926-224CA98676AD}" srcOrd="1" destOrd="0" parTransId="{1287E2E1-677E-4380-B2EA-B6D1BDD820A7}" sibTransId="{31480FBB-56D1-45B2-889E-45BBC87FA51D}"/>
    <dgm:cxn modelId="{0F2DAB9C-2827-49CC-AD7B-A677A086F881}" type="presOf" srcId="{A620D47D-DE0E-4AA4-8538-63D2B881EDE7}" destId="{2E234628-71C8-4F54-A7A0-0B2567D5BA76}" srcOrd="0" destOrd="0" presId="urn:microsoft.com/office/officeart/2005/8/layout/list1"/>
    <dgm:cxn modelId="{A73E67A5-6A3B-4F5B-9198-996817972FF1}" type="presOf" srcId="{AF4D1F8E-E831-4229-9D16-ECA0099C4646}" destId="{F7D42EB0-840A-4BEA-B7C4-CAA33B5A68EB}" srcOrd="1" destOrd="0" presId="urn:microsoft.com/office/officeart/2005/8/layout/list1"/>
    <dgm:cxn modelId="{CEF1F9AD-DA90-4F0F-B34B-8825F1115660}" srcId="{A95C709C-EC85-46BD-86D8-07F75CE69FB5}" destId="{A620D47D-DE0E-4AA4-8538-63D2B881EDE7}" srcOrd="5" destOrd="0" parTransId="{01BB3878-2D2C-48A7-9C45-558FE0A507A4}" sibTransId="{7168839B-DB34-4F72-8E10-4575D5C6E6B4}"/>
    <dgm:cxn modelId="{F87819B3-8B9E-492F-9309-2A54D83B9C33}" type="presOf" srcId="{7B418DDF-D674-4B8F-B6A5-EA388452D2EE}" destId="{536F7B1A-7D58-4E95-8DC9-5B9967712DD4}" srcOrd="0" destOrd="6" presId="urn:microsoft.com/office/officeart/2005/8/layout/list1"/>
    <dgm:cxn modelId="{A86B5EB4-9258-4670-8B96-4A928D861D0E}" srcId="{37B2253B-37D8-4480-80B6-F5369B5E1EC0}" destId="{7B418DDF-D674-4B8F-B6A5-EA388452D2EE}" srcOrd="5" destOrd="0" parTransId="{6FF03D01-7EDA-4298-9EF4-6E9E3F300FF5}" sibTransId="{9EE336CD-6BBD-43C9-B24A-7665B379AC58}"/>
    <dgm:cxn modelId="{2B40DFBF-16AE-4EA4-A6E5-94D095772148}" type="presOf" srcId="{329B4433-5558-4330-851F-FEEBCB3D9D1A}" destId="{FF1F1159-0172-454E-9381-CD5C8AE35A9B}" srcOrd="0" destOrd="0" presId="urn:microsoft.com/office/officeart/2005/8/layout/list1"/>
    <dgm:cxn modelId="{8A7768C8-C08D-4446-B9B2-8A4ABB4760A7}" type="presOf" srcId="{A620D47D-DE0E-4AA4-8538-63D2B881EDE7}" destId="{A20C8737-E174-4DE0-8230-5EE634AC689A}" srcOrd="1" destOrd="0" presId="urn:microsoft.com/office/officeart/2005/8/layout/list1"/>
    <dgm:cxn modelId="{2C8935EE-7619-49FA-BAED-BFC6133CB118}" type="presOf" srcId="{F7C3DAB6-D2CB-4E5D-975B-4E8B62030054}" destId="{5FC5B426-1BA2-47A1-AC11-AEAB8EF49776}" srcOrd="0" destOrd="0" presId="urn:microsoft.com/office/officeart/2005/8/layout/list1"/>
    <dgm:cxn modelId="{48846BEF-449A-460B-9321-BE369A0B29B5}" srcId="{F7C3DAB6-D2CB-4E5D-975B-4E8B62030054}" destId="{465E4BA5-4745-4F70-AD06-C920481B4351}" srcOrd="0" destOrd="0" parTransId="{2891B66C-9743-4922-B7BD-D31669C083FB}" sibTransId="{D2B1385A-861A-47F6-B195-3F1E5FEA3817}"/>
    <dgm:cxn modelId="{C645B4EF-CCA5-4D4E-B7B8-FE0E49F64932}" srcId="{AF4D1F8E-E831-4229-9D16-ECA0099C4646}" destId="{979FA8E0-26B7-44CD-A64D-32C6C3F7823D}" srcOrd="0" destOrd="0" parTransId="{179D8F7B-DAC0-475B-AD84-3BED56F88875}" sibTransId="{FCDC7D71-16BF-4EDA-9C5F-22F1C8662E1A}"/>
    <dgm:cxn modelId="{AF8C10F7-CB6E-43B0-967D-A59C01318540}" type="presOf" srcId="{B04FE62E-A2AB-42EC-9182-E7E20F46B15D}" destId="{8E833B6A-F1F9-496C-BB0A-1180D87F1172}" srcOrd="1" destOrd="0" presId="urn:microsoft.com/office/officeart/2005/8/layout/list1"/>
    <dgm:cxn modelId="{0EF43EFF-532B-4898-B998-7E47D9DAE752}" type="presOf" srcId="{AF0665F7-8963-4428-A9C5-7D5A8E5F20FB}" destId="{A92A08DC-0CA8-4355-A64B-F81231D1075F}" srcOrd="1" destOrd="0" presId="urn:microsoft.com/office/officeart/2005/8/layout/list1"/>
    <dgm:cxn modelId="{FCEE1B51-413C-4663-B747-9D8CFCC07B1B}" type="presParOf" srcId="{F8557325-628A-4E79-9011-DA70B0617664}" destId="{75365E17-F8A6-4D6F-9CD6-FA5106756814}" srcOrd="0" destOrd="0" presId="urn:microsoft.com/office/officeart/2005/8/layout/list1"/>
    <dgm:cxn modelId="{7D5DC281-D30B-48E0-973C-A2FD768A6778}" type="presParOf" srcId="{75365E17-F8A6-4D6F-9CD6-FA5106756814}" destId="{66454FDE-B7A9-4CDD-93CF-7616DC1D3210}" srcOrd="0" destOrd="0" presId="urn:microsoft.com/office/officeart/2005/8/layout/list1"/>
    <dgm:cxn modelId="{B712FD99-A986-4FBA-A8E3-B0A2D890A6A4}" type="presParOf" srcId="{75365E17-F8A6-4D6F-9CD6-FA5106756814}" destId="{A92A08DC-0CA8-4355-A64B-F81231D1075F}" srcOrd="1" destOrd="0" presId="urn:microsoft.com/office/officeart/2005/8/layout/list1"/>
    <dgm:cxn modelId="{9BE2F838-BB44-491B-B948-D70419B2D29C}" type="presParOf" srcId="{F8557325-628A-4E79-9011-DA70B0617664}" destId="{ADCA3176-9D9D-4738-93F1-AB8DF74809AD}" srcOrd="1" destOrd="0" presId="urn:microsoft.com/office/officeart/2005/8/layout/list1"/>
    <dgm:cxn modelId="{06D33AF9-AD42-4E92-89CD-1FA1BF50DFF8}" type="presParOf" srcId="{F8557325-628A-4E79-9011-DA70B0617664}" destId="{DC141535-6FC1-4E5B-9E64-4645B70B41C9}" srcOrd="2" destOrd="0" presId="urn:microsoft.com/office/officeart/2005/8/layout/list1"/>
    <dgm:cxn modelId="{DF97857A-29A5-4008-8BB1-0978A280B82D}" type="presParOf" srcId="{F8557325-628A-4E79-9011-DA70B0617664}" destId="{22240E37-097D-4988-9053-1D34B35A03E1}" srcOrd="3" destOrd="0" presId="urn:microsoft.com/office/officeart/2005/8/layout/list1"/>
    <dgm:cxn modelId="{C01E810E-CBCF-4562-8981-FB57DC782912}" type="presParOf" srcId="{F8557325-628A-4E79-9011-DA70B0617664}" destId="{EE3C57BC-E866-4577-80A7-A74A2852B4D5}" srcOrd="4" destOrd="0" presId="urn:microsoft.com/office/officeart/2005/8/layout/list1"/>
    <dgm:cxn modelId="{ED0F09A0-FAAC-4D8A-92D9-EB98D948BB07}" type="presParOf" srcId="{EE3C57BC-E866-4577-80A7-A74A2852B4D5}" destId="{E18DBE42-19ED-4BCB-9135-4B97AB12623E}" srcOrd="0" destOrd="0" presId="urn:microsoft.com/office/officeart/2005/8/layout/list1"/>
    <dgm:cxn modelId="{F31479F5-7A66-486A-94FD-F7DD44B9F4FB}" type="presParOf" srcId="{EE3C57BC-E866-4577-80A7-A74A2852B4D5}" destId="{8E833B6A-F1F9-496C-BB0A-1180D87F1172}" srcOrd="1" destOrd="0" presId="urn:microsoft.com/office/officeart/2005/8/layout/list1"/>
    <dgm:cxn modelId="{97BDAFAD-AD9A-40E5-AD3A-801FD7850EEE}" type="presParOf" srcId="{F8557325-628A-4E79-9011-DA70B0617664}" destId="{640CA857-EA9F-4377-BD23-CDA64DD2C1C1}" srcOrd="5" destOrd="0" presId="urn:microsoft.com/office/officeart/2005/8/layout/list1"/>
    <dgm:cxn modelId="{C77F7D6B-5EC6-4CE4-BCA0-13D4EBC313A4}" type="presParOf" srcId="{F8557325-628A-4E79-9011-DA70B0617664}" destId="{FF1F1159-0172-454E-9381-CD5C8AE35A9B}" srcOrd="6" destOrd="0" presId="urn:microsoft.com/office/officeart/2005/8/layout/list1"/>
    <dgm:cxn modelId="{A4246A20-4D86-4702-A967-A18917B5E076}" type="presParOf" srcId="{F8557325-628A-4E79-9011-DA70B0617664}" destId="{EF49E600-CEE4-4C2A-9E10-7C0C536E5876}" srcOrd="7" destOrd="0" presId="urn:microsoft.com/office/officeart/2005/8/layout/list1"/>
    <dgm:cxn modelId="{075CBC64-DF4C-4E16-B1F9-D531E7D169CB}" type="presParOf" srcId="{F8557325-628A-4E79-9011-DA70B0617664}" destId="{4DFF0A34-2E28-40C5-8711-38893A1CD42B}" srcOrd="8" destOrd="0" presId="urn:microsoft.com/office/officeart/2005/8/layout/list1"/>
    <dgm:cxn modelId="{8F15C7B4-8F25-4F1E-B535-00979019B85E}" type="presParOf" srcId="{4DFF0A34-2E28-40C5-8711-38893A1CD42B}" destId="{C7926A5D-A600-4F9C-8631-35787F519AE5}" srcOrd="0" destOrd="0" presId="urn:microsoft.com/office/officeart/2005/8/layout/list1"/>
    <dgm:cxn modelId="{BCCBA1A3-ABC5-4DD4-B9C7-6BEB06EC12A6}" type="presParOf" srcId="{4DFF0A34-2E28-40C5-8711-38893A1CD42B}" destId="{F7D42EB0-840A-4BEA-B7C4-CAA33B5A68EB}" srcOrd="1" destOrd="0" presId="urn:microsoft.com/office/officeart/2005/8/layout/list1"/>
    <dgm:cxn modelId="{60A04F4D-B8D4-413C-9312-61D1B16267BE}" type="presParOf" srcId="{F8557325-628A-4E79-9011-DA70B0617664}" destId="{E3472674-075E-469C-A343-4D9CB16233C2}" srcOrd="9" destOrd="0" presId="urn:microsoft.com/office/officeart/2005/8/layout/list1"/>
    <dgm:cxn modelId="{11240B31-FBF1-4AB3-A4E1-119FB7448FCD}" type="presParOf" srcId="{F8557325-628A-4E79-9011-DA70B0617664}" destId="{63C79069-07CE-4C37-8E38-689B7B710F79}" srcOrd="10" destOrd="0" presId="urn:microsoft.com/office/officeart/2005/8/layout/list1"/>
    <dgm:cxn modelId="{7B1959D4-D6D7-4D30-B422-4226904462FD}" type="presParOf" srcId="{F8557325-628A-4E79-9011-DA70B0617664}" destId="{382673C2-136D-441D-BE24-E6FB9E719FEC}" srcOrd="11" destOrd="0" presId="urn:microsoft.com/office/officeart/2005/8/layout/list1"/>
    <dgm:cxn modelId="{4D480838-0F16-475C-AD37-67C34377A817}" type="presParOf" srcId="{F8557325-628A-4E79-9011-DA70B0617664}" destId="{9A829456-66DB-48E8-A657-BEBAD39541C4}" srcOrd="12" destOrd="0" presId="urn:microsoft.com/office/officeart/2005/8/layout/list1"/>
    <dgm:cxn modelId="{50B98164-B5B9-462F-8D64-7E78AA1723E3}" type="presParOf" srcId="{9A829456-66DB-48E8-A657-BEBAD39541C4}" destId="{4F91135C-0746-4E41-B660-B3A646AA1C26}" srcOrd="0" destOrd="0" presId="urn:microsoft.com/office/officeart/2005/8/layout/list1"/>
    <dgm:cxn modelId="{41A8688F-02BD-4EED-8969-C92BB9EDEB78}" type="presParOf" srcId="{9A829456-66DB-48E8-A657-BEBAD39541C4}" destId="{90CA6A29-916B-4EE8-93AB-918A9DFB436C}" srcOrd="1" destOrd="0" presId="urn:microsoft.com/office/officeart/2005/8/layout/list1"/>
    <dgm:cxn modelId="{A15E7CE0-3980-4671-B946-E4A9C8F02B24}" type="presParOf" srcId="{F8557325-628A-4E79-9011-DA70B0617664}" destId="{0BE3A625-D291-4C48-9215-E35C993D4FF7}" srcOrd="13" destOrd="0" presId="urn:microsoft.com/office/officeart/2005/8/layout/list1"/>
    <dgm:cxn modelId="{38C92576-8E98-46A1-BDB6-3F545F70995D}" type="presParOf" srcId="{F8557325-628A-4E79-9011-DA70B0617664}" destId="{A6F24481-C8CC-493C-900D-C7023DE8BA90}" srcOrd="14" destOrd="0" presId="urn:microsoft.com/office/officeart/2005/8/layout/list1"/>
    <dgm:cxn modelId="{012DB746-4A73-477C-867D-947C6208C2E8}" type="presParOf" srcId="{F8557325-628A-4E79-9011-DA70B0617664}" destId="{875FC0DE-FB22-4336-85F9-8FC0E18DAD71}" srcOrd="15" destOrd="0" presId="urn:microsoft.com/office/officeart/2005/8/layout/list1"/>
    <dgm:cxn modelId="{B7109648-1885-4DFE-9A8D-0A1B9CA2010A}" type="presParOf" srcId="{F8557325-628A-4E79-9011-DA70B0617664}" destId="{590D36D2-9D58-4272-9D40-B9CE731314A8}" srcOrd="16" destOrd="0" presId="urn:microsoft.com/office/officeart/2005/8/layout/list1"/>
    <dgm:cxn modelId="{7D555D9C-68DA-488A-9614-A13F50536DF0}" type="presParOf" srcId="{590D36D2-9D58-4272-9D40-B9CE731314A8}" destId="{5FC5B426-1BA2-47A1-AC11-AEAB8EF49776}" srcOrd="0" destOrd="0" presId="urn:microsoft.com/office/officeart/2005/8/layout/list1"/>
    <dgm:cxn modelId="{4C3889E2-7CB8-470C-A96D-4ACA2798E682}" type="presParOf" srcId="{590D36D2-9D58-4272-9D40-B9CE731314A8}" destId="{B18143C6-AE91-4F71-8ED8-B041676C6AB7}" srcOrd="1" destOrd="0" presId="urn:microsoft.com/office/officeart/2005/8/layout/list1"/>
    <dgm:cxn modelId="{82FBE2DA-C221-49C0-8DA4-F0278C36BDF3}" type="presParOf" srcId="{F8557325-628A-4E79-9011-DA70B0617664}" destId="{42810330-6EBB-4323-B6B5-B4E74807AF42}" srcOrd="17" destOrd="0" presId="urn:microsoft.com/office/officeart/2005/8/layout/list1"/>
    <dgm:cxn modelId="{23746C53-AE66-4C4B-A170-877140DCE25E}" type="presParOf" srcId="{F8557325-628A-4E79-9011-DA70B0617664}" destId="{5CC103FC-759B-4488-9821-A1CFD52D1265}" srcOrd="18" destOrd="0" presId="urn:microsoft.com/office/officeart/2005/8/layout/list1"/>
    <dgm:cxn modelId="{AE79504B-927C-42BF-9EC9-CB0E7B1B4B74}" type="presParOf" srcId="{F8557325-628A-4E79-9011-DA70B0617664}" destId="{A816A659-A61F-41BB-9134-7EE32AF8E802}" srcOrd="19" destOrd="0" presId="urn:microsoft.com/office/officeart/2005/8/layout/list1"/>
    <dgm:cxn modelId="{7F483123-F2B9-4165-BF6C-FB2186F3D86F}" type="presParOf" srcId="{F8557325-628A-4E79-9011-DA70B0617664}" destId="{006BD3F7-E3E6-4F27-868A-C1E80B085A37}" srcOrd="20" destOrd="0" presId="urn:microsoft.com/office/officeart/2005/8/layout/list1"/>
    <dgm:cxn modelId="{988E3530-21C9-419F-8A6D-293DC9310DA8}" type="presParOf" srcId="{006BD3F7-E3E6-4F27-868A-C1E80B085A37}" destId="{2E234628-71C8-4F54-A7A0-0B2567D5BA76}" srcOrd="0" destOrd="0" presId="urn:microsoft.com/office/officeart/2005/8/layout/list1"/>
    <dgm:cxn modelId="{7C6212EE-66A2-43F2-9173-A1CB8DA83664}" type="presParOf" srcId="{006BD3F7-E3E6-4F27-868A-C1E80B085A37}" destId="{A20C8737-E174-4DE0-8230-5EE634AC689A}" srcOrd="1" destOrd="0" presId="urn:microsoft.com/office/officeart/2005/8/layout/list1"/>
    <dgm:cxn modelId="{EFD3EDE1-1FF3-4619-8817-AF1794E3C53C}" type="presParOf" srcId="{F8557325-628A-4E79-9011-DA70B0617664}" destId="{096A5E7F-AB38-4A37-AE43-93C4F11A3847}" srcOrd="21" destOrd="0" presId="urn:microsoft.com/office/officeart/2005/8/layout/list1"/>
    <dgm:cxn modelId="{A3FBB12D-7D4E-44AB-AFE3-16AFF4CE51D7}" type="presParOf" srcId="{F8557325-628A-4E79-9011-DA70B0617664}" destId="{536F7B1A-7D58-4E95-8DC9-5B9967712D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6CA5A-69E2-44DD-B79A-22EADFB200B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1F5293-38A0-447C-A179-94A5C08BF51C}">
      <dgm:prSet/>
      <dgm:spPr/>
      <dgm:t>
        <a:bodyPr/>
        <a:lstStyle/>
        <a:p>
          <a:r>
            <a:rPr lang="en-US" b="0" i="0"/>
            <a:t>Interpretability vs Accuracy - Logistic Regression Decision Tree</a:t>
          </a:r>
          <a:endParaRPr lang="en-US"/>
        </a:p>
      </dgm:t>
    </dgm:pt>
    <dgm:pt modelId="{EE339488-8112-4891-8C46-95BF10499A8B}" type="parTrans" cxnId="{7C9936BF-7E7F-4217-ADCB-3144E87EDFAD}">
      <dgm:prSet/>
      <dgm:spPr/>
      <dgm:t>
        <a:bodyPr/>
        <a:lstStyle/>
        <a:p>
          <a:endParaRPr lang="en-US"/>
        </a:p>
      </dgm:t>
    </dgm:pt>
    <dgm:pt modelId="{6BCF4A99-6F6D-4964-BF93-13484A8091E6}" type="sibTrans" cxnId="{7C9936BF-7E7F-4217-ADCB-3144E87EDFAD}">
      <dgm:prSet/>
      <dgm:spPr/>
      <dgm:t>
        <a:bodyPr/>
        <a:lstStyle/>
        <a:p>
          <a:endParaRPr lang="en-US"/>
        </a:p>
      </dgm:t>
    </dgm:pt>
    <dgm:pt modelId="{46A712F7-4D7D-4C5C-A267-829087F2FB6C}">
      <dgm:prSet/>
      <dgm:spPr/>
      <dgm:t>
        <a:bodyPr/>
        <a:lstStyle/>
        <a:p>
          <a:r>
            <a:rPr lang="en-US" b="0" i="0"/>
            <a:t>Feature Types: for datasets that have balanced mix of both categorical and numerical data - Catboost</a:t>
          </a:r>
          <a:endParaRPr lang="en-US"/>
        </a:p>
      </dgm:t>
    </dgm:pt>
    <dgm:pt modelId="{66D39520-E194-4846-89EE-D6DA2A845673}" type="parTrans" cxnId="{CA841E06-AC2C-46F1-863F-457302555FCC}">
      <dgm:prSet/>
      <dgm:spPr/>
      <dgm:t>
        <a:bodyPr/>
        <a:lstStyle/>
        <a:p>
          <a:endParaRPr lang="en-US"/>
        </a:p>
      </dgm:t>
    </dgm:pt>
    <dgm:pt modelId="{7DB6F996-42B9-455C-BF9D-1E0660574B8B}" type="sibTrans" cxnId="{CA841E06-AC2C-46F1-863F-457302555FCC}">
      <dgm:prSet/>
      <dgm:spPr/>
      <dgm:t>
        <a:bodyPr/>
        <a:lstStyle/>
        <a:p>
          <a:endParaRPr lang="en-US"/>
        </a:p>
      </dgm:t>
    </dgm:pt>
    <dgm:pt modelId="{C439160A-54B8-4AE3-8128-724AE86086C1}">
      <dgm:prSet/>
      <dgm:spPr/>
      <dgm:t>
        <a:bodyPr/>
        <a:lstStyle/>
        <a:p>
          <a:r>
            <a:rPr lang="en-US" b="0" i="0"/>
            <a:t>Handling Non-linear relationships between variables - Xgb SVM Neural Networks</a:t>
          </a:r>
          <a:endParaRPr lang="en-US"/>
        </a:p>
      </dgm:t>
    </dgm:pt>
    <dgm:pt modelId="{3D6FF4A7-3B4F-46F8-BAF1-A1D1B996D644}" type="parTrans" cxnId="{508D3984-188D-4133-B825-503F4B4A2151}">
      <dgm:prSet/>
      <dgm:spPr/>
      <dgm:t>
        <a:bodyPr/>
        <a:lstStyle/>
        <a:p>
          <a:endParaRPr lang="en-US"/>
        </a:p>
      </dgm:t>
    </dgm:pt>
    <dgm:pt modelId="{A15366C2-F42D-4051-8286-779B58658243}" type="sibTrans" cxnId="{508D3984-188D-4133-B825-503F4B4A2151}">
      <dgm:prSet/>
      <dgm:spPr/>
      <dgm:t>
        <a:bodyPr/>
        <a:lstStyle/>
        <a:p>
          <a:endParaRPr lang="en-US"/>
        </a:p>
      </dgm:t>
    </dgm:pt>
    <dgm:pt modelId="{DD9856EF-BFA2-4EA8-ADD2-3E5B73C95831}" type="pres">
      <dgm:prSet presAssocID="{4B96CA5A-69E2-44DD-B79A-22EADFB200B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62346F-62EA-44D7-9DC9-D65143B45CE5}" type="pres">
      <dgm:prSet presAssocID="{541F5293-38A0-447C-A179-94A5C08BF51C}" presName="hierRoot1" presStyleCnt="0"/>
      <dgm:spPr/>
    </dgm:pt>
    <dgm:pt modelId="{0C9E2671-F912-483D-91F8-C0FB7201E976}" type="pres">
      <dgm:prSet presAssocID="{541F5293-38A0-447C-A179-94A5C08BF51C}" presName="composite" presStyleCnt="0"/>
      <dgm:spPr/>
    </dgm:pt>
    <dgm:pt modelId="{EF1C8155-CA21-4B92-866C-ACD65A1D59BD}" type="pres">
      <dgm:prSet presAssocID="{541F5293-38A0-447C-A179-94A5C08BF51C}" presName="background" presStyleLbl="node0" presStyleIdx="0" presStyleCnt="3"/>
      <dgm:spPr/>
    </dgm:pt>
    <dgm:pt modelId="{49135E62-1C24-4745-8D1D-6C8E0000442D}" type="pres">
      <dgm:prSet presAssocID="{541F5293-38A0-447C-A179-94A5C08BF51C}" presName="text" presStyleLbl="fgAcc0" presStyleIdx="0" presStyleCnt="3">
        <dgm:presLayoutVars>
          <dgm:chPref val="3"/>
        </dgm:presLayoutVars>
      </dgm:prSet>
      <dgm:spPr/>
    </dgm:pt>
    <dgm:pt modelId="{38171917-20A9-45B3-B1F0-5201422EC9FA}" type="pres">
      <dgm:prSet presAssocID="{541F5293-38A0-447C-A179-94A5C08BF51C}" presName="hierChild2" presStyleCnt="0"/>
      <dgm:spPr/>
    </dgm:pt>
    <dgm:pt modelId="{B486E857-68DA-4837-88F4-D95D88355795}" type="pres">
      <dgm:prSet presAssocID="{46A712F7-4D7D-4C5C-A267-829087F2FB6C}" presName="hierRoot1" presStyleCnt="0"/>
      <dgm:spPr/>
    </dgm:pt>
    <dgm:pt modelId="{6FFBB094-F625-4AC2-BE3E-888E08484ACD}" type="pres">
      <dgm:prSet presAssocID="{46A712F7-4D7D-4C5C-A267-829087F2FB6C}" presName="composite" presStyleCnt="0"/>
      <dgm:spPr/>
    </dgm:pt>
    <dgm:pt modelId="{F80C479D-11FD-4AD2-8C80-45A0C2C23CB0}" type="pres">
      <dgm:prSet presAssocID="{46A712F7-4D7D-4C5C-A267-829087F2FB6C}" presName="background" presStyleLbl="node0" presStyleIdx="1" presStyleCnt="3"/>
      <dgm:spPr/>
    </dgm:pt>
    <dgm:pt modelId="{A0D3F31A-36E4-4AA2-9CB3-4E59E4161A45}" type="pres">
      <dgm:prSet presAssocID="{46A712F7-4D7D-4C5C-A267-829087F2FB6C}" presName="text" presStyleLbl="fgAcc0" presStyleIdx="1" presStyleCnt="3">
        <dgm:presLayoutVars>
          <dgm:chPref val="3"/>
        </dgm:presLayoutVars>
      </dgm:prSet>
      <dgm:spPr/>
    </dgm:pt>
    <dgm:pt modelId="{546A2F9F-7102-4C4A-A90D-8D28F6051F97}" type="pres">
      <dgm:prSet presAssocID="{46A712F7-4D7D-4C5C-A267-829087F2FB6C}" presName="hierChild2" presStyleCnt="0"/>
      <dgm:spPr/>
    </dgm:pt>
    <dgm:pt modelId="{A8C54684-E283-469A-8C71-D057AA0111F7}" type="pres">
      <dgm:prSet presAssocID="{C439160A-54B8-4AE3-8128-724AE86086C1}" presName="hierRoot1" presStyleCnt="0"/>
      <dgm:spPr/>
    </dgm:pt>
    <dgm:pt modelId="{BC8B5146-919C-4943-A8C3-C4B19AD837F0}" type="pres">
      <dgm:prSet presAssocID="{C439160A-54B8-4AE3-8128-724AE86086C1}" presName="composite" presStyleCnt="0"/>
      <dgm:spPr/>
    </dgm:pt>
    <dgm:pt modelId="{CCC368FE-6AB5-45E2-8303-CADEBF88F470}" type="pres">
      <dgm:prSet presAssocID="{C439160A-54B8-4AE3-8128-724AE86086C1}" presName="background" presStyleLbl="node0" presStyleIdx="2" presStyleCnt="3"/>
      <dgm:spPr/>
    </dgm:pt>
    <dgm:pt modelId="{518A108A-B192-4604-9D3F-EB68444DA419}" type="pres">
      <dgm:prSet presAssocID="{C439160A-54B8-4AE3-8128-724AE86086C1}" presName="text" presStyleLbl="fgAcc0" presStyleIdx="2" presStyleCnt="3">
        <dgm:presLayoutVars>
          <dgm:chPref val="3"/>
        </dgm:presLayoutVars>
      </dgm:prSet>
      <dgm:spPr/>
    </dgm:pt>
    <dgm:pt modelId="{7623140F-A737-4F2B-ABF4-48EFAF4C0F31}" type="pres">
      <dgm:prSet presAssocID="{C439160A-54B8-4AE3-8128-724AE86086C1}" presName="hierChild2" presStyleCnt="0"/>
      <dgm:spPr/>
    </dgm:pt>
  </dgm:ptLst>
  <dgm:cxnLst>
    <dgm:cxn modelId="{CA841E06-AC2C-46F1-863F-457302555FCC}" srcId="{4B96CA5A-69E2-44DD-B79A-22EADFB200B3}" destId="{46A712F7-4D7D-4C5C-A267-829087F2FB6C}" srcOrd="1" destOrd="0" parTransId="{66D39520-E194-4846-89EE-D6DA2A845673}" sibTransId="{7DB6F996-42B9-455C-BF9D-1E0660574B8B}"/>
    <dgm:cxn modelId="{B1054039-0FA8-457A-A649-560978C8D073}" type="presOf" srcId="{46A712F7-4D7D-4C5C-A267-829087F2FB6C}" destId="{A0D3F31A-36E4-4AA2-9CB3-4E59E4161A45}" srcOrd="0" destOrd="0" presId="urn:microsoft.com/office/officeart/2005/8/layout/hierarchy1"/>
    <dgm:cxn modelId="{0304233C-FF3D-4B94-92CC-717B8E7014A6}" type="presOf" srcId="{4B96CA5A-69E2-44DD-B79A-22EADFB200B3}" destId="{DD9856EF-BFA2-4EA8-ADD2-3E5B73C95831}" srcOrd="0" destOrd="0" presId="urn:microsoft.com/office/officeart/2005/8/layout/hierarchy1"/>
    <dgm:cxn modelId="{508D3984-188D-4133-B825-503F4B4A2151}" srcId="{4B96CA5A-69E2-44DD-B79A-22EADFB200B3}" destId="{C439160A-54B8-4AE3-8128-724AE86086C1}" srcOrd="2" destOrd="0" parTransId="{3D6FF4A7-3B4F-46F8-BAF1-A1D1B996D644}" sibTransId="{A15366C2-F42D-4051-8286-779B58658243}"/>
    <dgm:cxn modelId="{7C9936BF-7E7F-4217-ADCB-3144E87EDFAD}" srcId="{4B96CA5A-69E2-44DD-B79A-22EADFB200B3}" destId="{541F5293-38A0-447C-A179-94A5C08BF51C}" srcOrd="0" destOrd="0" parTransId="{EE339488-8112-4891-8C46-95BF10499A8B}" sibTransId="{6BCF4A99-6F6D-4964-BF93-13484A8091E6}"/>
    <dgm:cxn modelId="{62B3AACE-2F2F-4B5B-9FC5-995BA6C03491}" type="presOf" srcId="{C439160A-54B8-4AE3-8128-724AE86086C1}" destId="{518A108A-B192-4604-9D3F-EB68444DA419}" srcOrd="0" destOrd="0" presId="urn:microsoft.com/office/officeart/2005/8/layout/hierarchy1"/>
    <dgm:cxn modelId="{EFDD33D4-ABF2-4EA6-BE5A-383BAA10C79D}" type="presOf" srcId="{541F5293-38A0-447C-A179-94A5C08BF51C}" destId="{49135E62-1C24-4745-8D1D-6C8E0000442D}" srcOrd="0" destOrd="0" presId="urn:microsoft.com/office/officeart/2005/8/layout/hierarchy1"/>
    <dgm:cxn modelId="{D8E799E4-3DC0-489C-A1B9-2D2558EED84E}" type="presParOf" srcId="{DD9856EF-BFA2-4EA8-ADD2-3E5B73C95831}" destId="{E662346F-62EA-44D7-9DC9-D65143B45CE5}" srcOrd="0" destOrd="0" presId="urn:microsoft.com/office/officeart/2005/8/layout/hierarchy1"/>
    <dgm:cxn modelId="{1501E2A5-D05B-46DA-8DD3-87F6846B38D2}" type="presParOf" srcId="{E662346F-62EA-44D7-9DC9-D65143B45CE5}" destId="{0C9E2671-F912-483D-91F8-C0FB7201E976}" srcOrd="0" destOrd="0" presId="urn:microsoft.com/office/officeart/2005/8/layout/hierarchy1"/>
    <dgm:cxn modelId="{D719A109-C8AE-443C-883E-733533162808}" type="presParOf" srcId="{0C9E2671-F912-483D-91F8-C0FB7201E976}" destId="{EF1C8155-CA21-4B92-866C-ACD65A1D59BD}" srcOrd="0" destOrd="0" presId="urn:microsoft.com/office/officeart/2005/8/layout/hierarchy1"/>
    <dgm:cxn modelId="{41A23DA1-95A0-4396-84AB-E51678FC52FC}" type="presParOf" srcId="{0C9E2671-F912-483D-91F8-C0FB7201E976}" destId="{49135E62-1C24-4745-8D1D-6C8E0000442D}" srcOrd="1" destOrd="0" presId="urn:microsoft.com/office/officeart/2005/8/layout/hierarchy1"/>
    <dgm:cxn modelId="{3E2070E1-5483-4FA8-95DF-92889E2ECF03}" type="presParOf" srcId="{E662346F-62EA-44D7-9DC9-D65143B45CE5}" destId="{38171917-20A9-45B3-B1F0-5201422EC9FA}" srcOrd="1" destOrd="0" presId="urn:microsoft.com/office/officeart/2005/8/layout/hierarchy1"/>
    <dgm:cxn modelId="{6931D625-BE93-402D-9D37-B0D5D64601EA}" type="presParOf" srcId="{DD9856EF-BFA2-4EA8-ADD2-3E5B73C95831}" destId="{B486E857-68DA-4837-88F4-D95D88355795}" srcOrd="1" destOrd="0" presId="urn:microsoft.com/office/officeart/2005/8/layout/hierarchy1"/>
    <dgm:cxn modelId="{60E20577-B2E2-44F4-89B3-20043EB88790}" type="presParOf" srcId="{B486E857-68DA-4837-88F4-D95D88355795}" destId="{6FFBB094-F625-4AC2-BE3E-888E08484ACD}" srcOrd="0" destOrd="0" presId="urn:microsoft.com/office/officeart/2005/8/layout/hierarchy1"/>
    <dgm:cxn modelId="{C85D67CE-A052-4246-AAE8-481FF6B1EA82}" type="presParOf" srcId="{6FFBB094-F625-4AC2-BE3E-888E08484ACD}" destId="{F80C479D-11FD-4AD2-8C80-45A0C2C23CB0}" srcOrd="0" destOrd="0" presId="urn:microsoft.com/office/officeart/2005/8/layout/hierarchy1"/>
    <dgm:cxn modelId="{17F3C2E8-1BE7-4B11-BCAF-D1631E769CE5}" type="presParOf" srcId="{6FFBB094-F625-4AC2-BE3E-888E08484ACD}" destId="{A0D3F31A-36E4-4AA2-9CB3-4E59E4161A45}" srcOrd="1" destOrd="0" presId="urn:microsoft.com/office/officeart/2005/8/layout/hierarchy1"/>
    <dgm:cxn modelId="{1C89890A-BF17-4996-9CAA-B64C217B9123}" type="presParOf" srcId="{B486E857-68DA-4837-88F4-D95D88355795}" destId="{546A2F9F-7102-4C4A-A90D-8D28F6051F97}" srcOrd="1" destOrd="0" presId="urn:microsoft.com/office/officeart/2005/8/layout/hierarchy1"/>
    <dgm:cxn modelId="{AD808AF2-8ADA-4868-9C36-4ED7F1CE6413}" type="presParOf" srcId="{DD9856EF-BFA2-4EA8-ADD2-3E5B73C95831}" destId="{A8C54684-E283-469A-8C71-D057AA0111F7}" srcOrd="2" destOrd="0" presId="urn:microsoft.com/office/officeart/2005/8/layout/hierarchy1"/>
    <dgm:cxn modelId="{58A00B3D-2CED-4818-977D-B764D8B88BCF}" type="presParOf" srcId="{A8C54684-E283-469A-8C71-D057AA0111F7}" destId="{BC8B5146-919C-4943-A8C3-C4B19AD837F0}" srcOrd="0" destOrd="0" presId="urn:microsoft.com/office/officeart/2005/8/layout/hierarchy1"/>
    <dgm:cxn modelId="{71D12B51-6667-4C68-B660-7BAAACAE67F0}" type="presParOf" srcId="{BC8B5146-919C-4943-A8C3-C4B19AD837F0}" destId="{CCC368FE-6AB5-45E2-8303-CADEBF88F470}" srcOrd="0" destOrd="0" presId="urn:microsoft.com/office/officeart/2005/8/layout/hierarchy1"/>
    <dgm:cxn modelId="{615C68BD-EE6D-47C3-9B69-63ACC8057850}" type="presParOf" srcId="{BC8B5146-919C-4943-A8C3-C4B19AD837F0}" destId="{518A108A-B192-4604-9D3F-EB68444DA419}" srcOrd="1" destOrd="0" presId="urn:microsoft.com/office/officeart/2005/8/layout/hierarchy1"/>
    <dgm:cxn modelId="{D345A7A9-5153-4476-8357-DB332F274EA5}" type="presParOf" srcId="{A8C54684-E283-469A-8C71-D057AA0111F7}" destId="{7623140F-A737-4F2B-ABF4-48EFAF4C0F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BE0253F-FFBA-48B1-A613-CAD1D72E97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576C96-D70A-45C7-BFBC-D27200BF56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Stacking Classifier mixes predictions from many different models to make more accurate guesses.</a:t>
          </a:r>
          <a:endParaRPr lang="en-US"/>
        </a:p>
      </dgm:t>
    </dgm:pt>
    <dgm:pt modelId="{9BFA70F9-E65B-4EFE-85A0-E54C91C8425F}" type="parTrans" cxnId="{81140660-DEF0-41E8-8799-055DA4164F17}">
      <dgm:prSet/>
      <dgm:spPr/>
      <dgm:t>
        <a:bodyPr/>
        <a:lstStyle/>
        <a:p>
          <a:endParaRPr lang="en-US"/>
        </a:p>
      </dgm:t>
    </dgm:pt>
    <dgm:pt modelId="{8ED24B09-E8A9-4FB3-8D04-12322F86DE8B}" type="sibTrans" cxnId="{81140660-DEF0-41E8-8799-055DA4164F17}">
      <dgm:prSet/>
      <dgm:spPr/>
      <dgm:t>
        <a:bodyPr/>
        <a:lstStyle/>
        <a:p>
          <a:endParaRPr lang="en-US"/>
        </a:p>
      </dgm:t>
    </dgm:pt>
    <dgm:pt modelId="{3945FB55-F32D-4027-853D-EB74B2680C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It can adjust to different kinds of data and problems because it can choose different models for different situations.</a:t>
          </a:r>
          <a:endParaRPr lang="en-US"/>
        </a:p>
      </dgm:t>
    </dgm:pt>
    <dgm:pt modelId="{BEB6E89F-EECF-4D51-B463-CFC113F5D170}" type="parTrans" cxnId="{AA4C0AC2-2906-4CEC-83E8-1053A6873025}">
      <dgm:prSet/>
      <dgm:spPr/>
      <dgm:t>
        <a:bodyPr/>
        <a:lstStyle/>
        <a:p>
          <a:endParaRPr lang="en-US"/>
        </a:p>
      </dgm:t>
    </dgm:pt>
    <dgm:pt modelId="{1D7721DF-A79E-42FA-93ED-5CD35CA3E04F}" type="sibTrans" cxnId="{AA4C0AC2-2906-4CEC-83E8-1053A6873025}">
      <dgm:prSet/>
      <dgm:spPr/>
      <dgm:t>
        <a:bodyPr/>
        <a:lstStyle/>
        <a:p>
          <a:endParaRPr lang="en-US"/>
        </a:p>
      </dgm:t>
    </dgm:pt>
    <dgm:pt modelId="{7ECCEFF6-F8D9-4F53-9C68-7923FDA88A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Each model has its own good points, and stacking makes the most of all of them to make better predictions.</a:t>
          </a:r>
          <a:endParaRPr lang="en-US"/>
        </a:p>
      </dgm:t>
    </dgm:pt>
    <dgm:pt modelId="{7EE8C637-8654-4A11-8122-77BB417B0D33}" type="parTrans" cxnId="{304EC5D3-4458-4B83-9E76-93C42F627C64}">
      <dgm:prSet/>
      <dgm:spPr/>
      <dgm:t>
        <a:bodyPr/>
        <a:lstStyle/>
        <a:p>
          <a:endParaRPr lang="en-US"/>
        </a:p>
      </dgm:t>
    </dgm:pt>
    <dgm:pt modelId="{36AE9E1A-B45A-4D23-91F6-44A7E8296281}" type="sibTrans" cxnId="{304EC5D3-4458-4B83-9E76-93C42F627C64}">
      <dgm:prSet/>
      <dgm:spPr/>
      <dgm:t>
        <a:bodyPr/>
        <a:lstStyle/>
        <a:p>
          <a:endParaRPr lang="en-US"/>
        </a:p>
      </dgm:t>
    </dgm:pt>
    <dgm:pt modelId="{40E5ECF3-9A89-46B2-9A98-94C8146C8C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By default, Final Estimator for Stacking Classifier is Logistic regression.</a:t>
          </a:r>
          <a:endParaRPr lang="en-US"/>
        </a:p>
      </dgm:t>
    </dgm:pt>
    <dgm:pt modelId="{148DF8BD-BC7D-450B-8A44-4E637C80DE11}" type="parTrans" cxnId="{E4D4968E-E259-4238-96CC-CA433970A8B3}">
      <dgm:prSet/>
      <dgm:spPr/>
      <dgm:t>
        <a:bodyPr/>
        <a:lstStyle/>
        <a:p>
          <a:endParaRPr lang="en-US"/>
        </a:p>
      </dgm:t>
    </dgm:pt>
    <dgm:pt modelId="{3865D8C1-3CF9-4AB8-B57B-9E638234AD52}" type="sibTrans" cxnId="{E4D4968E-E259-4238-96CC-CA433970A8B3}">
      <dgm:prSet/>
      <dgm:spPr/>
      <dgm:t>
        <a:bodyPr/>
        <a:lstStyle/>
        <a:p>
          <a:endParaRPr lang="en-US"/>
        </a:p>
      </dgm:t>
    </dgm:pt>
    <dgm:pt modelId="{2D8E1F18-A7B0-49AD-8000-54908AB7114E}" type="pres">
      <dgm:prSet presAssocID="{FBE0253F-FFBA-48B1-A613-CAD1D72E9787}" presName="root" presStyleCnt="0">
        <dgm:presLayoutVars>
          <dgm:dir/>
          <dgm:resizeHandles val="exact"/>
        </dgm:presLayoutVars>
      </dgm:prSet>
      <dgm:spPr/>
    </dgm:pt>
    <dgm:pt modelId="{A5EFF3D8-5E96-42A8-A7F0-814CA298EECE}" type="pres">
      <dgm:prSet presAssocID="{AC576C96-D70A-45C7-BFBC-D27200BF56AC}" presName="compNode" presStyleCnt="0"/>
      <dgm:spPr/>
    </dgm:pt>
    <dgm:pt modelId="{B0833671-BF39-458D-A94A-7CB9E2667DF3}" type="pres">
      <dgm:prSet presAssocID="{AC576C96-D70A-45C7-BFBC-D27200BF56AC}" presName="bgRect" presStyleLbl="bgShp" presStyleIdx="0" presStyleCnt="4"/>
      <dgm:spPr/>
    </dgm:pt>
    <dgm:pt modelId="{A167131E-9F46-4BFE-81FB-B62B03EF119D}" type="pres">
      <dgm:prSet presAssocID="{AC576C96-D70A-45C7-BFBC-D27200BF56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E0EAE9-07F9-4E70-9C35-E7A6C7AA5338}" type="pres">
      <dgm:prSet presAssocID="{AC576C96-D70A-45C7-BFBC-D27200BF56AC}" presName="spaceRect" presStyleCnt="0"/>
      <dgm:spPr/>
    </dgm:pt>
    <dgm:pt modelId="{F945D492-C569-4D6D-9BA1-3D002A891834}" type="pres">
      <dgm:prSet presAssocID="{AC576C96-D70A-45C7-BFBC-D27200BF56AC}" presName="parTx" presStyleLbl="revTx" presStyleIdx="0" presStyleCnt="4">
        <dgm:presLayoutVars>
          <dgm:chMax val="0"/>
          <dgm:chPref val="0"/>
        </dgm:presLayoutVars>
      </dgm:prSet>
      <dgm:spPr/>
    </dgm:pt>
    <dgm:pt modelId="{258284ED-7A0D-4D84-8863-D1925A4DFDFA}" type="pres">
      <dgm:prSet presAssocID="{8ED24B09-E8A9-4FB3-8D04-12322F86DE8B}" presName="sibTrans" presStyleCnt="0"/>
      <dgm:spPr/>
    </dgm:pt>
    <dgm:pt modelId="{34AEDC7F-07ED-42AE-BFAA-0D0295184CE4}" type="pres">
      <dgm:prSet presAssocID="{3945FB55-F32D-4027-853D-EB74B2680C0A}" presName="compNode" presStyleCnt="0"/>
      <dgm:spPr/>
    </dgm:pt>
    <dgm:pt modelId="{F9ABE7FD-AF2F-4320-8E3E-700986BBFD8B}" type="pres">
      <dgm:prSet presAssocID="{3945FB55-F32D-4027-853D-EB74B2680C0A}" presName="bgRect" presStyleLbl="bgShp" presStyleIdx="1" presStyleCnt="4"/>
      <dgm:spPr/>
    </dgm:pt>
    <dgm:pt modelId="{8F496F74-3FCE-469D-8846-ED5372C5884C}" type="pres">
      <dgm:prSet presAssocID="{3945FB55-F32D-4027-853D-EB74B2680C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029508E-E44F-41C6-B340-D8F4BBFAA473}" type="pres">
      <dgm:prSet presAssocID="{3945FB55-F32D-4027-853D-EB74B2680C0A}" presName="spaceRect" presStyleCnt="0"/>
      <dgm:spPr/>
    </dgm:pt>
    <dgm:pt modelId="{B865A070-59D7-4064-8519-46F57BC28582}" type="pres">
      <dgm:prSet presAssocID="{3945FB55-F32D-4027-853D-EB74B2680C0A}" presName="parTx" presStyleLbl="revTx" presStyleIdx="1" presStyleCnt="4">
        <dgm:presLayoutVars>
          <dgm:chMax val="0"/>
          <dgm:chPref val="0"/>
        </dgm:presLayoutVars>
      </dgm:prSet>
      <dgm:spPr/>
    </dgm:pt>
    <dgm:pt modelId="{F8EEA6F7-C456-436D-B881-C4C08814BAB8}" type="pres">
      <dgm:prSet presAssocID="{1D7721DF-A79E-42FA-93ED-5CD35CA3E04F}" presName="sibTrans" presStyleCnt="0"/>
      <dgm:spPr/>
    </dgm:pt>
    <dgm:pt modelId="{5E1DC3ED-8005-4FA1-957F-E05D55B619B6}" type="pres">
      <dgm:prSet presAssocID="{7ECCEFF6-F8D9-4F53-9C68-7923FDA88A24}" presName="compNode" presStyleCnt="0"/>
      <dgm:spPr/>
    </dgm:pt>
    <dgm:pt modelId="{A617D0E1-C8E8-4B8F-B92A-D9BBB607D014}" type="pres">
      <dgm:prSet presAssocID="{7ECCEFF6-F8D9-4F53-9C68-7923FDA88A24}" presName="bgRect" presStyleLbl="bgShp" presStyleIdx="2" presStyleCnt="4"/>
      <dgm:spPr/>
    </dgm:pt>
    <dgm:pt modelId="{38638473-D6B0-4E66-AB00-F158908F0BA7}" type="pres">
      <dgm:prSet presAssocID="{7ECCEFF6-F8D9-4F53-9C68-7923FDA88A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8BCA8F5C-391D-417D-A8B7-2BEB06213BCB}" type="pres">
      <dgm:prSet presAssocID="{7ECCEFF6-F8D9-4F53-9C68-7923FDA88A24}" presName="spaceRect" presStyleCnt="0"/>
      <dgm:spPr/>
    </dgm:pt>
    <dgm:pt modelId="{C3467E56-F43D-4611-A7E0-5F0E2873947B}" type="pres">
      <dgm:prSet presAssocID="{7ECCEFF6-F8D9-4F53-9C68-7923FDA88A24}" presName="parTx" presStyleLbl="revTx" presStyleIdx="2" presStyleCnt="4">
        <dgm:presLayoutVars>
          <dgm:chMax val="0"/>
          <dgm:chPref val="0"/>
        </dgm:presLayoutVars>
      </dgm:prSet>
      <dgm:spPr/>
    </dgm:pt>
    <dgm:pt modelId="{631A2906-56AB-4C29-9DE9-0AF6B038DAB5}" type="pres">
      <dgm:prSet presAssocID="{36AE9E1A-B45A-4D23-91F6-44A7E8296281}" presName="sibTrans" presStyleCnt="0"/>
      <dgm:spPr/>
    </dgm:pt>
    <dgm:pt modelId="{ACCBD269-46E7-4EBE-ADF4-7F0402E9C705}" type="pres">
      <dgm:prSet presAssocID="{40E5ECF3-9A89-46B2-9A98-94C8146C8CA4}" presName="compNode" presStyleCnt="0"/>
      <dgm:spPr/>
    </dgm:pt>
    <dgm:pt modelId="{6A48A553-5A6B-4369-A8D4-9A6255147023}" type="pres">
      <dgm:prSet presAssocID="{40E5ECF3-9A89-46B2-9A98-94C8146C8CA4}" presName="bgRect" presStyleLbl="bgShp" presStyleIdx="3" presStyleCnt="4"/>
      <dgm:spPr/>
    </dgm:pt>
    <dgm:pt modelId="{6066862F-BEB1-497B-B365-3CD0DD123795}" type="pres">
      <dgm:prSet presAssocID="{40E5ECF3-9A89-46B2-9A98-94C8146C8CA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C2BE168-5534-42B4-A20B-756825E5F365}" type="pres">
      <dgm:prSet presAssocID="{40E5ECF3-9A89-46B2-9A98-94C8146C8CA4}" presName="spaceRect" presStyleCnt="0"/>
      <dgm:spPr/>
    </dgm:pt>
    <dgm:pt modelId="{ECEA241F-CF1D-4ADE-B92E-863475B9EF7B}" type="pres">
      <dgm:prSet presAssocID="{40E5ECF3-9A89-46B2-9A98-94C8146C8CA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02DC525-9200-4F8F-A577-8A4A8ED555D6}" type="presOf" srcId="{FBE0253F-FFBA-48B1-A613-CAD1D72E9787}" destId="{2D8E1F18-A7B0-49AD-8000-54908AB7114E}" srcOrd="0" destOrd="0" presId="urn:microsoft.com/office/officeart/2018/2/layout/IconVerticalSolidList"/>
    <dgm:cxn modelId="{950ABC2F-2432-49E8-A049-3136AB338151}" type="presOf" srcId="{AC576C96-D70A-45C7-BFBC-D27200BF56AC}" destId="{F945D492-C569-4D6D-9BA1-3D002A891834}" srcOrd="0" destOrd="0" presId="urn:microsoft.com/office/officeart/2018/2/layout/IconVerticalSolidList"/>
    <dgm:cxn modelId="{81140660-DEF0-41E8-8799-055DA4164F17}" srcId="{FBE0253F-FFBA-48B1-A613-CAD1D72E9787}" destId="{AC576C96-D70A-45C7-BFBC-D27200BF56AC}" srcOrd="0" destOrd="0" parTransId="{9BFA70F9-E65B-4EFE-85A0-E54C91C8425F}" sibTransId="{8ED24B09-E8A9-4FB3-8D04-12322F86DE8B}"/>
    <dgm:cxn modelId="{6D81C379-23F1-4066-830F-C559B9EE0F78}" type="presOf" srcId="{7ECCEFF6-F8D9-4F53-9C68-7923FDA88A24}" destId="{C3467E56-F43D-4611-A7E0-5F0E2873947B}" srcOrd="0" destOrd="0" presId="urn:microsoft.com/office/officeart/2018/2/layout/IconVerticalSolidList"/>
    <dgm:cxn modelId="{E4D4968E-E259-4238-96CC-CA433970A8B3}" srcId="{FBE0253F-FFBA-48B1-A613-CAD1D72E9787}" destId="{40E5ECF3-9A89-46B2-9A98-94C8146C8CA4}" srcOrd="3" destOrd="0" parTransId="{148DF8BD-BC7D-450B-8A44-4E637C80DE11}" sibTransId="{3865D8C1-3CF9-4AB8-B57B-9E638234AD52}"/>
    <dgm:cxn modelId="{ED4189B9-15BE-4A53-9FF1-0CF2C3013E71}" type="presOf" srcId="{40E5ECF3-9A89-46B2-9A98-94C8146C8CA4}" destId="{ECEA241F-CF1D-4ADE-B92E-863475B9EF7B}" srcOrd="0" destOrd="0" presId="urn:microsoft.com/office/officeart/2018/2/layout/IconVerticalSolidList"/>
    <dgm:cxn modelId="{AA4C0AC2-2906-4CEC-83E8-1053A6873025}" srcId="{FBE0253F-FFBA-48B1-A613-CAD1D72E9787}" destId="{3945FB55-F32D-4027-853D-EB74B2680C0A}" srcOrd="1" destOrd="0" parTransId="{BEB6E89F-EECF-4D51-B463-CFC113F5D170}" sibTransId="{1D7721DF-A79E-42FA-93ED-5CD35CA3E04F}"/>
    <dgm:cxn modelId="{304EC5D3-4458-4B83-9E76-93C42F627C64}" srcId="{FBE0253F-FFBA-48B1-A613-CAD1D72E9787}" destId="{7ECCEFF6-F8D9-4F53-9C68-7923FDA88A24}" srcOrd="2" destOrd="0" parTransId="{7EE8C637-8654-4A11-8122-77BB417B0D33}" sibTransId="{36AE9E1A-B45A-4D23-91F6-44A7E8296281}"/>
    <dgm:cxn modelId="{62AF75E9-A108-4870-A889-B26D45266A47}" type="presOf" srcId="{3945FB55-F32D-4027-853D-EB74B2680C0A}" destId="{B865A070-59D7-4064-8519-46F57BC28582}" srcOrd="0" destOrd="0" presId="urn:microsoft.com/office/officeart/2018/2/layout/IconVerticalSolidList"/>
    <dgm:cxn modelId="{C49A9761-825B-4803-BDBC-2043E412BBA7}" type="presParOf" srcId="{2D8E1F18-A7B0-49AD-8000-54908AB7114E}" destId="{A5EFF3D8-5E96-42A8-A7F0-814CA298EECE}" srcOrd="0" destOrd="0" presId="urn:microsoft.com/office/officeart/2018/2/layout/IconVerticalSolidList"/>
    <dgm:cxn modelId="{4567CA4C-FC37-410B-AE32-9B0AD9025372}" type="presParOf" srcId="{A5EFF3D8-5E96-42A8-A7F0-814CA298EECE}" destId="{B0833671-BF39-458D-A94A-7CB9E2667DF3}" srcOrd="0" destOrd="0" presId="urn:microsoft.com/office/officeart/2018/2/layout/IconVerticalSolidList"/>
    <dgm:cxn modelId="{B87CEED6-C31C-46D1-8EE4-907BC649176A}" type="presParOf" srcId="{A5EFF3D8-5E96-42A8-A7F0-814CA298EECE}" destId="{A167131E-9F46-4BFE-81FB-B62B03EF119D}" srcOrd="1" destOrd="0" presId="urn:microsoft.com/office/officeart/2018/2/layout/IconVerticalSolidList"/>
    <dgm:cxn modelId="{DBC529A4-365F-4466-A0BE-D3C7833D2569}" type="presParOf" srcId="{A5EFF3D8-5E96-42A8-A7F0-814CA298EECE}" destId="{43E0EAE9-07F9-4E70-9C35-E7A6C7AA5338}" srcOrd="2" destOrd="0" presId="urn:microsoft.com/office/officeart/2018/2/layout/IconVerticalSolidList"/>
    <dgm:cxn modelId="{24031F71-9FA5-4B77-A73F-35F1197F31A1}" type="presParOf" srcId="{A5EFF3D8-5E96-42A8-A7F0-814CA298EECE}" destId="{F945D492-C569-4D6D-9BA1-3D002A891834}" srcOrd="3" destOrd="0" presId="urn:microsoft.com/office/officeart/2018/2/layout/IconVerticalSolidList"/>
    <dgm:cxn modelId="{CA2602FC-C4CF-4236-99FC-B81DDD1A3FDB}" type="presParOf" srcId="{2D8E1F18-A7B0-49AD-8000-54908AB7114E}" destId="{258284ED-7A0D-4D84-8863-D1925A4DFDFA}" srcOrd="1" destOrd="0" presId="urn:microsoft.com/office/officeart/2018/2/layout/IconVerticalSolidList"/>
    <dgm:cxn modelId="{125EE4DC-ABFB-410B-A52A-3057CD5C2C66}" type="presParOf" srcId="{2D8E1F18-A7B0-49AD-8000-54908AB7114E}" destId="{34AEDC7F-07ED-42AE-BFAA-0D0295184CE4}" srcOrd="2" destOrd="0" presId="urn:microsoft.com/office/officeart/2018/2/layout/IconVerticalSolidList"/>
    <dgm:cxn modelId="{0473A204-3D67-47C5-8ED8-BA33F97E80A9}" type="presParOf" srcId="{34AEDC7F-07ED-42AE-BFAA-0D0295184CE4}" destId="{F9ABE7FD-AF2F-4320-8E3E-700986BBFD8B}" srcOrd="0" destOrd="0" presId="urn:microsoft.com/office/officeart/2018/2/layout/IconVerticalSolidList"/>
    <dgm:cxn modelId="{9368A52D-7D2B-411B-BC7E-419B2D31A00D}" type="presParOf" srcId="{34AEDC7F-07ED-42AE-BFAA-0D0295184CE4}" destId="{8F496F74-3FCE-469D-8846-ED5372C5884C}" srcOrd="1" destOrd="0" presId="urn:microsoft.com/office/officeart/2018/2/layout/IconVerticalSolidList"/>
    <dgm:cxn modelId="{254F9D01-0B1D-4EB0-ADF1-5E2D1CADEA39}" type="presParOf" srcId="{34AEDC7F-07ED-42AE-BFAA-0D0295184CE4}" destId="{3029508E-E44F-41C6-B340-D8F4BBFAA473}" srcOrd="2" destOrd="0" presId="urn:microsoft.com/office/officeart/2018/2/layout/IconVerticalSolidList"/>
    <dgm:cxn modelId="{24AF8A62-39B3-422C-B1A5-3EA975266A08}" type="presParOf" srcId="{34AEDC7F-07ED-42AE-BFAA-0D0295184CE4}" destId="{B865A070-59D7-4064-8519-46F57BC28582}" srcOrd="3" destOrd="0" presId="urn:microsoft.com/office/officeart/2018/2/layout/IconVerticalSolidList"/>
    <dgm:cxn modelId="{5291AD88-70D8-41C1-BCF3-FAD678439511}" type="presParOf" srcId="{2D8E1F18-A7B0-49AD-8000-54908AB7114E}" destId="{F8EEA6F7-C456-436D-B881-C4C08814BAB8}" srcOrd="3" destOrd="0" presId="urn:microsoft.com/office/officeart/2018/2/layout/IconVerticalSolidList"/>
    <dgm:cxn modelId="{A0E1D33B-937D-4644-BD05-36856CAABE1F}" type="presParOf" srcId="{2D8E1F18-A7B0-49AD-8000-54908AB7114E}" destId="{5E1DC3ED-8005-4FA1-957F-E05D55B619B6}" srcOrd="4" destOrd="0" presId="urn:microsoft.com/office/officeart/2018/2/layout/IconVerticalSolidList"/>
    <dgm:cxn modelId="{24E587A5-E254-43C3-AE4D-A9ECB7EFE566}" type="presParOf" srcId="{5E1DC3ED-8005-4FA1-957F-E05D55B619B6}" destId="{A617D0E1-C8E8-4B8F-B92A-D9BBB607D014}" srcOrd="0" destOrd="0" presId="urn:microsoft.com/office/officeart/2018/2/layout/IconVerticalSolidList"/>
    <dgm:cxn modelId="{8085BF7C-A453-4798-B1B2-653E6876F28E}" type="presParOf" srcId="{5E1DC3ED-8005-4FA1-957F-E05D55B619B6}" destId="{38638473-D6B0-4E66-AB00-F158908F0BA7}" srcOrd="1" destOrd="0" presId="urn:microsoft.com/office/officeart/2018/2/layout/IconVerticalSolidList"/>
    <dgm:cxn modelId="{EB02A391-D284-4997-A621-A890056350CA}" type="presParOf" srcId="{5E1DC3ED-8005-4FA1-957F-E05D55B619B6}" destId="{8BCA8F5C-391D-417D-A8B7-2BEB06213BCB}" srcOrd="2" destOrd="0" presId="urn:microsoft.com/office/officeart/2018/2/layout/IconVerticalSolidList"/>
    <dgm:cxn modelId="{E9AC579C-C9CF-424E-BA31-E19462523500}" type="presParOf" srcId="{5E1DC3ED-8005-4FA1-957F-E05D55B619B6}" destId="{C3467E56-F43D-4611-A7E0-5F0E2873947B}" srcOrd="3" destOrd="0" presId="urn:microsoft.com/office/officeart/2018/2/layout/IconVerticalSolidList"/>
    <dgm:cxn modelId="{41FF5085-6E07-43F8-95D0-00F091710D00}" type="presParOf" srcId="{2D8E1F18-A7B0-49AD-8000-54908AB7114E}" destId="{631A2906-56AB-4C29-9DE9-0AF6B038DAB5}" srcOrd="5" destOrd="0" presId="urn:microsoft.com/office/officeart/2018/2/layout/IconVerticalSolidList"/>
    <dgm:cxn modelId="{CB74FAAF-E41B-4FC7-A87E-D28C112DD43A}" type="presParOf" srcId="{2D8E1F18-A7B0-49AD-8000-54908AB7114E}" destId="{ACCBD269-46E7-4EBE-ADF4-7F0402E9C705}" srcOrd="6" destOrd="0" presId="urn:microsoft.com/office/officeart/2018/2/layout/IconVerticalSolidList"/>
    <dgm:cxn modelId="{5471FDB4-D95C-443A-A74E-C864DEBFE4EB}" type="presParOf" srcId="{ACCBD269-46E7-4EBE-ADF4-7F0402E9C705}" destId="{6A48A553-5A6B-4369-A8D4-9A6255147023}" srcOrd="0" destOrd="0" presId="urn:microsoft.com/office/officeart/2018/2/layout/IconVerticalSolidList"/>
    <dgm:cxn modelId="{1BB2990B-307A-4643-89EF-88F7626A8910}" type="presParOf" srcId="{ACCBD269-46E7-4EBE-ADF4-7F0402E9C705}" destId="{6066862F-BEB1-497B-B365-3CD0DD123795}" srcOrd="1" destOrd="0" presId="urn:microsoft.com/office/officeart/2018/2/layout/IconVerticalSolidList"/>
    <dgm:cxn modelId="{D726CDD2-0BC3-4806-AB42-C93A11621825}" type="presParOf" srcId="{ACCBD269-46E7-4EBE-ADF4-7F0402E9C705}" destId="{4C2BE168-5534-42B4-A20B-756825E5F365}" srcOrd="2" destOrd="0" presId="urn:microsoft.com/office/officeart/2018/2/layout/IconVerticalSolidList"/>
    <dgm:cxn modelId="{7DFDC744-9A4D-4FDC-9F35-CB727E739B69}" type="presParOf" srcId="{ACCBD269-46E7-4EBE-ADF4-7F0402E9C705}" destId="{ECEA241F-CF1D-4ADE-B92E-863475B9EF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EE0A22-6594-4148-8B73-B440EBA1F644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1D3664C9-89F1-4382-B26F-CC8843E61B39}">
      <dgm:prSet/>
      <dgm:spPr/>
      <dgm:t>
        <a:bodyPr/>
        <a:lstStyle/>
        <a:p>
          <a:r>
            <a:rPr lang="en-US"/>
            <a:t>DecisionTreeClassifier Accuracy :0.6678 </a:t>
          </a:r>
        </a:p>
      </dgm:t>
    </dgm:pt>
    <dgm:pt modelId="{CB75C0E8-DA70-4F62-BBB2-07755EFD1BB1}" type="parTrans" cxnId="{4D76AE01-A6BF-4E74-91E2-0295DFECFFAD}">
      <dgm:prSet/>
      <dgm:spPr/>
      <dgm:t>
        <a:bodyPr/>
        <a:lstStyle/>
        <a:p>
          <a:endParaRPr lang="en-US"/>
        </a:p>
      </dgm:t>
    </dgm:pt>
    <dgm:pt modelId="{B0F21490-DF9E-49A2-8370-6C916113FEB7}" type="sibTrans" cxnId="{4D76AE01-A6BF-4E74-91E2-0295DFECFFAD}">
      <dgm:prSet/>
      <dgm:spPr/>
      <dgm:t>
        <a:bodyPr/>
        <a:lstStyle/>
        <a:p>
          <a:endParaRPr lang="en-US"/>
        </a:p>
      </dgm:t>
    </dgm:pt>
    <dgm:pt modelId="{6DE9019F-6430-4A5F-8E90-92EDB29CA775}">
      <dgm:prSet/>
      <dgm:spPr/>
      <dgm:t>
        <a:bodyPr/>
        <a:lstStyle/>
        <a:p>
          <a:r>
            <a:rPr lang="en-US"/>
            <a:t>XGBoost Classifier Accuracy :0.7976</a:t>
          </a:r>
        </a:p>
      </dgm:t>
    </dgm:pt>
    <dgm:pt modelId="{39D6BC30-B9B2-4103-B2E4-3928AC3A9F95}" type="parTrans" cxnId="{9ECE4AAF-A26F-4902-91CF-CA8DB4271C7E}">
      <dgm:prSet/>
      <dgm:spPr/>
      <dgm:t>
        <a:bodyPr/>
        <a:lstStyle/>
        <a:p>
          <a:endParaRPr lang="en-US"/>
        </a:p>
      </dgm:t>
    </dgm:pt>
    <dgm:pt modelId="{417BAE69-EF0B-4A00-8C4D-B8DB98E69B8A}" type="sibTrans" cxnId="{9ECE4AAF-A26F-4902-91CF-CA8DB4271C7E}">
      <dgm:prSet/>
      <dgm:spPr/>
      <dgm:t>
        <a:bodyPr/>
        <a:lstStyle/>
        <a:p>
          <a:endParaRPr lang="en-US"/>
        </a:p>
      </dgm:t>
    </dgm:pt>
    <dgm:pt modelId="{4971D07D-11EB-4882-BE30-5DA08CF70037}">
      <dgm:prSet/>
      <dgm:spPr/>
      <dgm:t>
        <a:bodyPr/>
        <a:lstStyle/>
        <a:p>
          <a:r>
            <a:rPr lang="en-US"/>
            <a:t>CatBoost Classifier Accuracy :0.7660</a:t>
          </a:r>
        </a:p>
      </dgm:t>
    </dgm:pt>
    <dgm:pt modelId="{39F5B16E-7522-4CA5-9548-7BED42DC085D}" type="parTrans" cxnId="{444BA21A-401F-4A02-9EEA-7C4181BC290B}">
      <dgm:prSet/>
      <dgm:spPr/>
      <dgm:t>
        <a:bodyPr/>
        <a:lstStyle/>
        <a:p>
          <a:endParaRPr lang="en-US"/>
        </a:p>
      </dgm:t>
    </dgm:pt>
    <dgm:pt modelId="{EC23DCAE-F0A7-4961-8DCF-0AA946564803}" type="sibTrans" cxnId="{444BA21A-401F-4A02-9EEA-7C4181BC290B}">
      <dgm:prSet/>
      <dgm:spPr/>
      <dgm:t>
        <a:bodyPr/>
        <a:lstStyle/>
        <a:p>
          <a:endParaRPr lang="en-US"/>
        </a:p>
      </dgm:t>
    </dgm:pt>
    <dgm:pt modelId="{C56C8FA5-65C6-4D50-84D7-47731D460384}">
      <dgm:prSet/>
      <dgm:spPr/>
      <dgm:t>
        <a:bodyPr/>
        <a:lstStyle/>
        <a:p>
          <a:r>
            <a:rPr lang="en-US"/>
            <a:t>StackingClassifier Accuracy:0.7996</a:t>
          </a:r>
        </a:p>
      </dgm:t>
    </dgm:pt>
    <dgm:pt modelId="{362221B6-DD5A-49E4-8AD1-E50191088C57}" type="parTrans" cxnId="{72601382-3BE4-4EFA-A3E2-F6EBF5C0FA04}">
      <dgm:prSet/>
      <dgm:spPr/>
      <dgm:t>
        <a:bodyPr/>
        <a:lstStyle/>
        <a:p>
          <a:endParaRPr lang="en-US"/>
        </a:p>
      </dgm:t>
    </dgm:pt>
    <dgm:pt modelId="{88CA0F39-E134-4A55-B320-4ACBEE32F8DF}" type="sibTrans" cxnId="{72601382-3BE4-4EFA-A3E2-F6EBF5C0FA04}">
      <dgm:prSet/>
      <dgm:spPr/>
      <dgm:t>
        <a:bodyPr/>
        <a:lstStyle/>
        <a:p>
          <a:endParaRPr lang="en-US"/>
        </a:p>
      </dgm:t>
    </dgm:pt>
    <dgm:pt modelId="{1E31E768-ACFE-4B73-8723-DB7125C063D5}">
      <dgm:prSet/>
      <dgm:spPr/>
      <dgm:t>
        <a:bodyPr/>
        <a:lstStyle/>
        <a:p>
          <a:r>
            <a:rPr lang="en-US" b="0" i="0"/>
            <a:t>The Model with the best accuracy is the "Stacking Classifier" so going ahead with it to make the classification report</a:t>
          </a:r>
          <a:endParaRPr lang="en-US"/>
        </a:p>
      </dgm:t>
    </dgm:pt>
    <dgm:pt modelId="{B674A763-3779-446C-BB7E-AA35E89FF9EE}" type="parTrans" cxnId="{A7683221-CC47-4215-BA0F-CC4E6DFA5CC8}">
      <dgm:prSet/>
      <dgm:spPr/>
      <dgm:t>
        <a:bodyPr/>
        <a:lstStyle/>
        <a:p>
          <a:endParaRPr lang="en-US"/>
        </a:p>
      </dgm:t>
    </dgm:pt>
    <dgm:pt modelId="{93756E83-ACB1-40DF-8A5C-3D90508DC109}" type="sibTrans" cxnId="{A7683221-CC47-4215-BA0F-CC4E6DFA5CC8}">
      <dgm:prSet/>
      <dgm:spPr/>
      <dgm:t>
        <a:bodyPr/>
        <a:lstStyle/>
        <a:p>
          <a:endParaRPr lang="en-US"/>
        </a:p>
      </dgm:t>
    </dgm:pt>
    <dgm:pt modelId="{0CF441B8-763B-4D9D-934A-214B942BC3D5}" type="pres">
      <dgm:prSet presAssocID="{58EE0A22-6594-4148-8B73-B440EBA1F644}" presName="linear" presStyleCnt="0">
        <dgm:presLayoutVars>
          <dgm:animLvl val="lvl"/>
          <dgm:resizeHandles val="exact"/>
        </dgm:presLayoutVars>
      </dgm:prSet>
      <dgm:spPr/>
    </dgm:pt>
    <dgm:pt modelId="{E673F2AF-669E-497E-9FE3-FC757CEBC3D6}" type="pres">
      <dgm:prSet presAssocID="{1D3664C9-89F1-4382-B26F-CC8843E61B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5297D0-40A5-423C-B2A7-9DE377F6640A}" type="pres">
      <dgm:prSet presAssocID="{B0F21490-DF9E-49A2-8370-6C916113FEB7}" presName="spacer" presStyleCnt="0"/>
      <dgm:spPr/>
    </dgm:pt>
    <dgm:pt modelId="{56AAF3EC-5C6A-44E3-A02E-1994ADFF3AAC}" type="pres">
      <dgm:prSet presAssocID="{6DE9019F-6430-4A5F-8E90-92EDB29CA77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CF18D7-FFBE-4853-9866-E5D80677A409}" type="pres">
      <dgm:prSet presAssocID="{417BAE69-EF0B-4A00-8C4D-B8DB98E69B8A}" presName="spacer" presStyleCnt="0"/>
      <dgm:spPr/>
    </dgm:pt>
    <dgm:pt modelId="{B9210D34-DBE3-4224-B726-552085E5A35C}" type="pres">
      <dgm:prSet presAssocID="{4971D07D-11EB-4882-BE30-5DA08CF700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A303FD-69FA-46DB-B70B-D9FF09C26293}" type="pres">
      <dgm:prSet presAssocID="{EC23DCAE-F0A7-4961-8DCF-0AA946564803}" presName="spacer" presStyleCnt="0"/>
      <dgm:spPr/>
    </dgm:pt>
    <dgm:pt modelId="{4A8EDDAE-A7E2-4D82-951A-361439B90B0B}" type="pres">
      <dgm:prSet presAssocID="{C56C8FA5-65C6-4D50-84D7-47731D4603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AE84C4E-27CC-42AC-A2AE-A758929295C9}" type="pres">
      <dgm:prSet presAssocID="{88CA0F39-E134-4A55-B320-4ACBEE32F8DF}" presName="spacer" presStyleCnt="0"/>
      <dgm:spPr/>
    </dgm:pt>
    <dgm:pt modelId="{BFDD60E3-8569-4F47-A595-54DB95AB0A50}" type="pres">
      <dgm:prSet presAssocID="{1E31E768-ACFE-4B73-8723-DB7125C063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76AE01-A6BF-4E74-91E2-0295DFECFFAD}" srcId="{58EE0A22-6594-4148-8B73-B440EBA1F644}" destId="{1D3664C9-89F1-4382-B26F-CC8843E61B39}" srcOrd="0" destOrd="0" parTransId="{CB75C0E8-DA70-4F62-BBB2-07755EFD1BB1}" sibTransId="{B0F21490-DF9E-49A2-8370-6C916113FEB7}"/>
    <dgm:cxn modelId="{6B7EE511-383F-4B36-BD06-40458E32E749}" type="presOf" srcId="{4971D07D-11EB-4882-BE30-5DA08CF70037}" destId="{B9210D34-DBE3-4224-B726-552085E5A35C}" srcOrd="0" destOrd="0" presId="urn:microsoft.com/office/officeart/2005/8/layout/vList2"/>
    <dgm:cxn modelId="{444BA21A-401F-4A02-9EEA-7C4181BC290B}" srcId="{58EE0A22-6594-4148-8B73-B440EBA1F644}" destId="{4971D07D-11EB-4882-BE30-5DA08CF70037}" srcOrd="2" destOrd="0" parTransId="{39F5B16E-7522-4CA5-9548-7BED42DC085D}" sibTransId="{EC23DCAE-F0A7-4961-8DCF-0AA946564803}"/>
    <dgm:cxn modelId="{A7683221-CC47-4215-BA0F-CC4E6DFA5CC8}" srcId="{58EE0A22-6594-4148-8B73-B440EBA1F644}" destId="{1E31E768-ACFE-4B73-8723-DB7125C063D5}" srcOrd="4" destOrd="0" parTransId="{B674A763-3779-446C-BB7E-AA35E89FF9EE}" sibTransId="{93756E83-ACB1-40DF-8A5C-3D90508DC109}"/>
    <dgm:cxn modelId="{64255B24-A7DC-49F3-82F9-E2754B91629A}" type="presOf" srcId="{58EE0A22-6594-4148-8B73-B440EBA1F644}" destId="{0CF441B8-763B-4D9D-934A-214B942BC3D5}" srcOrd="0" destOrd="0" presId="urn:microsoft.com/office/officeart/2005/8/layout/vList2"/>
    <dgm:cxn modelId="{E5BD503E-05B1-49AC-BB87-C38C043B4685}" type="presOf" srcId="{C56C8FA5-65C6-4D50-84D7-47731D460384}" destId="{4A8EDDAE-A7E2-4D82-951A-361439B90B0B}" srcOrd="0" destOrd="0" presId="urn:microsoft.com/office/officeart/2005/8/layout/vList2"/>
    <dgm:cxn modelId="{6D11FF6A-0066-4C6A-9C77-7084A55DE036}" type="presOf" srcId="{1E31E768-ACFE-4B73-8723-DB7125C063D5}" destId="{BFDD60E3-8569-4F47-A595-54DB95AB0A50}" srcOrd="0" destOrd="0" presId="urn:microsoft.com/office/officeart/2005/8/layout/vList2"/>
    <dgm:cxn modelId="{A93CAC75-3FD1-43AC-BFC6-FB0F0B8BDF9F}" type="presOf" srcId="{1D3664C9-89F1-4382-B26F-CC8843E61B39}" destId="{E673F2AF-669E-497E-9FE3-FC757CEBC3D6}" srcOrd="0" destOrd="0" presId="urn:microsoft.com/office/officeart/2005/8/layout/vList2"/>
    <dgm:cxn modelId="{72601382-3BE4-4EFA-A3E2-F6EBF5C0FA04}" srcId="{58EE0A22-6594-4148-8B73-B440EBA1F644}" destId="{C56C8FA5-65C6-4D50-84D7-47731D460384}" srcOrd="3" destOrd="0" parTransId="{362221B6-DD5A-49E4-8AD1-E50191088C57}" sibTransId="{88CA0F39-E134-4A55-B320-4ACBEE32F8DF}"/>
    <dgm:cxn modelId="{F2776685-A60C-4DAD-9295-CDFC507430C3}" type="presOf" srcId="{6DE9019F-6430-4A5F-8E90-92EDB29CA775}" destId="{56AAF3EC-5C6A-44E3-A02E-1994ADFF3AAC}" srcOrd="0" destOrd="0" presId="urn:microsoft.com/office/officeart/2005/8/layout/vList2"/>
    <dgm:cxn modelId="{9ECE4AAF-A26F-4902-91CF-CA8DB4271C7E}" srcId="{58EE0A22-6594-4148-8B73-B440EBA1F644}" destId="{6DE9019F-6430-4A5F-8E90-92EDB29CA775}" srcOrd="1" destOrd="0" parTransId="{39D6BC30-B9B2-4103-B2E4-3928AC3A9F95}" sibTransId="{417BAE69-EF0B-4A00-8C4D-B8DB98E69B8A}"/>
    <dgm:cxn modelId="{8625C167-ED0E-497F-8D8E-29B051C25828}" type="presParOf" srcId="{0CF441B8-763B-4D9D-934A-214B942BC3D5}" destId="{E673F2AF-669E-497E-9FE3-FC757CEBC3D6}" srcOrd="0" destOrd="0" presId="urn:microsoft.com/office/officeart/2005/8/layout/vList2"/>
    <dgm:cxn modelId="{C1BD96DA-56ED-45CE-8DB5-0125D301BB42}" type="presParOf" srcId="{0CF441B8-763B-4D9D-934A-214B942BC3D5}" destId="{C85297D0-40A5-423C-B2A7-9DE377F6640A}" srcOrd="1" destOrd="0" presId="urn:microsoft.com/office/officeart/2005/8/layout/vList2"/>
    <dgm:cxn modelId="{0FF92618-55A3-418B-BD5B-74CD676CD19A}" type="presParOf" srcId="{0CF441B8-763B-4D9D-934A-214B942BC3D5}" destId="{56AAF3EC-5C6A-44E3-A02E-1994ADFF3AAC}" srcOrd="2" destOrd="0" presId="urn:microsoft.com/office/officeart/2005/8/layout/vList2"/>
    <dgm:cxn modelId="{86C0EC5B-6224-407E-896E-C7BD4E438F35}" type="presParOf" srcId="{0CF441B8-763B-4D9D-934A-214B942BC3D5}" destId="{6CCF18D7-FFBE-4853-9866-E5D80677A409}" srcOrd="3" destOrd="0" presId="urn:microsoft.com/office/officeart/2005/8/layout/vList2"/>
    <dgm:cxn modelId="{86EA52A2-0505-4A22-9B23-0AB6667AEA64}" type="presParOf" srcId="{0CF441B8-763B-4D9D-934A-214B942BC3D5}" destId="{B9210D34-DBE3-4224-B726-552085E5A35C}" srcOrd="4" destOrd="0" presId="urn:microsoft.com/office/officeart/2005/8/layout/vList2"/>
    <dgm:cxn modelId="{7790190D-B289-4E81-9575-92BC968B4EBD}" type="presParOf" srcId="{0CF441B8-763B-4D9D-934A-214B942BC3D5}" destId="{FEA303FD-69FA-46DB-B70B-D9FF09C26293}" srcOrd="5" destOrd="0" presId="urn:microsoft.com/office/officeart/2005/8/layout/vList2"/>
    <dgm:cxn modelId="{D7C58541-F60F-4818-9B30-DBE99F6BB34E}" type="presParOf" srcId="{0CF441B8-763B-4D9D-934A-214B942BC3D5}" destId="{4A8EDDAE-A7E2-4D82-951A-361439B90B0B}" srcOrd="6" destOrd="0" presId="urn:microsoft.com/office/officeart/2005/8/layout/vList2"/>
    <dgm:cxn modelId="{A8C7D783-B91F-4D26-BD30-E20EADC659AD}" type="presParOf" srcId="{0CF441B8-763B-4D9D-934A-214B942BC3D5}" destId="{3AE84C4E-27CC-42AC-A2AE-A758929295C9}" srcOrd="7" destOrd="0" presId="urn:microsoft.com/office/officeart/2005/8/layout/vList2"/>
    <dgm:cxn modelId="{D46004C3-E557-43F1-9688-1C11FD0E0E4E}" type="presParOf" srcId="{0CF441B8-763B-4D9D-934A-214B942BC3D5}" destId="{BFDD60E3-8569-4F47-A595-54DB95AB0A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93A90-BDD9-4D66-9B70-EC5B28C1427C}">
      <dsp:nvSpPr>
        <dsp:cNvPr id="0" name=""/>
        <dsp:cNvSpPr/>
      </dsp:nvSpPr>
      <dsp:spPr>
        <a:xfrm>
          <a:off x="0" y="548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95370-EFDD-4C5A-A290-BA61A31A86C5}">
      <dsp:nvSpPr>
        <dsp:cNvPr id="0" name=""/>
        <dsp:cNvSpPr/>
      </dsp:nvSpPr>
      <dsp:spPr>
        <a:xfrm>
          <a:off x="388263" y="289339"/>
          <a:ext cx="705934" cy="705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E7DA9-49F2-4807-943C-FD1FD40ED1E3}">
      <dsp:nvSpPr>
        <dsp:cNvPr id="0" name=""/>
        <dsp:cNvSpPr/>
      </dsp:nvSpPr>
      <dsp:spPr>
        <a:xfrm>
          <a:off x="1482461" y="548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 </a:t>
          </a:r>
        </a:p>
      </dsp:txBody>
      <dsp:txXfrm>
        <a:off x="1482461" y="548"/>
        <a:ext cx="9304358" cy="1283516"/>
      </dsp:txXfrm>
    </dsp:sp>
    <dsp:sp modelId="{CA71D97D-B6A8-4C18-B93F-880E652D1B1E}">
      <dsp:nvSpPr>
        <dsp:cNvPr id="0" name=""/>
        <dsp:cNvSpPr/>
      </dsp:nvSpPr>
      <dsp:spPr>
        <a:xfrm>
          <a:off x="0" y="1604944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F41A9-7C88-4527-A0F8-B90D84BDF8AE}">
      <dsp:nvSpPr>
        <dsp:cNvPr id="0" name=""/>
        <dsp:cNvSpPr/>
      </dsp:nvSpPr>
      <dsp:spPr>
        <a:xfrm>
          <a:off x="388263" y="1893735"/>
          <a:ext cx="705934" cy="705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959BC-ABF4-4D73-995E-C816A452A31D}">
      <dsp:nvSpPr>
        <dsp:cNvPr id="0" name=""/>
        <dsp:cNvSpPr/>
      </dsp:nvSpPr>
      <dsp:spPr>
        <a:xfrm>
          <a:off x="1482461" y="1604944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Collected from Kaggle. This dataset has nearly  100,000 instances and 28 attributes, covering demographics, financials, credit specifics, and payment history.</a:t>
          </a:r>
        </a:p>
      </dsp:txBody>
      <dsp:txXfrm>
        <a:off x="1482461" y="1604944"/>
        <a:ext cx="9304358" cy="1283516"/>
      </dsp:txXfrm>
    </dsp:sp>
    <dsp:sp modelId="{9001D194-2173-49B7-A2F7-D896C6A8314A}">
      <dsp:nvSpPr>
        <dsp:cNvPr id="0" name=""/>
        <dsp:cNvSpPr/>
      </dsp:nvSpPr>
      <dsp:spPr>
        <a:xfrm>
          <a:off x="0" y="3209340"/>
          <a:ext cx="10786819" cy="12835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8A31-C72F-445A-AB6F-30A0767FD7CC}">
      <dsp:nvSpPr>
        <dsp:cNvPr id="0" name=""/>
        <dsp:cNvSpPr/>
      </dsp:nvSpPr>
      <dsp:spPr>
        <a:xfrm>
          <a:off x="388263" y="3498131"/>
          <a:ext cx="705934" cy="7059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1BC20-A054-4129-B019-41E293B4171A}">
      <dsp:nvSpPr>
        <dsp:cNvPr id="0" name=""/>
        <dsp:cNvSpPr/>
      </dsp:nvSpPr>
      <dsp:spPr>
        <a:xfrm>
          <a:off x="1482461" y="3209340"/>
          <a:ext cx="9304358" cy="12835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839" tIns="135839" rIns="135839" bIns="13583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Attributes include customer ID, age, occupation, income, credit cards, loans, payment behaviors, offering comprehensive data for credit analysis.</a:t>
          </a:r>
        </a:p>
      </dsp:txBody>
      <dsp:txXfrm>
        <a:off x="1482461" y="3209340"/>
        <a:ext cx="9304358" cy="12835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50C07-4AD1-4719-AE7C-7390792DA347}">
      <dsp:nvSpPr>
        <dsp:cNvPr id="0" name=""/>
        <dsp:cNvSpPr/>
      </dsp:nvSpPr>
      <dsp:spPr>
        <a:xfrm>
          <a:off x="0" y="1407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5CDF0-76A0-4821-A7B9-690D6C44A452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8385B-738E-4329-832F-435055F9FB00}">
      <dsp:nvSpPr>
        <dsp:cNvPr id="0" name=""/>
        <dsp:cNvSpPr/>
      </dsp:nvSpPr>
      <dsp:spPr>
        <a:xfrm>
          <a:off x="692764" y="1407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 Description</a:t>
          </a:r>
        </a:p>
      </dsp:txBody>
      <dsp:txXfrm>
        <a:off x="692764" y="1407"/>
        <a:ext cx="4700596" cy="599796"/>
      </dsp:txXfrm>
    </dsp:sp>
    <dsp:sp modelId="{842B1D30-7776-4D16-9FB9-04379FE5350A}">
      <dsp:nvSpPr>
        <dsp:cNvPr id="0" name=""/>
        <dsp:cNvSpPr/>
      </dsp:nvSpPr>
      <dsp:spPr>
        <a:xfrm>
          <a:off x="0" y="751152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A66B0-945E-4735-9121-69B2A355A0E2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EEC8C-0247-4A4B-8EE1-C184304600D8}">
      <dsp:nvSpPr>
        <dsp:cNvPr id="0" name=""/>
        <dsp:cNvSpPr/>
      </dsp:nvSpPr>
      <dsp:spPr>
        <a:xfrm>
          <a:off x="692764" y="751152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 Cleaning</a:t>
          </a:r>
        </a:p>
      </dsp:txBody>
      <dsp:txXfrm>
        <a:off x="692764" y="751152"/>
        <a:ext cx="4700596" cy="599796"/>
      </dsp:txXfrm>
    </dsp:sp>
    <dsp:sp modelId="{676B1FCC-BFE6-4BC6-A95E-EF1E331760CD}">
      <dsp:nvSpPr>
        <dsp:cNvPr id="0" name=""/>
        <dsp:cNvSpPr/>
      </dsp:nvSpPr>
      <dsp:spPr>
        <a:xfrm>
          <a:off x="0" y="1500898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AA9CC-7EE4-4A83-BEA2-5E2580F84FFA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A765F-0ECA-494B-AFD5-3A9887F7543A}">
      <dsp:nvSpPr>
        <dsp:cNvPr id="0" name=""/>
        <dsp:cNvSpPr/>
      </dsp:nvSpPr>
      <dsp:spPr>
        <a:xfrm>
          <a:off x="692764" y="1500898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•Data analysis</a:t>
          </a:r>
        </a:p>
      </dsp:txBody>
      <dsp:txXfrm>
        <a:off x="692764" y="1500898"/>
        <a:ext cx="4700596" cy="599796"/>
      </dsp:txXfrm>
    </dsp:sp>
    <dsp:sp modelId="{54642718-9F5E-49EB-ABF7-C993739646FB}">
      <dsp:nvSpPr>
        <dsp:cNvPr id="0" name=""/>
        <dsp:cNvSpPr/>
      </dsp:nvSpPr>
      <dsp:spPr>
        <a:xfrm>
          <a:off x="0" y="2250643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FE79C-FAB5-427D-B4FB-F98F92D1E3CF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CBBAE-D7E3-4431-AC32-FCEB66568FE7}">
      <dsp:nvSpPr>
        <dsp:cNvPr id="0" name=""/>
        <dsp:cNvSpPr/>
      </dsp:nvSpPr>
      <dsp:spPr>
        <a:xfrm>
          <a:off x="692764" y="2250643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•Machine Learning Models</a:t>
          </a:r>
        </a:p>
      </dsp:txBody>
      <dsp:txXfrm>
        <a:off x="692764" y="2250643"/>
        <a:ext cx="4700596" cy="599796"/>
      </dsp:txXfrm>
    </dsp:sp>
    <dsp:sp modelId="{DA932EC1-CEDD-4430-BA1E-9E1636742C56}">
      <dsp:nvSpPr>
        <dsp:cNvPr id="0" name=""/>
        <dsp:cNvSpPr/>
      </dsp:nvSpPr>
      <dsp:spPr>
        <a:xfrm>
          <a:off x="0" y="3000388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EC17D-BEAB-408C-BD71-3D6E9367C7F7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F295-422F-4231-90A7-C057131F8EF5}">
      <dsp:nvSpPr>
        <dsp:cNvPr id="0" name=""/>
        <dsp:cNvSpPr/>
      </dsp:nvSpPr>
      <dsp:spPr>
        <a:xfrm>
          <a:off x="692764" y="3000388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•Testing</a:t>
          </a:r>
        </a:p>
      </dsp:txBody>
      <dsp:txXfrm>
        <a:off x="692764" y="3000388"/>
        <a:ext cx="4700596" cy="599796"/>
      </dsp:txXfrm>
    </dsp:sp>
    <dsp:sp modelId="{4622AAE7-F09F-44E9-9439-E4FB48473468}">
      <dsp:nvSpPr>
        <dsp:cNvPr id="0" name=""/>
        <dsp:cNvSpPr/>
      </dsp:nvSpPr>
      <dsp:spPr>
        <a:xfrm>
          <a:off x="0" y="3750134"/>
          <a:ext cx="5393361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F0631-044B-408F-B214-6B7BF10FB04F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6598D-F9E3-403A-B234-9924A25DD432}">
      <dsp:nvSpPr>
        <dsp:cNvPr id="0" name=""/>
        <dsp:cNvSpPr/>
      </dsp:nvSpPr>
      <dsp:spPr>
        <a:xfrm>
          <a:off x="692764" y="3750134"/>
          <a:ext cx="4700596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•Conclusion</a:t>
          </a:r>
        </a:p>
      </dsp:txBody>
      <dsp:txXfrm>
        <a:off x="692764" y="3750134"/>
        <a:ext cx="4700596" cy="599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41535-6FC1-4E5B-9E64-4645B70B41C9}">
      <dsp:nvSpPr>
        <dsp:cNvPr id="0" name=""/>
        <dsp:cNvSpPr/>
      </dsp:nvSpPr>
      <dsp:spPr>
        <a:xfrm>
          <a:off x="0" y="366813"/>
          <a:ext cx="4572838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A08DC-0CA8-4355-A64B-F81231D1075F}">
      <dsp:nvSpPr>
        <dsp:cNvPr id="0" name=""/>
        <dsp:cNvSpPr/>
      </dsp:nvSpPr>
      <dsp:spPr>
        <a:xfrm>
          <a:off x="228641" y="219213"/>
          <a:ext cx="3200986" cy="29520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Data Preprocessing Issues:</a:t>
          </a:r>
          <a:endParaRPr lang="en-US" sz="1000" kern="1200"/>
        </a:p>
      </dsp:txBody>
      <dsp:txXfrm>
        <a:off x="243051" y="233623"/>
        <a:ext cx="3172166" cy="266380"/>
      </dsp:txXfrm>
    </dsp:sp>
    <dsp:sp modelId="{FF1F1159-0172-454E-9381-CD5C8AE35A9B}">
      <dsp:nvSpPr>
        <dsp:cNvPr id="0" name=""/>
        <dsp:cNvSpPr/>
      </dsp:nvSpPr>
      <dsp:spPr>
        <a:xfrm>
          <a:off x="0" y="820413"/>
          <a:ext cx="4572838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09120"/>
              <a:satOff val="-11378"/>
              <a:lumOff val="7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ID, Cust_ID, SSN, Name are not useful for categorization.</a:t>
          </a:r>
          <a:endParaRPr lang="en-US" sz="1000" kern="1200"/>
        </a:p>
      </dsp:txBody>
      <dsp:txXfrm>
        <a:off x="0" y="820413"/>
        <a:ext cx="4572838" cy="425250"/>
      </dsp:txXfrm>
    </dsp:sp>
    <dsp:sp modelId="{8E833B6A-F1F9-496C-BB0A-1180D87F1172}">
      <dsp:nvSpPr>
        <dsp:cNvPr id="0" name=""/>
        <dsp:cNvSpPr/>
      </dsp:nvSpPr>
      <dsp:spPr>
        <a:xfrm>
          <a:off x="228641" y="672813"/>
          <a:ext cx="3200986" cy="295200"/>
        </a:xfrm>
        <a:prstGeom prst="roundRect">
          <a:avLst/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Useless Columns:</a:t>
          </a:r>
          <a:endParaRPr lang="en-US" sz="1000" kern="1200"/>
        </a:p>
      </dsp:txBody>
      <dsp:txXfrm>
        <a:off x="243051" y="687223"/>
        <a:ext cx="3172166" cy="266380"/>
      </dsp:txXfrm>
    </dsp:sp>
    <dsp:sp modelId="{63C79069-07CE-4C37-8E38-689B7B710F79}">
      <dsp:nvSpPr>
        <dsp:cNvPr id="0" name=""/>
        <dsp:cNvSpPr/>
      </dsp:nvSpPr>
      <dsp:spPr>
        <a:xfrm>
          <a:off x="0" y="1447263"/>
          <a:ext cx="4572838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218239"/>
              <a:satOff val="-22757"/>
              <a:lumOff val="15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Age, Annual_Income, Num_of_Loan, Num_of_Delayed_Payment, Changed_Credit_Limit, Amount_invested_monthly, Outstanding_Debt, Credit_Mix, Monthly_Balance are numerical but categorized incorrectly.</a:t>
          </a:r>
          <a:endParaRPr lang="en-US" sz="1000" kern="1200"/>
        </a:p>
      </dsp:txBody>
      <dsp:txXfrm>
        <a:off x="0" y="1447263"/>
        <a:ext cx="4572838" cy="850500"/>
      </dsp:txXfrm>
    </dsp:sp>
    <dsp:sp modelId="{F7D42EB0-840A-4BEA-B7C4-CAA33B5A68EB}">
      <dsp:nvSpPr>
        <dsp:cNvPr id="0" name=""/>
        <dsp:cNvSpPr/>
      </dsp:nvSpPr>
      <dsp:spPr>
        <a:xfrm>
          <a:off x="228641" y="1299663"/>
          <a:ext cx="3200986" cy="295200"/>
        </a:xfrm>
        <a:prstGeom prst="roundRect">
          <a:avLst/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Numerical Data Mislabeled as Categorical:</a:t>
          </a:r>
          <a:endParaRPr lang="en-US" sz="1000" kern="1200"/>
        </a:p>
      </dsp:txBody>
      <dsp:txXfrm>
        <a:off x="243051" y="1314073"/>
        <a:ext cx="3172166" cy="266380"/>
      </dsp:txXfrm>
    </dsp:sp>
    <dsp:sp modelId="{A6F24481-C8CC-493C-900D-C7023DE8BA90}">
      <dsp:nvSpPr>
        <dsp:cNvPr id="0" name=""/>
        <dsp:cNvSpPr/>
      </dsp:nvSpPr>
      <dsp:spPr>
        <a:xfrm>
          <a:off x="0" y="2499363"/>
          <a:ext cx="4572838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27359"/>
              <a:satOff val="-34135"/>
              <a:lumOff val="229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Numerous missing values observed.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Occupation, CreditMix contain "__" values.</a:t>
          </a:r>
          <a:endParaRPr lang="en-US" sz="1000" kern="1200"/>
        </a:p>
      </dsp:txBody>
      <dsp:txXfrm>
        <a:off x="0" y="2499363"/>
        <a:ext cx="4572838" cy="582750"/>
      </dsp:txXfrm>
    </dsp:sp>
    <dsp:sp modelId="{90CA6A29-916B-4EE8-93AB-918A9DFB436C}">
      <dsp:nvSpPr>
        <dsp:cNvPr id="0" name=""/>
        <dsp:cNvSpPr/>
      </dsp:nvSpPr>
      <dsp:spPr>
        <a:xfrm>
          <a:off x="228641" y="2351763"/>
          <a:ext cx="3200986" cy="295200"/>
        </a:xfrm>
        <a:prstGeom prst="roundRect">
          <a:avLst/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Missing Entries:</a:t>
          </a:r>
          <a:endParaRPr lang="en-US" sz="1000" kern="1200"/>
        </a:p>
      </dsp:txBody>
      <dsp:txXfrm>
        <a:off x="243051" y="2366173"/>
        <a:ext cx="3172166" cy="266380"/>
      </dsp:txXfrm>
    </dsp:sp>
    <dsp:sp modelId="{5CC103FC-759B-4488-9821-A1CFD52D1265}">
      <dsp:nvSpPr>
        <dsp:cNvPr id="0" name=""/>
        <dsp:cNvSpPr/>
      </dsp:nvSpPr>
      <dsp:spPr>
        <a:xfrm>
          <a:off x="0" y="3283713"/>
          <a:ext cx="4572838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436479"/>
              <a:satOff val="-45514"/>
              <a:lumOff val="30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Num_Bank_Accounts contains negative values.</a:t>
          </a:r>
          <a:endParaRPr lang="en-US" sz="1000" kern="1200"/>
        </a:p>
      </dsp:txBody>
      <dsp:txXfrm>
        <a:off x="0" y="3283713"/>
        <a:ext cx="4572838" cy="425250"/>
      </dsp:txXfrm>
    </dsp:sp>
    <dsp:sp modelId="{B18143C6-AE91-4F71-8ED8-B041676C6AB7}">
      <dsp:nvSpPr>
        <dsp:cNvPr id="0" name=""/>
        <dsp:cNvSpPr/>
      </dsp:nvSpPr>
      <dsp:spPr>
        <a:xfrm>
          <a:off x="228641" y="3136113"/>
          <a:ext cx="3200986" cy="295200"/>
        </a:xfrm>
        <a:prstGeom prst="roundRect">
          <a:avLst/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Incorrect Entries:</a:t>
          </a:r>
          <a:endParaRPr lang="en-US" sz="1000" kern="1200"/>
        </a:p>
      </dsp:txBody>
      <dsp:txXfrm>
        <a:off x="243051" y="3150523"/>
        <a:ext cx="3172166" cy="266380"/>
      </dsp:txXfrm>
    </dsp:sp>
    <dsp:sp modelId="{536F7B1A-7D58-4E95-8DC9-5B9967712DD4}">
      <dsp:nvSpPr>
        <dsp:cNvPr id="0" name=""/>
        <dsp:cNvSpPr/>
      </dsp:nvSpPr>
      <dsp:spPr>
        <a:xfrm>
          <a:off x="0" y="3910563"/>
          <a:ext cx="4572838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903" tIns="208280" rIns="354903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Consider creating new features from existing ones: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Credit_History_Age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Payment_of_Min_Amount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Payment_Behaviour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Credit_Mix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Type_of_Loan</a:t>
          </a:r>
          <a:endParaRPr lang="en-US" sz="1000" kern="1200"/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/>
            <a:t>Num_Bank_Accounts</a:t>
          </a:r>
          <a:endParaRPr lang="en-US" sz="1000" kern="1200"/>
        </a:p>
      </dsp:txBody>
      <dsp:txXfrm>
        <a:off x="0" y="3910563"/>
        <a:ext cx="4572838" cy="1417500"/>
      </dsp:txXfrm>
    </dsp:sp>
    <dsp:sp modelId="{A20C8737-E174-4DE0-8230-5EE634AC689A}">
      <dsp:nvSpPr>
        <dsp:cNvPr id="0" name=""/>
        <dsp:cNvSpPr/>
      </dsp:nvSpPr>
      <dsp:spPr>
        <a:xfrm>
          <a:off x="228641" y="3762963"/>
          <a:ext cx="3200986" cy="29520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90" tIns="0" rIns="120990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/>
            <a:t>Feature Engineering:</a:t>
          </a:r>
          <a:endParaRPr lang="en-US" sz="1000" kern="1200"/>
        </a:p>
      </dsp:txBody>
      <dsp:txXfrm>
        <a:off x="243051" y="3777373"/>
        <a:ext cx="3172166" cy="2663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C8155-CA21-4B92-866C-ACD65A1D59BD}">
      <dsp:nvSpPr>
        <dsp:cNvPr id="0" name=""/>
        <dsp:cNvSpPr/>
      </dsp:nvSpPr>
      <dsp:spPr>
        <a:xfrm>
          <a:off x="0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35E62-1C24-4745-8D1D-6C8E0000442D}">
      <dsp:nvSpPr>
        <dsp:cNvPr id="0" name=""/>
        <dsp:cNvSpPr/>
      </dsp:nvSpPr>
      <dsp:spPr>
        <a:xfrm>
          <a:off x="357340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Interpretability vs Accuracy - Logistic Regression Decision Tree</a:t>
          </a:r>
          <a:endParaRPr lang="en-US" sz="2100" kern="1200"/>
        </a:p>
      </dsp:txBody>
      <dsp:txXfrm>
        <a:off x="417154" y="1836153"/>
        <a:ext cx="3096432" cy="1922570"/>
      </dsp:txXfrm>
    </dsp:sp>
    <dsp:sp modelId="{F80C479D-11FD-4AD2-8C80-45A0C2C23CB0}">
      <dsp:nvSpPr>
        <dsp:cNvPr id="0" name=""/>
        <dsp:cNvSpPr/>
      </dsp:nvSpPr>
      <dsp:spPr>
        <a:xfrm>
          <a:off x="3930740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F31A-36E4-4AA2-9CB3-4E59E4161A45}">
      <dsp:nvSpPr>
        <dsp:cNvPr id="0" name=""/>
        <dsp:cNvSpPr/>
      </dsp:nvSpPr>
      <dsp:spPr>
        <a:xfrm>
          <a:off x="4288080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Feature Types: for datasets that have balanced mix of both categorical and numerical data - Catboost</a:t>
          </a:r>
          <a:endParaRPr lang="en-US" sz="2100" kern="1200"/>
        </a:p>
      </dsp:txBody>
      <dsp:txXfrm>
        <a:off x="4347894" y="1836153"/>
        <a:ext cx="3096432" cy="1922570"/>
      </dsp:txXfrm>
    </dsp:sp>
    <dsp:sp modelId="{CCC368FE-6AB5-45E2-8303-CADEBF88F470}">
      <dsp:nvSpPr>
        <dsp:cNvPr id="0" name=""/>
        <dsp:cNvSpPr/>
      </dsp:nvSpPr>
      <dsp:spPr>
        <a:xfrm>
          <a:off x="7861481" y="1436866"/>
          <a:ext cx="3216060" cy="20421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A108A-B192-4604-9D3F-EB68444DA419}">
      <dsp:nvSpPr>
        <dsp:cNvPr id="0" name=""/>
        <dsp:cNvSpPr/>
      </dsp:nvSpPr>
      <dsp:spPr>
        <a:xfrm>
          <a:off x="8218821" y="1776339"/>
          <a:ext cx="3216060" cy="2042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Handling Non-linear relationships between variables - Xgb SVM Neural Networks</a:t>
          </a:r>
          <a:endParaRPr lang="en-US" sz="2100" kern="1200"/>
        </a:p>
      </dsp:txBody>
      <dsp:txXfrm>
        <a:off x="8278635" y="1836153"/>
        <a:ext cx="3096432" cy="1922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33671-BF39-458D-A94A-7CB9E2667DF3}">
      <dsp:nvSpPr>
        <dsp:cNvPr id="0" name=""/>
        <dsp:cNvSpPr/>
      </dsp:nvSpPr>
      <dsp:spPr>
        <a:xfrm>
          <a:off x="0" y="1736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7131E-9F46-4BFE-81FB-B62B03EF119D}">
      <dsp:nvSpPr>
        <dsp:cNvPr id="0" name=""/>
        <dsp:cNvSpPr/>
      </dsp:nvSpPr>
      <dsp:spPr>
        <a:xfrm>
          <a:off x="266259" y="199780"/>
          <a:ext cx="484108" cy="484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5D492-C569-4D6D-9BA1-3D002A891834}">
      <dsp:nvSpPr>
        <dsp:cNvPr id="0" name=""/>
        <dsp:cNvSpPr/>
      </dsp:nvSpPr>
      <dsp:spPr>
        <a:xfrm>
          <a:off x="1016627" y="1736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Stacking Classifier mixes predictions from many different models to make more accurate guesses.</a:t>
          </a:r>
          <a:endParaRPr lang="en-US" sz="1400" kern="1200"/>
        </a:p>
      </dsp:txBody>
      <dsp:txXfrm>
        <a:off x="1016627" y="1736"/>
        <a:ext cx="4758157" cy="880196"/>
      </dsp:txXfrm>
    </dsp:sp>
    <dsp:sp modelId="{F9ABE7FD-AF2F-4320-8E3E-700986BBFD8B}">
      <dsp:nvSpPr>
        <dsp:cNvPr id="0" name=""/>
        <dsp:cNvSpPr/>
      </dsp:nvSpPr>
      <dsp:spPr>
        <a:xfrm>
          <a:off x="0" y="1101982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96F74-3FCE-469D-8846-ED5372C5884C}">
      <dsp:nvSpPr>
        <dsp:cNvPr id="0" name=""/>
        <dsp:cNvSpPr/>
      </dsp:nvSpPr>
      <dsp:spPr>
        <a:xfrm>
          <a:off x="266259" y="1300026"/>
          <a:ext cx="484108" cy="484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5A070-59D7-4064-8519-46F57BC28582}">
      <dsp:nvSpPr>
        <dsp:cNvPr id="0" name=""/>
        <dsp:cNvSpPr/>
      </dsp:nvSpPr>
      <dsp:spPr>
        <a:xfrm>
          <a:off x="1016627" y="1101982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It can adjust to different kinds of data and problems because it can choose different models for different situations.</a:t>
          </a:r>
          <a:endParaRPr lang="en-US" sz="1400" kern="1200"/>
        </a:p>
      </dsp:txBody>
      <dsp:txXfrm>
        <a:off x="1016627" y="1101982"/>
        <a:ext cx="4758157" cy="880196"/>
      </dsp:txXfrm>
    </dsp:sp>
    <dsp:sp modelId="{A617D0E1-C8E8-4B8F-B92A-D9BBB607D014}">
      <dsp:nvSpPr>
        <dsp:cNvPr id="0" name=""/>
        <dsp:cNvSpPr/>
      </dsp:nvSpPr>
      <dsp:spPr>
        <a:xfrm>
          <a:off x="0" y="2202228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8473-D6B0-4E66-AB00-F158908F0BA7}">
      <dsp:nvSpPr>
        <dsp:cNvPr id="0" name=""/>
        <dsp:cNvSpPr/>
      </dsp:nvSpPr>
      <dsp:spPr>
        <a:xfrm>
          <a:off x="266259" y="2400272"/>
          <a:ext cx="484108" cy="484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67E56-F43D-4611-A7E0-5F0E2873947B}">
      <dsp:nvSpPr>
        <dsp:cNvPr id="0" name=""/>
        <dsp:cNvSpPr/>
      </dsp:nvSpPr>
      <dsp:spPr>
        <a:xfrm>
          <a:off x="1016627" y="2202228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Each model has its own good points, and stacking makes the most of all of them to make better predictions.</a:t>
          </a:r>
          <a:endParaRPr lang="en-US" sz="1400" kern="1200"/>
        </a:p>
      </dsp:txBody>
      <dsp:txXfrm>
        <a:off x="1016627" y="2202228"/>
        <a:ext cx="4758157" cy="880196"/>
      </dsp:txXfrm>
    </dsp:sp>
    <dsp:sp modelId="{6A48A553-5A6B-4369-A8D4-9A6255147023}">
      <dsp:nvSpPr>
        <dsp:cNvPr id="0" name=""/>
        <dsp:cNvSpPr/>
      </dsp:nvSpPr>
      <dsp:spPr>
        <a:xfrm>
          <a:off x="0" y="3302474"/>
          <a:ext cx="5774784" cy="8801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6862F-BEB1-497B-B365-3CD0DD123795}">
      <dsp:nvSpPr>
        <dsp:cNvPr id="0" name=""/>
        <dsp:cNvSpPr/>
      </dsp:nvSpPr>
      <dsp:spPr>
        <a:xfrm>
          <a:off x="266259" y="3500518"/>
          <a:ext cx="484108" cy="484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A241F-CF1D-4ADE-B92E-863475B9EF7B}">
      <dsp:nvSpPr>
        <dsp:cNvPr id="0" name=""/>
        <dsp:cNvSpPr/>
      </dsp:nvSpPr>
      <dsp:spPr>
        <a:xfrm>
          <a:off x="1016627" y="3302474"/>
          <a:ext cx="4758157" cy="880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154" tIns="93154" rIns="93154" bIns="931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By default, Final Estimator for Stacking Classifier is Logistic regression.</a:t>
          </a:r>
          <a:endParaRPr lang="en-US" sz="1400" kern="1200"/>
        </a:p>
      </dsp:txBody>
      <dsp:txXfrm>
        <a:off x="1016627" y="3302474"/>
        <a:ext cx="4758157" cy="880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3F2AF-669E-497E-9FE3-FC757CEBC3D6}">
      <dsp:nvSpPr>
        <dsp:cNvPr id="0" name=""/>
        <dsp:cNvSpPr/>
      </dsp:nvSpPr>
      <dsp:spPr>
        <a:xfrm>
          <a:off x="0" y="573501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DecisionTreeClassifier Accuracy :0.6678 </a:t>
          </a:r>
        </a:p>
      </dsp:txBody>
      <dsp:txXfrm>
        <a:off x="35083" y="608584"/>
        <a:ext cx="6209511" cy="648506"/>
      </dsp:txXfrm>
    </dsp:sp>
    <dsp:sp modelId="{56AAF3EC-5C6A-44E3-A02E-1994ADFF3AAC}">
      <dsp:nvSpPr>
        <dsp:cNvPr id="0" name=""/>
        <dsp:cNvSpPr/>
      </dsp:nvSpPr>
      <dsp:spPr>
        <a:xfrm>
          <a:off x="0" y="1344013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136400"/>
                <a:satOff val="-14223"/>
                <a:lumOff val="95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36400"/>
                <a:satOff val="-14223"/>
                <a:lumOff val="95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36400"/>
                <a:satOff val="-14223"/>
                <a:lumOff val="95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XGBoost Classifier Accuracy :0.7976</a:t>
          </a:r>
        </a:p>
      </dsp:txBody>
      <dsp:txXfrm>
        <a:off x="35083" y="1379096"/>
        <a:ext cx="6209511" cy="648506"/>
      </dsp:txXfrm>
    </dsp:sp>
    <dsp:sp modelId="{B9210D34-DBE3-4224-B726-552085E5A35C}">
      <dsp:nvSpPr>
        <dsp:cNvPr id="0" name=""/>
        <dsp:cNvSpPr/>
      </dsp:nvSpPr>
      <dsp:spPr>
        <a:xfrm>
          <a:off x="0" y="2114526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CatBoost Classifier Accuracy :0.7660</a:t>
          </a:r>
        </a:p>
      </dsp:txBody>
      <dsp:txXfrm>
        <a:off x="35083" y="2149609"/>
        <a:ext cx="6209511" cy="648506"/>
      </dsp:txXfrm>
    </dsp:sp>
    <dsp:sp modelId="{4A8EDDAE-A7E2-4D82-951A-361439B90B0B}">
      <dsp:nvSpPr>
        <dsp:cNvPr id="0" name=""/>
        <dsp:cNvSpPr/>
      </dsp:nvSpPr>
      <dsp:spPr>
        <a:xfrm>
          <a:off x="0" y="2885038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409199"/>
                <a:satOff val="-42669"/>
                <a:lumOff val="2866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409199"/>
                <a:satOff val="-42669"/>
                <a:lumOff val="2866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409199"/>
                <a:satOff val="-42669"/>
                <a:lumOff val="2866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StackingClassifier Accuracy:0.7996</a:t>
          </a:r>
        </a:p>
      </dsp:txBody>
      <dsp:txXfrm>
        <a:off x="35083" y="2920121"/>
        <a:ext cx="6209511" cy="648506"/>
      </dsp:txXfrm>
    </dsp:sp>
    <dsp:sp modelId="{BFDD60E3-8569-4F47-A595-54DB95AB0A50}">
      <dsp:nvSpPr>
        <dsp:cNvPr id="0" name=""/>
        <dsp:cNvSpPr/>
      </dsp:nvSpPr>
      <dsp:spPr>
        <a:xfrm>
          <a:off x="0" y="3655551"/>
          <a:ext cx="6279677" cy="718672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The Model with the best accuracy is the "Stacking Classifier" so going ahead with it to make the classification report</a:t>
          </a:r>
          <a:endParaRPr lang="en-US" sz="1800" kern="1200"/>
        </a:p>
      </dsp:txBody>
      <dsp:txXfrm>
        <a:off x="35083" y="3690634"/>
        <a:ext cx="6209511" cy="64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B18B7-F0E7-47E8-B360-CE1E3C45451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8CA84-D024-42CA-A8F1-4FFC97C23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0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4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 is a crucial step in machine learning pipelines to ensure that the data is in a suitable format for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 involves creating new features or transforming existing ones to enhance model performance.</a:t>
            </a:r>
          </a:p>
          <a:p>
            <a:pPr algn="l"/>
            <a:endParaRPr lang="en-US" b="1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Unnecessary Columns: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Identified and removed columns such as ID, Name, and SSN which are not useful for categorization.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using Pandas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DataFrame's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drop method.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Numerical Variables: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Corrected data types for numerical variables that were mistakenly categorized as categorical.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Pandas'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to_numeric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 with error handling and coercion to convert categorical data to numerical.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Visualized the distribution of numerical features using histograms generated with Seaborn.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Missing Data: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KNN imputation to fill missing values in numerical columns based on the closest neighbor in Customer ID.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with the help of Scikit-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learn's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KNNImputer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Handling Categorical Variables: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Processed categorical variables like Occupation and Payment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Behaviour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dummy variables for categorical features where necessary.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Replaced erroneous values and filled missing values using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SimpleImputer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en-US" b="1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Feature Engineering: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New Features: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Introduced new features like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Credit_History_Age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Payment_of_Min_Amount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Payment_Behaviour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etc., derived from existing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Implemented custom functions to parse and manipulate strings to extract relevant information.</a:t>
            </a:r>
          </a:p>
          <a:p>
            <a:pPr algn="l">
              <a:buFont typeface="+mj-lt"/>
              <a:buAutoNum type="arabicPeriod"/>
            </a:pPr>
            <a:r>
              <a:rPr lang="en-US" b="1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Type_of_Loan</a:t>
            </a:r>
            <a:r>
              <a:rPr lang="en-US" b="1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Handling:</a:t>
            </a:r>
            <a:endParaRPr lang="en-US" b="0" i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Created dummy columns for the 9 most frequent types of loans.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Achieved using Pandas'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value_counts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method and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boolean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indexing.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Utilized 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PowerTransformer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with the "yeo-</a:t>
            </a:r>
            <a:r>
              <a:rPr lang="en-US" b="0" i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johnson</a:t>
            </a: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 method to transform the feature matrix (X).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Standardized the transformed data to ensure a normal distribution.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8CA84-D024-42CA-A8F1-4FFC97C23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2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0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0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3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4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8103" y="-29673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3574554-84CF-4FF0-B1BF-553245CC6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6C5E6D3-976B-41A7-B008-5BB4ADF4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7246" y="-26707"/>
            <a:ext cx="4902679" cy="4616801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5243" y="-26706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16" y="310423"/>
            <a:ext cx="4806908" cy="24368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CREDIT SCORE CLASSIFICATION</a:t>
            </a:r>
          </a:p>
        </p:txBody>
      </p:sp>
      <p:sp>
        <p:nvSpPr>
          <p:cNvPr id="8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" name="Graphic 212">
            <a:extLst>
              <a:ext uri="{FF2B5EF4-FFF2-40B4-BE49-F238E27FC236}">
                <a16:creationId xmlns:a16="http://schemas.microsoft.com/office/drawing/2014/main" id="{2A8D3863-50D5-4235-9082-36776BF4F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9933" y="15505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pic>
        <p:nvPicPr>
          <p:cNvPr id="13" name="Picture 12" descr="Free PowerPoint Templates - Credit Card ...">
            <a:extLst>
              <a:ext uri="{FF2B5EF4-FFF2-40B4-BE49-F238E27FC236}">
                <a16:creationId xmlns:a16="http://schemas.microsoft.com/office/drawing/2014/main" id="{93BE8E67-505F-89A9-9CC7-9152E968E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" r="40761"/>
          <a:stretch/>
        </p:blipFill>
        <p:spPr>
          <a:xfrm>
            <a:off x="6601854" y="2313765"/>
            <a:ext cx="4773089" cy="4544235"/>
          </a:xfrm>
          <a:custGeom>
            <a:avLst/>
            <a:gdLst/>
            <a:ahLst/>
            <a:cxnLst/>
            <a:rect l="l" t="t" r="r" b="b"/>
            <a:pathLst>
              <a:path w="4773089" h="4544235">
                <a:moveTo>
                  <a:pt x="2386544" y="0"/>
                </a:moveTo>
                <a:cubicBezTo>
                  <a:pt x="3704596" y="0"/>
                  <a:pt x="4773089" y="1068494"/>
                  <a:pt x="4773089" y="2386545"/>
                </a:cubicBezTo>
                <a:cubicBezTo>
                  <a:pt x="4773089" y="3292705"/>
                  <a:pt x="4268059" y="4080910"/>
                  <a:pt x="3524113" y="4485046"/>
                </a:cubicBezTo>
                <a:lnTo>
                  <a:pt x="3401244" y="4544235"/>
                </a:lnTo>
                <a:lnTo>
                  <a:pt x="1371845" y="4544235"/>
                </a:lnTo>
                <a:lnTo>
                  <a:pt x="1248976" y="4485046"/>
                </a:lnTo>
                <a:cubicBezTo>
                  <a:pt x="505030" y="4080910"/>
                  <a:pt x="0" y="3292705"/>
                  <a:pt x="0" y="2386545"/>
                </a:cubicBezTo>
                <a:cubicBezTo>
                  <a:pt x="0" y="1068494"/>
                  <a:pt x="1068494" y="0"/>
                  <a:pt x="2386544" y="0"/>
                </a:cubicBezTo>
                <a:close/>
              </a:path>
            </a:pathLst>
          </a:custGeom>
        </p:spPr>
      </p:pic>
      <p:grpSp>
        <p:nvGrpSpPr>
          <p:cNvPr id="11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74096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9306212-88FA-45BF-ABA3-1454AC42D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8F8F0-62E9-0E2C-E1C5-DBACAD4D3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Final Data and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Preparation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1F59353-F3D3-A515-4D37-752D1C52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TEST TRAIN DATA PREPARATION: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X, y = df , df_credit_score["Credit_Score"] </a:t>
            </a:r>
          </a:p>
          <a:p>
            <a:pPr marL="0" indent="0">
              <a:buNone/>
            </a:pPr>
            <a:r>
              <a:rPr lang="en-US" sz="2000"/>
              <a:t>scalar= PowerTransformer(method="yeo-johnson", standardize=True)</a:t>
            </a:r>
          </a:p>
          <a:p>
            <a:pPr marL="0" indent="0">
              <a:buNone/>
            </a:pPr>
            <a:r>
              <a:rPr lang="en-US" sz="2000"/>
              <a:t>scalar.fit_transform(X)</a:t>
            </a:r>
          </a:p>
          <a:p>
            <a:pPr marL="0" indent="0">
              <a:buNone/>
            </a:pPr>
            <a:r>
              <a:rPr lang="en-US" sz="2000"/>
              <a:t>X_train,X_test,y_train,y_test = train_test_split(X,y,test_size=0.3,random_state=42)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9CC483-9F55-52BD-EEF0-81A1078A9B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" b="6347"/>
          <a:stretch/>
        </p:blipFill>
        <p:spPr>
          <a:xfrm>
            <a:off x="7592892" y="581196"/>
            <a:ext cx="4599108" cy="590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97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6BDD-FCFD-A44F-85DC-1C3760EB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                </a:t>
            </a:r>
            <a:r>
              <a:rPr lang="en-US" sz="4000" b="1"/>
              <a:t>ML MODELS TO BE CHOSEN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DCBC0A9-41BB-E007-A825-73C1D520C5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597881"/>
              </p:ext>
            </p:extLst>
          </p:nvPr>
        </p:nvGraphicFramePr>
        <p:xfrm>
          <a:off x="358036" y="1257355"/>
          <a:ext cx="11434882" cy="525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177772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90FD-A5A7-A691-52CF-5B14433F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5" y="108559"/>
            <a:ext cx="9144951" cy="704009"/>
          </a:xfrm>
        </p:spPr>
        <p:txBody>
          <a:bodyPr>
            <a:normAutofit/>
          </a:bodyPr>
          <a:lstStyle/>
          <a:p>
            <a:r>
              <a:rPr lang="en-US" sz="4000" b="1"/>
              <a:t>CONSIDERING 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B2E6-39EE-D5E0-B362-7DF7BE91E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471" y="825084"/>
            <a:ext cx="7730112" cy="574733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100" b="1" i="0">
                <a:effectLst/>
                <a:highlight>
                  <a:srgbClr val="FFFFFF"/>
                </a:highlight>
                <a:latin typeface="Arial"/>
                <a:cs typeface="Arial"/>
              </a:rPr>
              <a:t>Ensemble Models Chosen and Why:</a:t>
            </a:r>
            <a:endParaRPr lang="en-US" sz="1100" b="0" i="0">
              <a:effectLst/>
              <a:highlight>
                <a:srgbClr val="FFFFFF"/>
              </a:highlight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BaggingClassifier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Bagging (Bootstrap Aggregating) is chosen for its ability to reduce variance and overfitting by training multiple base estimators on different subsets of the training data and aggregating their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BaggingClassifier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particularly effective when used with high-variance models like decision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ExtraTreesClassifier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ExtraTrees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(Extremely Randomized Trees) is chosen for its further reduction of variance by randomly selecting feature splits at each node of the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This randomness helps to decorrelate the base estimators, leading to improved generalization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RandomForestClassifier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RandomForest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chosen for its robustness and effectiveness in handling high-dimensional data with complex interactions between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It builds multiple decision trees and combines their predictions through averaging, resulting in a stable and accurate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HistGradientBoostingClassifier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Gradient boosting is chosen for its ability to optimize arbitrary differentiable loss functions by sequentially fitting new models to the residual errors of the previous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HistGradientBoostingClassifier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is an efficient implementation of gradient boosting that uses histogram-based techniques for improved scalability and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XGBClassifier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 err="1">
                <a:effectLst/>
                <a:highlight>
                  <a:srgbClr val="FFFFFF"/>
                </a:highlight>
                <a:latin typeface="Arial"/>
                <a:cs typeface="Arial"/>
              </a:rPr>
              <a:t>XGBoost</a:t>
            </a: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 (Extreme Gradient Boosting) is chosen for its state-of-the-art performance in gradient boosting, offering a highly optimized and scalable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It incorporates regularization techniques to prevent overfitting and provides support for parallel and distributed computing, making it suitable for large datasets.</a:t>
            </a:r>
          </a:p>
          <a:p>
            <a:r>
              <a:rPr lang="en-US" sz="1100" b="0" i="0">
                <a:effectLst/>
                <a:highlight>
                  <a:srgbClr val="FFFFFF"/>
                </a:highlight>
                <a:latin typeface="Arial"/>
                <a:cs typeface="Arial"/>
              </a:rPr>
              <a:t>By combining these diverse ensemble models, we aim to leverage their individual strengths and reduce their weaknesses, resulting in a more robust and accurate predictive model for credit score classification.</a:t>
            </a:r>
          </a:p>
          <a:p>
            <a:endParaRPr lang="en-US" sz="1200"/>
          </a:p>
        </p:txBody>
      </p:sp>
      <p:pic>
        <p:nvPicPr>
          <p:cNvPr id="5" name="Picture 4" descr="Credit Card Stock Photos &amp; HD Images">
            <a:extLst>
              <a:ext uri="{FF2B5EF4-FFF2-40B4-BE49-F238E27FC236}">
                <a16:creationId xmlns:a16="http://schemas.microsoft.com/office/drawing/2014/main" id="{4EDB87F6-EA77-FD17-DF7F-75CF85CDA9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67" r="10003" b="-1"/>
          <a:stretch/>
        </p:blipFill>
        <p:spPr>
          <a:xfrm>
            <a:off x="723899" y="969818"/>
            <a:ext cx="3704013" cy="49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E0335-A880-A28E-CDCF-21E4D77F7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9172206" cy="8235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               </a:t>
            </a:r>
            <a:r>
              <a:rPr lang="en-US" sz="4000" b="1"/>
              <a:t>MODEL-STACKING CLASSIFIER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58D0D-5693-FF62-137B-B2E6F109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41" y="1537796"/>
            <a:ext cx="4759004" cy="127573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B6AC43-71B5-30C7-4354-9F34AC3C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5885" y="3244480"/>
            <a:ext cx="4759003" cy="219598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extBox 6">
            <a:extLst>
              <a:ext uri="{FF2B5EF4-FFF2-40B4-BE49-F238E27FC236}">
                <a16:creationId xmlns:a16="http://schemas.microsoft.com/office/drawing/2014/main" id="{8741578A-84AA-7415-FC34-E3BADA68D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0736"/>
              </p:ext>
            </p:extLst>
          </p:nvPr>
        </p:nvGraphicFramePr>
        <p:xfrm>
          <a:off x="904630" y="1721681"/>
          <a:ext cx="5774785" cy="418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556766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7490A-8002-FF62-2526-28959163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57" y="365125"/>
            <a:ext cx="10399642" cy="8651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   </a:t>
            </a:r>
            <a:r>
              <a:rPr lang="en-US" sz="4000" b="1"/>
              <a:t>           COMPARISON OF ACCURACY</a:t>
            </a:r>
          </a:p>
        </p:txBody>
      </p:sp>
      <p:graphicFrame>
        <p:nvGraphicFramePr>
          <p:cNvPr id="17" name="TextBox 5">
            <a:extLst>
              <a:ext uri="{FF2B5EF4-FFF2-40B4-BE49-F238E27FC236}">
                <a16:creationId xmlns:a16="http://schemas.microsoft.com/office/drawing/2014/main" id="{5ECF3F37-3F53-B97E-B5C5-EF65F5B7A9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225734"/>
              </p:ext>
            </p:extLst>
          </p:nvPr>
        </p:nvGraphicFramePr>
        <p:xfrm>
          <a:off x="5551987" y="1720017"/>
          <a:ext cx="6279677" cy="494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Content Placeholder 13" descr="A graph of different colored squares">
            <a:extLst>
              <a:ext uri="{FF2B5EF4-FFF2-40B4-BE49-F238E27FC236}">
                <a16:creationId xmlns:a16="http://schemas.microsoft.com/office/drawing/2014/main" id="{6E4B68EA-3FAF-7BBA-4374-8D0705297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18" y="1953106"/>
            <a:ext cx="5065751" cy="4182074"/>
          </a:xfrm>
        </p:spPr>
      </p:pic>
    </p:spTree>
    <p:extLst>
      <p:ext uri="{BB962C8B-B14F-4D97-AF65-F5344CB8AC3E}">
        <p14:creationId xmlns:p14="http://schemas.microsoft.com/office/powerpoint/2010/main" val="145416451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63976-E1D9-0347-3214-4DAEC3BA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98809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                 </a:t>
            </a:r>
            <a:r>
              <a:rPr lang="en-US" sz="4000" b="1">
                <a:solidFill>
                  <a:srgbClr val="FFFFFF"/>
                </a:solidFill>
              </a:rPr>
              <a:t>            CLASSIFICATION REPORT </a:t>
            </a:r>
            <a:endParaRPr lang="en-US" sz="4000" b="1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B5DE6-3147-2760-A1E7-6CB4B0A7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16" y="2153799"/>
            <a:ext cx="9148329" cy="290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4863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06364-D9AD-818D-4794-3DEEE952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/>
              <a:t>CONCLUSION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FCCE46-9281-CCA4-E4E4-633EA2978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36" y="1989348"/>
            <a:ext cx="4345614" cy="3553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By leveraging machine learning techniques, this project seeks to provide the company with a powerful tool for classifying individuals into credit score brackets.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The model developed through this project can help the company make more informed decisions and improve its credit assessment processes, leading to greater efficiency and effectiveness.</a:t>
            </a:r>
            <a:endParaRPr lang="en-US" sz="18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redit Score Ranges - How It Matters To ...">
            <a:extLst>
              <a:ext uri="{FF2B5EF4-FFF2-40B4-BE49-F238E27FC236}">
                <a16:creationId xmlns:a16="http://schemas.microsoft.com/office/drawing/2014/main" id="{18A1A9A0-A2E4-A599-42A1-E1A1D2FAE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64917"/>
            <a:ext cx="5628018" cy="34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453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52B10-E4FF-FBF8-01A2-9389EBD3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74819"/>
            <a:ext cx="4826795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4" name="Picture 3" descr="Best Debit Card Powerpoint Background For Presentation - Slidesdocs.com">
            <a:extLst>
              <a:ext uri="{FF2B5EF4-FFF2-40B4-BE49-F238E27FC236}">
                <a16:creationId xmlns:a16="http://schemas.microsoft.com/office/drawing/2014/main" id="{A8078FD7-0013-8E91-E661-17057619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7" r="23750" b="-1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22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s must give customers choice to select credit card network: RBI |  Finance News - Business Standard">
            <a:extLst>
              <a:ext uri="{FF2B5EF4-FFF2-40B4-BE49-F238E27FC236}">
                <a16:creationId xmlns:a16="http://schemas.microsoft.com/office/drawing/2014/main" id="{043FC519-0D7F-697F-D97A-79B606FD1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81" r="17670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24666-17F6-E4AE-FADF-48D79605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4" y="275302"/>
            <a:ext cx="6490794" cy="1902261"/>
          </a:xfrm>
        </p:spPr>
        <p:txBody>
          <a:bodyPr anchor="ctr">
            <a:normAutofit/>
          </a:bodyPr>
          <a:lstStyle/>
          <a:p>
            <a:r>
              <a:rPr lang="en-US" sz="3100"/>
              <a:t>                 </a:t>
            </a:r>
            <a:r>
              <a:rPr lang="en-US" sz="36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D900-91AD-0C1B-CB0B-B052C7C24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02" y="2522949"/>
            <a:ext cx="5683232" cy="4061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rial"/>
                <a:ea typeface="+mn-lt"/>
                <a:cs typeface="+mn-lt"/>
              </a:rPr>
              <a:t>Company harnessing years of credit data to automate and enhance credit score categorization through machine learning, </a:t>
            </a:r>
            <a:r>
              <a:rPr lang="en-US" sz="2000">
                <a:latin typeface="Arial"/>
                <a:ea typeface="+mn-lt"/>
                <a:cs typeface="+mn-lt"/>
              </a:rPr>
              <a:t>cutting manual workload and boosting </a:t>
            </a:r>
            <a:r>
              <a:rPr lang="en-US" sz="2000" dirty="0">
                <a:latin typeface="Arial"/>
                <a:ea typeface="+mn-lt"/>
                <a:cs typeface="+mn-lt"/>
              </a:rPr>
              <a:t>efficiency.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Leveraging machine learning, company aims to streamline credit classification, leveraging years of data to enhance accuracy and operational effectiveness.</a:t>
            </a:r>
            <a:endParaRPr lang="en-US" sz="2000">
              <a:latin typeface="Arial"/>
              <a:cs typeface="Arial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360716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2DCF863-05BA-6C2E-2399-E07D4C31B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6" r="9091" b="199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A8DA3D-C3C2-D24A-1D9B-5E2E9763F8C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latin typeface="+mj-lt"/>
                <a:ea typeface="+mj-ea"/>
                <a:cs typeface="+mj-cs"/>
              </a:rPr>
              <a:t>                           </a:t>
            </a:r>
            <a:r>
              <a:rPr lang="en-US" sz="4400" b="1">
                <a:latin typeface="+mj-lt"/>
                <a:ea typeface="+mj-ea"/>
                <a:cs typeface="+mj-cs"/>
              </a:rPr>
              <a:t>DATA OVERVIEW</a:t>
            </a:r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80C41CF6-7CAA-7F98-2FE3-DF1C8E28F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141903"/>
              </p:ext>
            </p:extLst>
          </p:nvPr>
        </p:nvGraphicFramePr>
        <p:xfrm>
          <a:off x="838200" y="1683557"/>
          <a:ext cx="10786820" cy="449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89184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2766-F7F2-E077-1FE6-413770A2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     </a:t>
            </a:r>
            <a:r>
              <a:rPr lang="en-US" b="1">
                <a:ea typeface="+mj-lt"/>
                <a:cs typeface="+mj-lt"/>
              </a:rPr>
              <a:t>DATA WORKFLOW</a:t>
            </a:r>
          </a:p>
          <a:p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E2299-0508-AF35-910C-5D7C821C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30541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2" name="Picture 141" descr="knowing your debit and credit card spending limits">
            <a:extLst>
              <a:ext uri="{FF2B5EF4-FFF2-40B4-BE49-F238E27FC236}">
                <a16:creationId xmlns:a16="http://schemas.microsoft.com/office/drawing/2014/main" id="{D4ECBBE7-A7C4-9B84-16E4-20F56A1D383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0300" r="2948" b="-2"/>
          <a:stretch/>
        </p:blipFill>
        <p:spPr>
          <a:xfrm>
            <a:off x="6374920" y="1029736"/>
            <a:ext cx="5522611" cy="54451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29278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4A0CC-0C95-5D98-EC08-D01EAB47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08" y="770695"/>
            <a:ext cx="8740560" cy="4810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>
                <a:solidFill>
                  <a:srgbClr val="FFFFFF"/>
                </a:solidFill>
              </a:rPr>
              <a:t>                                    </a:t>
            </a:r>
            <a:r>
              <a:rPr lang="en-US" sz="3200">
                <a:solidFill>
                  <a:srgbClr val="FFFFFF"/>
                </a:solidFill>
              </a:rPr>
              <a:t> </a:t>
            </a:r>
            <a:r>
              <a:rPr lang="en-US" b="1">
                <a:solidFill>
                  <a:srgbClr val="FFFFFF"/>
                </a:solidFill>
              </a:rPr>
              <a:t>DATA DESCRIPTION</a:t>
            </a:r>
            <a:r>
              <a:rPr lang="en-US">
                <a:solidFill>
                  <a:srgbClr val="FFFFFF"/>
                </a:solidFill>
              </a:rPr>
              <a:t> </a:t>
            </a:r>
            <a:br>
              <a:rPr lang="en-US"/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1A3B8-A2D2-1227-17B6-93B3844B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46" y="2021450"/>
            <a:ext cx="3700270" cy="4488610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CF9C6C2-B2DF-B312-E58B-6F1A03295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8777" y="2346156"/>
            <a:ext cx="6387014" cy="3476725"/>
          </a:xfrm>
        </p:spPr>
      </p:pic>
    </p:spTree>
    <p:extLst>
      <p:ext uri="{BB962C8B-B14F-4D97-AF65-F5344CB8AC3E}">
        <p14:creationId xmlns:p14="http://schemas.microsoft.com/office/powerpoint/2010/main" val="15292599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6" name="Freeform: Shape 8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8" name="Freeform: Shape 8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7527F-10B3-442F-4862-F9158158F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21" y="1844951"/>
            <a:ext cx="5019074" cy="13323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DATA CLEANING AND ANALYSIS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D5188-6816-CF5B-6A94-6ECF052E09EE}"/>
              </a:ext>
            </a:extLst>
          </p:cNvPr>
          <p:cNvSpPr txBox="1"/>
          <p:nvPr/>
        </p:nvSpPr>
        <p:spPr>
          <a:xfrm>
            <a:off x="489097" y="4859543"/>
            <a:ext cx="501369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600"/>
              <a:t>There are multiple missing values in the data and No Duplicates.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03B095-3564-8379-6FB7-9903D9CD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422" y="4319641"/>
            <a:ext cx="4708833" cy="10798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200839-EE15-0514-56CE-B59BE4F7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956813"/>
            <a:ext cx="5859210" cy="28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chemeClr val="accent1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5" name="Title 1">
            <a:extLst>
              <a:ext uri="{FF2B5EF4-FFF2-40B4-BE49-F238E27FC236}">
                <a16:creationId xmlns:a16="http://schemas.microsoft.com/office/drawing/2014/main" id="{91C4C097-E579-E6E1-96C8-A8BCAE324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Categorical Variables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707B9AF-4D9A-1C1B-8B72-A2DBE92620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866"/>
          <a:stretch/>
        </p:blipFill>
        <p:spPr bwMode="auto">
          <a:xfrm>
            <a:off x="4777316" y="680144"/>
            <a:ext cx="6780700" cy="54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3523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8C0C-91FA-C8F1-ECE1-B55AD30E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247666"/>
            <a:ext cx="9090169" cy="11686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/>
              <a:t> </a:t>
            </a:r>
            <a:br>
              <a:rPr lang="en-US" sz="1600" kern="1200"/>
            </a:br>
            <a:br>
              <a:rPr lang="en-US" sz="1600" kern="1200"/>
            </a:br>
            <a:r>
              <a:rPr lang="en-US" sz="2800">
                <a:latin typeface="Aptos Display"/>
                <a:ea typeface="+mn-ea"/>
                <a:cs typeface="+mn-cs"/>
              </a:rPr>
              <a:t>                                                </a:t>
            </a:r>
            <a:r>
              <a:rPr lang="en-US" b="1">
                <a:latin typeface="Aptos Display"/>
                <a:ea typeface="+mn-ea"/>
                <a:cs typeface="+mn-cs"/>
              </a:rPr>
              <a:t>  DATA PREPROCESSING</a:t>
            </a:r>
            <a:br>
              <a:rPr lang="en-US" b="1" kern="1200">
                <a:latin typeface="+mn-lt"/>
                <a:ea typeface="+mn-ea"/>
                <a:cs typeface="+mn-cs"/>
              </a:rPr>
            </a:br>
            <a:endParaRPr lang="en-US" b="1" kern="1200">
              <a:latin typeface="+mj-lt"/>
            </a:endParaRPr>
          </a:p>
        </p:txBody>
      </p:sp>
      <p:graphicFrame>
        <p:nvGraphicFramePr>
          <p:cNvPr id="1041" name="Content Placeholder 2">
            <a:extLst>
              <a:ext uri="{FF2B5EF4-FFF2-40B4-BE49-F238E27FC236}">
                <a16:creationId xmlns:a16="http://schemas.microsoft.com/office/drawing/2014/main" id="{6F89D490-2DAC-2685-3D00-9501C7D7D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26309"/>
              </p:ext>
            </p:extLst>
          </p:nvPr>
        </p:nvGraphicFramePr>
        <p:xfrm>
          <a:off x="389542" y="1024574"/>
          <a:ext cx="4572838" cy="5547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995AB09-7B5B-76A1-B33E-426C9735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1309733"/>
            <a:ext cx="6440424" cy="47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18339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30994-43E5-35E2-65CE-94732AC5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5171406"/>
          </a:xfrm>
        </p:spPr>
        <p:txBody>
          <a:bodyPr>
            <a:normAutofit/>
          </a:bodyPr>
          <a:lstStyle/>
          <a:p>
            <a:r>
              <a:rPr lang="en-US" sz="3700" b="1" i="0">
                <a:effectLst/>
                <a:highlight>
                  <a:srgbClr val="FFFFFF"/>
                </a:highlight>
                <a:latin typeface="Helvetica Neue"/>
              </a:rPr>
              <a:t>Preprocessing the Categorical Columns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B387124-D494-9940-C482-E14BF618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019" y="810253"/>
            <a:ext cx="5615514" cy="2639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9AAA7-20AC-FE61-5DA9-42CCEB63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04" y="3917459"/>
            <a:ext cx="5628429" cy="255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0170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1165</Words>
  <Application>Microsoft Office PowerPoint</Application>
  <PresentationFormat>Widescreen</PresentationFormat>
  <Paragraphs>117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Helvetica Neue</vt:lpstr>
      <vt:lpstr>Söhne</vt:lpstr>
      <vt:lpstr>Office Theme</vt:lpstr>
      <vt:lpstr>CREDIT SCORE CLASSIFICATION</vt:lpstr>
      <vt:lpstr>                 INTRODUCTION</vt:lpstr>
      <vt:lpstr>PowerPoint Presentation</vt:lpstr>
      <vt:lpstr>     DATA WORKFLOW </vt:lpstr>
      <vt:lpstr>                                     DATA DESCRIPTION  </vt:lpstr>
      <vt:lpstr>DATA CLEANING AND ANALYSIS </vt:lpstr>
      <vt:lpstr>Categorical Variables</vt:lpstr>
      <vt:lpstr>                                                     DATA PREPROCESSING </vt:lpstr>
      <vt:lpstr>Preprocessing the Categorical Columns</vt:lpstr>
      <vt:lpstr>Final Data and Preparation</vt:lpstr>
      <vt:lpstr>                 ML MODELS TO BE CHOSEN</vt:lpstr>
      <vt:lpstr>CONSIDERING ENSEMBLE MODELS</vt:lpstr>
      <vt:lpstr>               MODEL-STACKING CLASSIFIER</vt:lpstr>
      <vt:lpstr>              COMPARISON OF ACCURACY</vt:lpstr>
      <vt:lpstr>                             CLASSIFICATION REPORT 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Mylavarapu, Sampath</dc:creator>
  <cp:lastModifiedBy>Mylavarapu, Sampath</cp:lastModifiedBy>
  <cp:revision>37</cp:revision>
  <dcterms:created xsi:type="dcterms:W3CDTF">2024-05-03T01:29:50Z</dcterms:created>
  <dcterms:modified xsi:type="dcterms:W3CDTF">2025-05-14T15:00:57Z</dcterms:modified>
</cp:coreProperties>
</file>