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0063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0063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0" y="419100"/>
            <a:ext cx="4118991" cy="6218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0063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0" y="0"/>
            <a:ext cx="9143619" cy="4244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096" y="1445768"/>
            <a:ext cx="6829806" cy="1263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00639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829" y="1156970"/>
            <a:ext cx="8578341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7518" y="6641707"/>
            <a:ext cx="27444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978650" y="6641707"/>
            <a:ext cx="196913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8AB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s.xmlsoap.org/soap/envelope/" TargetMode="External"/><Relationship Id="rId3" Type="http://schemas.openxmlformats.org/officeDocument/2006/relationships/hyperlink" Target="http://.wssecurity-secext-1.0.xsd/" TargetMode="External"/><Relationship Id="rId4" Type="http://schemas.openxmlformats.org/officeDocument/2006/relationships/hyperlink" Target="http://east.address.training.ibm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Relationship Id="rId3" Type="http://schemas.openxmlformats.org/officeDocument/2006/relationships/hyperlink" Target="http://schemas.xmlsoap.org/soap/envelope/" TargetMode="External"/><Relationship Id="rId4" Type="http://schemas.openxmlformats.org/officeDocument/2006/relationships/hyperlink" Target="http://east.address.training.ibm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power.com/AAAInfo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ining.ibm.com/security/" TargetMode="External"/><Relationship Id="rId3" Type="http://schemas.openxmlformats.org/officeDocument/2006/relationships/hyperlink" Target="http://address.training.ibm.com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dress.training.ibm.com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dress.training.ibm.com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6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411480"/>
            <a:ext cx="4118991" cy="6417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19819" y="6751573"/>
            <a:ext cx="1320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B2D0DA"/>
                </a:solidFill>
                <a:latin typeface="Arial"/>
                <a:cs typeface="Arial"/>
              </a:rPr>
              <a:t>4.0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2791" y="1445768"/>
            <a:ext cx="5216525" cy="864869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3130"/>
              </a:lnSpc>
              <a:spcBef>
                <a:spcPts val="490"/>
              </a:spcBef>
            </a:pPr>
            <a:r>
              <a:rPr dirty="0" spc="-10"/>
              <a:t>Authentication, authorization,  </a:t>
            </a:r>
            <a:r>
              <a:rPr dirty="0" spc="-5"/>
              <a:t>and </a:t>
            </a:r>
            <a:r>
              <a:rPr dirty="0" spc="-10"/>
              <a:t>auditing</a:t>
            </a:r>
            <a:r>
              <a:rPr dirty="0"/>
              <a:t> </a:t>
            </a:r>
            <a:r>
              <a:rPr dirty="0" spc="-5"/>
              <a:t>(AAA)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7322" y="6488682"/>
            <a:ext cx="5769610" cy="33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937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008ABF"/>
                </a:solidFill>
                <a:latin typeface="Arial"/>
                <a:cs typeface="Arial"/>
              </a:rPr>
              <a:t>© </a:t>
            </a:r>
            <a:r>
              <a:rPr dirty="0" sz="1000" spc="-5">
                <a:solidFill>
                  <a:srgbClr val="008ABF"/>
                </a:solidFill>
                <a:latin typeface="Arial"/>
                <a:cs typeface="Arial"/>
              </a:rPr>
              <a:t>Copyright IBM Corporation</a:t>
            </a:r>
            <a:r>
              <a:rPr dirty="0" sz="1000" spc="-65">
                <a:solidFill>
                  <a:srgbClr val="008AB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8ABF"/>
                </a:solidFill>
                <a:latin typeface="Arial"/>
                <a:cs typeface="Arial"/>
              </a:rPr>
              <a:t>2017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000">
                <a:solidFill>
                  <a:srgbClr val="008ABF"/>
                </a:solidFill>
                <a:latin typeface="Arial"/>
                <a:cs typeface="Arial"/>
              </a:rPr>
              <a:t>Course </a:t>
            </a:r>
            <a:r>
              <a:rPr dirty="0" sz="1000" spc="-5">
                <a:solidFill>
                  <a:srgbClr val="008ABF"/>
                </a:solidFill>
                <a:latin typeface="Arial"/>
                <a:cs typeface="Arial"/>
              </a:rPr>
              <a:t>materials may </a:t>
            </a:r>
            <a:r>
              <a:rPr dirty="0" sz="1000">
                <a:solidFill>
                  <a:srgbClr val="008ABF"/>
                </a:solidFill>
                <a:latin typeface="Arial"/>
                <a:cs typeface="Arial"/>
              </a:rPr>
              <a:t>not be </a:t>
            </a:r>
            <a:r>
              <a:rPr dirty="0" sz="1000" spc="-5">
                <a:solidFill>
                  <a:srgbClr val="008ABF"/>
                </a:solidFill>
                <a:latin typeface="Arial"/>
                <a:cs typeface="Arial"/>
              </a:rPr>
              <a:t>reproduced in </a:t>
            </a:r>
            <a:r>
              <a:rPr dirty="0" sz="1000">
                <a:solidFill>
                  <a:srgbClr val="008ABF"/>
                </a:solidFill>
                <a:latin typeface="Arial"/>
                <a:cs typeface="Arial"/>
              </a:rPr>
              <a:t>whole or </a:t>
            </a:r>
            <a:r>
              <a:rPr dirty="0" sz="1000" spc="-5">
                <a:solidFill>
                  <a:srgbClr val="008ABF"/>
                </a:solidFill>
                <a:latin typeface="Arial"/>
                <a:cs typeface="Arial"/>
              </a:rPr>
              <a:t>in </a:t>
            </a:r>
            <a:r>
              <a:rPr dirty="0" sz="1000">
                <a:solidFill>
                  <a:srgbClr val="008ABF"/>
                </a:solidFill>
                <a:latin typeface="Arial"/>
                <a:cs typeface="Arial"/>
              </a:rPr>
              <a:t>part </a:t>
            </a:r>
            <a:r>
              <a:rPr dirty="0" sz="1000" spc="-5">
                <a:solidFill>
                  <a:srgbClr val="008ABF"/>
                </a:solidFill>
                <a:latin typeface="Arial"/>
                <a:cs typeface="Arial"/>
              </a:rPr>
              <a:t>without the prior written permission </a:t>
            </a:r>
            <a:r>
              <a:rPr dirty="0" sz="1000">
                <a:solidFill>
                  <a:srgbClr val="008ABF"/>
                </a:solidFill>
                <a:latin typeface="Arial"/>
                <a:cs typeface="Arial"/>
              </a:rPr>
              <a:t>of</a:t>
            </a:r>
            <a:r>
              <a:rPr dirty="0" sz="1000" spc="-150">
                <a:solidFill>
                  <a:srgbClr val="008ABF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8ABF"/>
                </a:solidFill>
                <a:latin typeface="Arial"/>
                <a:cs typeface="Arial"/>
              </a:rPr>
              <a:t>IBM.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62255" marR="97790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62890" algn="l"/>
              </a:tabLst>
            </a:pPr>
            <a:r>
              <a:rPr dirty="0" spc="-5"/>
              <a:t>Create an access control policy </a:t>
            </a:r>
            <a:r>
              <a:rPr dirty="0"/>
              <a:t>that </a:t>
            </a:r>
            <a:r>
              <a:rPr dirty="0" spc="-5"/>
              <a:t>handles client SOAP web service  requests with the following</a:t>
            </a:r>
            <a:r>
              <a:rPr dirty="0" spc="-30"/>
              <a:t> </a:t>
            </a:r>
            <a:r>
              <a:rPr dirty="0" spc="-5"/>
              <a:t>conditions:</a:t>
            </a:r>
          </a:p>
          <a:p>
            <a:pPr lvl="1" marL="485140" marR="5080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Char char="▪"/>
              <a:tabLst>
                <a:tab pos="485140" algn="l"/>
              </a:tabLst>
            </a:pP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client communicates </a:t>
            </a:r>
            <a:r>
              <a:rPr dirty="0" sz="1900">
                <a:latin typeface="Arial"/>
                <a:cs typeface="Arial"/>
              </a:rPr>
              <a:t>to the </a:t>
            </a:r>
            <a:r>
              <a:rPr dirty="0" sz="1900" spc="-5">
                <a:latin typeface="Arial"/>
                <a:cs typeface="Arial"/>
              </a:rPr>
              <a:t>DataPower gateway over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Secure Sockets  Layer </a:t>
            </a:r>
            <a:r>
              <a:rPr dirty="0" sz="1900">
                <a:latin typeface="Arial"/>
                <a:cs typeface="Arial"/>
              </a:rPr>
              <a:t>(SSL)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connection</a:t>
            </a:r>
            <a:endParaRPr sz="1900">
              <a:latin typeface="Arial"/>
              <a:cs typeface="Arial"/>
            </a:endParaRPr>
          </a:p>
          <a:p>
            <a:pPr lvl="1" marL="485140" indent="-173355">
              <a:lnSpc>
                <a:spcPts val="2215"/>
              </a:lnSpc>
              <a:buClr>
                <a:srgbClr val="008ABF"/>
              </a:buClr>
              <a:buChar char="▪"/>
              <a:tabLst>
                <a:tab pos="485140" algn="l"/>
              </a:tabLst>
            </a:pPr>
            <a:r>
              <a:rPr dirty="0" sz="1900">
                <a:latin typeface="Arial"/>
                <a:cs typeface="Arial"/>
              </a:rPr>
              <a:t>A WS-Security </a:t>
            </a:r>
            <a:r>
              <a:rPr dirty="0" sz="1900" spc="-20">
                <a:latin typeface="Arial"/>
                <a:cs typeface="Arial"/>
              </a:rPr>
              <a:t>UsernameToken </a:t>
            </a:r>
            <a:r>
              <a:rPr dirty="0" sz="1900" spc="-5">
                <a:latin typeface="Arial"/>
                <a:cs typeface="Arial"/>
              </a:rPr>
              <a:t>element holds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requesting client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identity</a:t>
            </a:r>
            <a:endParaRPr sz="1900">
              <a:latin typeface="Arial"/>
              <a:cs typeface="Arial"/>
            </a:endParaRPr>
          </a:p>
          <a:p>
            <a:pPr lvl="1" marL="485140" marR="248920" indent="-173355">
              <a:lnSpc>
                <a:spcPts val="2050"/>
              </a:lnSpc>
              <a:spcBef>
                <a:spcPts val="245"/>
              </a:spcBef>
              <a:buClr>
                <a:srgbClr val="008ABF"/>
              </a:buClr>
              <a:buChar char="▪"/>
              <a:tabLst>
                <a:tab pos="485140" algn="l"/>
              </a:tabLst>
            </a:pPr>
            <a:r>
              <a:rPr dirty="0" sz="1900" spc="-20">
                <a:latin typeface="Arial"/>
                <a:cs typeface="Arial"/>
              </a:rPr>
              <a:t>Verifies </a:t>
            </a:r>
            <a:r>
              <a:rPr dirty="0" sz="1900" spc="-5">
                <a:latin typeface="Arial"/>
                <a:cs typeface="Arial"/>
              </a:rPr>
              <a:t>the claimed identity of the client against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list that is stored on the  DataPower gateway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itself</a:t>
            </a:r>
            <a:endParaRPr sz="1900">
              <a:latin typeface="Arial"/>
              <a:cs typeface="Arial"/>
            </a:endParaRPr>
          </a:p>
          <a:p>
            <a:pPr lvl="1" marL="485140" indent="-173355">
              <a:lnSpc>
                <a:spcPts val="2210"/>
              </a:lnSpc>
              <a:buClr>
                <a:srgbClr val="008ABF"/>
              </a:buClr>
              <a:buChar char="▪"/>
              <a:tabLst>
                <a:tab pos="485140" algn="l"/>
              </a:tabLst>
            </a:pP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requested resource is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web service</a:t>
            </a:r>
            <a:r>
              <a:rPr dirty="0" sz="1900" spc="7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operation</a:t>
            </a:r>
            <a:endParaRPr sz="1900">
              <a:latin typeface="Arial"/>
              <a:cs typeface="Arial"/>
            </a:endParaRPr>
          </a:p>
          <a:p>
            <a:pPr lvl="1" marL="485140" indent="-173355">
              <a:lnSpc>
                <a:spcPts val="2270"/>
              </a:lnSpc>
              <a:buClr>
                <a:srgbClr val="008ABF"/>
              </a:buClr>
              <a:buChar char="▪"/>
              <a:tabLst>
                <a:tab pos="485140" algn="l"/>
              </a:tabLst>
            </a:pPr>
            <a:r>
              <a:rPr dirty="0" sz="1900">
                <a:latin typeface="Arial"/>
                <a:cs typeface="Arial"/>
              </a:rPr>
              <a:t>Allows </a:t>
            </a:r>
            <a:r>
              <a:rPr dirty="0" sz="1900" spc="-5">
                <a:latin typeface="Arial"/>
                <a:cs typeface="Arial"/>
              </a:rPr>
              <a:t>any authenticated </a:t>
            </a:r>
            <a:r>
              <a:rPr dirty="0" sz="1900">
                <a:latin typeface="Arial"/>
                <a:cs typeface="Arial"/>
              </a:rPr>
              <a:t>client </a:t>
            </a:r>
            <a:r>
              <a:rPr dirty="0" sz="1900" spc="-5">
                <a:latin typeface="Arial"/>
                <a:cs typeface="Arial"/>
              </a:rPr>
              <a:t>access </a:t>
            </a:r>
            <a:r>
              <a:rPr dirty="0" sz="1900">
                <a:latin typeface="Arial"/>
                <a:cs typeface="Arial"/>
              </a:rPr>
              <a:t>to the </a:t>
            </a:r>
            <a:r>
              <a:rPr dirty="0" sz="1900" spc="-5">
                <a:latin typeface="Arial"/>
                <a:cs typeface="Arial"/>
              </a:rPr>
              <a:t>web </a:t>
            </a:r>
            <a:r>
              <a:rPr dirty="0" sz="1900">
                <a:latin typeface="Arial"/>
                <a:cs typeface="Arial"/>
              </a:rPr>
              <a:t>service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operation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257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1: Authorize authenticated</a:t>
            </a:r>
            <a:r>
              <a:rPr dirty="0" sz="2400" spc="-135"/>
              <a:t> </a:t>
            </a:r>
            <a:r>
              <a:rPr dirty="0" sz="2400" spc="-5"/>
              <a:t>clients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958" y="1351788"/>
            <a:ext cx="8560435" cy="5153660"/>
          </a:xfrm>
          <a:custGeom>
            <a:avLst/>
            <a:gdLst/>
            <a:ahLst/>
            <a:cxnLst/>
            <a:rect l="l" t="t" r="r" b="b"/>
            <a:pathLst>
              <a:path w="8560435" h="5153659">
                <a:moveTo>
                  <a:pt x="8560308" y="4969002"/>
                </a:moveTo>
                <a:lnTo>
                  <a:pt x="8560308" y="184403"/>
                </a:lnTo>
                <a:lnTo>
                  <a:pt x="8554060" y="142278"/>
                </a:lnTo>
                <a:lnTo>
                  <a:pt x="8536270" y="103525"/>
                </a:lnTo>
                <a:lnTo>
                  <a:pt x="8508363" y="69277"/>
                </a:lnTo>
                <a:lnTo>
                  <a:pt x="8471764" y="40668"/>
                </a:lnTo>
                <a:lnTo>
                  <a:pt x="8427902" y="18830"/>
                </a:lnTo>
                <a:lnTo>
                  <a:pt x="8378201" y="4896"/>
                </a:lnTo>
                <a:lnTo>
                  <a:pt x="8324087" y="0"/>
                </a:lnTo>
                <a:lnTo>
                  <a:pt x="236219" y="0"/>
                </a:lnTo>
                <a:lnTo>
                  <a:pt x="182106" y="4896"/>
                </a:lnTo>
                <a:lnTo>
                  <a:pt x="132405" y="18830"/>
                </a:lnTo>
                <a:lnTo>
                  <a:pt x="88543" y="40668"/>
                </a:lnTo>
                <a:lnTo>
                  <a:pt x="51944" y="69277"/>
                </a:lnTo>
                <a:lnTo>
                  <a:pt x="24037" y="103525"/>
                </a:lnTo>
                <a:lnTo>
                  <a:pt x="6247" y="142278"/>
                </a:lnTo>
                <a:lnTo>
                  <a:pt x="0" y="184404"/>
                </a:lnTo>
                <a:lnTo>
                  <a:pt x="0" y="4969002"/>
                </a:lnTo>
                <a:lnTo>
                  <a:pt x="6247" y="5011127"/>
                </a:lnTo>
                <a:lnTo>
                  <a:pt x="24037" y="5049880"/>
                </a:lnTo>
                <a:lnTo>
                  <a:pt x="51944" y="5084128"/>
                </a:lnTo>
                <a:lnTo>
                  <a:pt x="88543" y="5112737"/>
                </a:lnTo>
                <a:lnTo>
                  <a:pt x="132405" y="5134575"/>
                </a:lnTo>
                <a:lnTo>
                  <a:pt x="182106" y="5148509"/>
                </a:lnTo>
                <a:lnTo>
                  <a:pt x="236219" y="5153406"/>
                </a:lnTo>
                <a:lnTo>
                  <a:pt x="8324087" y="5153406"/>
                </a:lnTo>
                <a:lnTo>
                  <a:pt x="8378201" y="5148509"/>
                </a:lnTo>
                <a:lnTo>
                  <a:pt x="8427902" y="5134575"/>
                </a:lnTo>
                <a:lnTo>
                  <a:pt x="8471764" y="5112737"/>
                </a:lnTo>
                <a:lnTo>
                  <a:pt x="8508363" y="5084128"/>
                </a:lnTo>
                <a:lnTo>
                  <a:pt x="8536270" y="5049880"/>
                </a:lnTo>
                <a:lnTo>
                  <a:pt x="8554060" y="5011127"/>
                </a:lnTo>
                <a:lnTo>
                  <a:pt x="8560308" y="496900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6041" y="1271777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6" y="4970526"/>
                </a:moveTo>
                <a:lnTo>
                  <a:pt x="8551926" y="184403"/>
                </a:lnTo>
                <a:lnTo>
                  <a:pt x="8545678" y="142038"/>
                </a:lnTo>
                <a:lnTo>
                  <a:pt x="8527888" y="103192"/>
                </a:lnTo>
                <a:lnTo>
                  <a:pt x="8499981" y="68957"/>
                </a:lnTo>
                <a:lnTo>
                  <a:pt x="8463382" y="40428"/>
                </a:lnTo>
                <a:lnTo>
                  <a:pt x="8419520" y="18696"/>
                </a:lnTo>
                <a:lnTo>
                  <a:pt x="8369819" y="4856"/>
                </a:lnTo>
                <a:lnTo>
                  <a:pt x="8315706" y="0"/>
                </a:lnTo>
                <a:lnTo>
                  <a:pt x="235457" y="0"/>
                </a:lnTo>
                <a:lnTo>
                  <a:pt x="181387" y="4856"/>
                </a:lnTo>
                <a:lnTo>
                  <a:pt x="131794" y="18696"/>
                </a:lnTo>
                <a:lnTo>
                  <a:pt x="88080" y="40428"/>
                </a:lnTo>
                <a:lnTo>
                  <a:pt x="51644" y="68957"/>
                </a:lnTo>
                <a:lnTo>
                  <a:pt x="23886" y="103192"/>
                </a:lnTo>
                <a:lnTo>
                  <a:pt x="6204" y="142038"/>
                </a:lnTo>
                <a:lnTo>
                  <a:pt x="0" y="184404"/>
                </a:lnTo>
                <a:lnTo>
                  <a:pt x="0" y="4970526"/>
                </a:lnTo>
                <a:lnTo>
                  <a:pt x="6204" y="5012933"/>
                </a:lnTo>
                <a:lnTo>
                  <a:pt x="23886" y="5051888"/>
                </a:lnTo>
                <a:lnTo>
                  <a:pt x="51644" y="5086272"/>
                </a:lnTo>
                <a:lnTo>
                  <a:pt x="88080" y="5114963"/>
                </a:lnTo>
                <a:lnTo>
                  <a:pt x="131794" y="5136844"/>
                </a:lnTo>
                <a:lnTo>
                  <a:pt x="181387" y="5150793"/>
                </a:lnTo>
                <a:lnTo>
                  <a:pt x="235457" y="5155692"/>
                </a:lnTo>
                <a:lnTo>
                  <a:pt x="8315706" y="5155692"/>
                </a:lnTo>
                <a:lnTo>
                  <a:pt x="8369819" y="5150793"/>
                </a:lnTo>
                <a:lnTo>
                  <a:pt x="8419520" y="5136844"/>
                </a:lnTo>
                <a:lnTo>
                  <a:pt x="8463382" y="5114963"/>
                </a:lnTo>
                <a:lnTo>
                  <a:pt x="8499981" y="5086272"/>
                </a:lnTo>
                <a:lnTo>
                  <a:pt x="8527888" y="5051888"/>
                </a:lnTo>
                <a:lnTo>
                  <a:pt x="8545678" y="5012933"/>
                </a:lnTo>
                <a:lnTo>
                  <a:pt x="8551926" y="4970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045" y="1271789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1" y="184401"/>
                </a:moveTo>
                <a:lnTo>
                  <a:pt x="8545674" y="142035"/>
                </a:lnTo>
                <a:lnTo>
                  <a:pt x="8527885" y="103189"/>
                </a:lnTo>
                <a:lnTo>
                  <a:pt x="8499978" y="68955"/>
                </a:lnTo>
                <a:lnTo>
                  <a:pt x="8463382" y="40426"/>
                </a:lnTo>
                <a:lnTo>
                  <a:pt x="8419520" y="18695"/>
                </a:lnTo>
                <a:lnTo>
                  <a:pt x="8369820" y="4856"/>
                </a:lnTo>
                <a:lnTo>
                  <a:pt x="8315707" y="0"/>
                </a:lnTo>
                <a:lnTo>
                  <a:pt x="235451" y="0"/>
                </a:lnTo>
                <a:lnTo>
                  <a:pt x="181381" y="4856"/>
                </a:lnTo>
                <a:lnTo>
                  <a:pt x="131789" y="18695"/>
                </a:lnTo>
                <a:lnTo>
                  <a:pt x="88077" y="40426"/>
                </a:lnTo>
                <a:lnTo>
                  <a:pt x="51642" y="68955"/>
                </a:lnTo>
                <a:lnTo>
                  <a:pt x="23885" y="103189"/>
                </a:lnTo>
                <a:lnTo>
                  <a:pt x="6204" y="142035"/>
                </a:lnTo>
                <a:lnTo>
                  <a:pt x="0" y="184401"/>
                </a:lnTo>
                <a:lnTo>
                  <a:pt x="0" y="4970548"/>
                </a:lnTo>
                <a:lnTo>
                  <a:pt x="6204" y="5012953"/>
                </a:lnTo>
                <a:lnTo>
                  <a:pt x="23885" y="5051907"/>
                </a:lnTo>
                <a:lnTo>
                  <a:pt x="51642" y="5086290"/>
                </a:lnTo>
                <a:lnTo>
                  <a:pt x="88077" y="5114983"/>
                </a:lnTo>
                <a:lnTo>
                  <a:pt x="131789" y="5136864"/>
                </a:lnTo>
                <a:lnTo>
                  <a:pt x="181381" y="5150814"/>
                </a:lnTo>
                <a:lnTo>
                  <a:pt x="235451" y="5155713"/>
                </a:lnTo>
                <a:lnTo>
                  <a:pt x="8315707" y="5155713"/>
                </a:lnTo>
                <a:lnTo>
                  <a:pt x="8369820" y="5150814"/>
                </a:lnTo>
                <a:lnTo>
                  <a:pt x="8419520" y="5136864"/>
                </a:lnTo>
                <a:lnTo>
                  <a:pt x="8463382" y="5114983"/>
                </a:lnTo>
                <a:lnTo>
                  <a:pt x="8499978" y="5086290"/>
                </a:lnTo>
                <a:lnTo>
                  <a:pt x="8527885" y="5051907"/>
                </a:lnTo>
                <a:lnTo>
                  <a:pt x="8545674" y="5012953"/>
                </a:lnTo>
                <a:lnTo>
                  <a:pt x="8551921" y="4970548"/>
                </a:lnTo>
                <a:lnTo>
                  <a:pt x="8551921" y="184401"/>
                </a:lnTo>
                <a:close/>
              </a:path>
            </a:pathLst>
          </a:custGeom>
          <a:ln w="13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505" y="1177544"/>
            <a:ext cx="6311900" cy="481838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500" spc="-5">
                <a:latin typeface="Courier New"/>
                <a:cs typeface="Courier New"/>
              </a:rPr>
              <a:t>&lt;?xml version="1.0"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encoding="UTF-8"&gt;</a:t>
            </a:r>
            <a:endParaRPr sz="1500">
              <a:latin typeface="Courier New"/>
              <a:cs typeface="Courier New"/>
            </a:endParaRPr>
          </a:p>
          <a:p>
            <a:pPr marL="127000" marR="5080" indent="-114300">
              <a:lnSpc>
                <a:spcPct val="123300"/>
              </a:lnSpc>
            </a:pPr>
            <a:r>
              <a:rPr dirty="0" sz="1500" spc="-5">
                <a:latin typeface="Courier New"/>
                <a:cs typeface="Courier New"/>
              </a:rPr>
              <a:t>&lt;soap:Envelope  </a:t>
            </a:r>
            <a:r>
              <a:rPr dirty="0" sz="1500" spc="-5">
                <a:latin typeface="Courier New"/>
                <a:cs typeface="Courier New"/>
                <a:hlinkClick r:id="rId2"/>
              </a:rPr>
              <a:t>xmlns:soap="http://schemas.xmlsoap.org/soap/envelope/" </a:t>
            </a:r>
            <a:r>
              <a:rPr dirty="0" sz="1500" spc="-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  <a:hlinkClick r:id="rId3"/>
              </a:rPr>
              <a:t>xmlns:wsse="http://...wssecurity-secext-1.0.xsd" </a:t>
            </a:r>
            <a:r>
              <a:rPr dirty="0" sz="1500" spc="-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  <a:hlinkClick r:id="rId4"/>
              </a:rPr>
              <a:t>xmlns:q0="http://east.address.training.ibm.com"&gt;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&lt;soap:Header&gt;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&lt;wsse:Security&gt;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&lt;wsse:UsernameToken&gt;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&lt;wsse:Username&gt;Alice&lt;/wsse:Username&gt;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&lt;wsse:Password&gt;ond3mand&lt;/wsse:Password&gt;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&lt;/wsse:UsernameToken&gt;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&lt;/wsse:Security&gt;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&lt;/soap:Header&gt;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&lt;soap:Body&gt;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&lt;q0:retrieveAll</a:t>
            </a:r>
            <a:r>
              <a:rPr dirty="0" sz="1500" spc="-10" b="1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z="1500" spc="-5" b="1">
                <a:solidFill>
                  <a:srgbClr val="000099"/>
                </a:solidFill>
                <a:latin typeface="Courier New"/>
                <a:cs typeface="Courier New"/>
              </a:rPr>
              <a:t>/&gt;</a:t>
            </a:r>
            <a:endParaRPr sz="1500">
              <a:latin typeface="Courier New"/>
              <a:cs typeface="Courier New"/>
            </a:endParaRPr>
          </a:p>
          <a:p>
            <a:pPr algn="ctr" marR="445008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&lt;/soap:Body&gt;</a:t>
            </a:r>
            <a:endParaRPr sz="1500">
              <a:latin typeface="Courier New"/>
              <a:cs typeface="Courier New"/>
            </a:endParaRPr>
          </a:p>
          <a:p>
            <a:pPr algn="ctr" marR="445008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&lt;/soap:Envelope&gt;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3531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1: Sample SOAP request</a:t>
            </a:r>
            <a:r>
              <a:rPr dirty="0" sz="2400" spc="-95"/>
              <a:t> </a:t>
            </a:r>
            <a:r>
              <a:rPr dirty="0" sz="2400" spc="-5"/>
              <a:t>message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918" y="1202689"/>
            <a:ext cx="3558540" cy="46101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49885" marR="18415" indent="-337820">
              <a:lnSpc>
                <a:spcPts val="2170"/>
              </a:lnSpc>
              <a:spcBef>
                <a:spcPts val="265"/>
              </a:spcBef>
              <a:buClr>
                <a:srgbClr val="00639D"/>
              </a:buClr>
              <a:buAutoNum type="arabicPeriod"/>
              <a:tabLst>
                <a:tab pos="349885" algn="l"/>
                <a:tab pos="350520" algn="l"/>
              </a:tabLst>
            </a:pPr>
            <a:r>
              <a:rPr dirty="0" sz="1900" spc="-5">
                <a:latin typeface="Arial"/>
                <a:cs typeface="Arial"/>
              </a:rPr>
              <a:t>Create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AAA policy object</a:t>
            </a:r>
            <a:r>
              <a:rPr dirty="0" sz="1900" spc="-2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on  the DataPower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gateway</a:t>
            </a:r>
            <a:endParaRPr sz="1900">
              <a:latin typeface="Arial"/>
              <a:cs typeface="Arial"/>
            </a:endParaRPr>
          </a:p>
          <a:p>
            <a:pPr marL="349885" marR="125730" indent="-337820">
              <a:lnSpc>
                <a:spcPts val="2170"/>
              </a:lnSpc>
              <a:spcBef>
                <a:spcPts val="995"/>
              </a:spcBef>
              <a:buClr>
                <a:srgbClr val="00639D"/>
              </a:buClr>
              <a:buAutoNum type="arabicPeriod"/>
              <a:tabLst>
                <a:tab pos="349885" algn="l"/>
                <a:tab pos="350520" algn="l"/>
              </a:tabLst>
            </a:pPr>
            <a:r>
              <a:rPr dirty="0" sz="1900" spc="-5">
                <a:latin typeface="Arial"/>
                <a:cs typeface="Arial"/>
              </a:rPr>
              <a:t>Extract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10">
                <a:latin typeface="Arial"/>
                <a:cs typeface="Arial"/>
              </a:rPr>
              <a:t>client’s </a:t>
            </a:r>
            <a:r>
              <a:rPr dirty="0" sz="1900" spc="-5">
                <a:latin typeface="Arial"/>
                <a:cs typeface="Arial"/>
              </a:rPr>
              <a:t>identity  with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 b="1">
                <a:latin typeface="Arial"/>
                <a:cs typeface="Arial"/>
              </a:rPr>
              <a:t>Password-carrying  </a:t>
            </a:r>
            <a:r>
              <a:rPr dirty="0" sz="1900" spc="-15" b="1">
                <a:latin typeface="Arial"/>
                <a:cs typeface="Arial"/>
              </a:rPr>
              <a:t>UsernameToken </a:t>
            </a:r>
            <a:r>
              <a:rPr dirty="0" sz="1900" b="1">
                <a:latin typeface="Arial"/>
                <a:cs typeface="Arial"/>
              </a:rPr>
              <a:t>Element  </a:t>
            </a:r>
            <a:r>
              <a:rPr dirty="0" sz="1900" spc="-5" b="1">
                <a:latin typeface="Arial"/>
                <a:cs typeface="Arial"/>
              </a:rPr>
              <a:t>from </a:t>
            </a:r>
            <a:r>
              <a:rPr dirty="0" sz="1900" b="1">
                <a:latin typeface="Arial"/>
                <a:cs typeface="Arial"/>
              </a:rPr>
              <a:t>WS-Security </a:t>
            </a:r>
            <a:r>
              <a:rPr dirty="0" sz="1900" spc="-5" b="1">
                <a:latin typeface="Arial"/>
                <a:cs typeface="Arial"/>
              </a:rPr>
              <a:t>header  </a:t>
            </a:r>
            <a:r>
              <a:rPr dirty="0" sz="1900" spc="-5">
                <a:latin typeface="Arial"/>
                <a:cs typeface="Arial"/>
              </a:rPr>
              <a:t>option</a:t>
            </a:r>
            <a:endParaRPr sz="1900">
              <a:latin typeface="Arial"/>
              <a:cs typeface="Arial"/>
            </a:endParaRPr>
          </a:p>
          <a:p>
            <a:pPr marL="349885" marR="862965" indent="-337820">
              <a:lnSpc>
                <a:spcPts val="2170"/>
              </a:lnSpc>
              <a:spcBef>
                <a:spcPts val="975"/>
              </a:spcBef>
              <a:buClr>
                <a:srgbClr val="00639D"/>
              </a:buClr>
              <a:buAutoNum type="arabicPeriod"/>
              <a:tabLst>
                <a:tab pos="349885" algn="l"/>
                <a:tab pos="350520" algn="l"/>
              </a:tabLst>
            </a:pPr>
            <a:r>
              <a:rPr dirty="0" sz="1900">
                <a:latin typeface="Arial"/>
                <a:cs typeface="Arial"/>
              </a:rPr>
              <a:t>For the </a:t>
            </a:r>
            <a:r>
              <a:rPr dirty="0" sz="1900" spc="-5">
                <a:latin typeface="Arial"/>
                <a:cs typeface="Arial"/>
              </a:rPr>
              <a:t>authentication  method,</a:t>
            </a:r>
            <a:endParaRPr sz="1900">
              <a:latin typeface="Arial"/>
              <a:cs typeface="Arial"/>
            </a:endParaRPr>
          </a:p>
          <a:p>
            <a:pPr marL="349885">
              <a:lnSpc>
                <a:spcPts val="2110"/>
              </a:lnSpc>
            </a:pPr>
            <a:r>
              <a:rPr dirty="0" sz="1900" spc="-5" b="1">
                <a:latin typeface="Arial"/>
                <a:cs typeface="Arial"/>
              </a:rPr>
              <a:t>Use </a:t>
            </a:r>
            <a:r>
              <a:rPr dirty="0" sz="1900" b="1">
                <a:latin typeface="Arial"/>
                <a:cs typeface="Arial"/>
              </a:rPr>
              <a:t>AAA information</a:t>
            </a:r>
            <a:r>
              <a:rPr dirty="0" sz="1900" spc="-16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file</a:t>
            </a:r>
            <a:endParaRPr sz="1900">
              <a:latin typeface="Arial"/>
              <a:cs typeface="Arial"/>
            </a:endParaRPr>
          </a:p>
          <a:p>
            <a:pPr lvl="1" marL="778510" marR="5080" indent="-343535">
              <a:lnSpc>
                <a:spcPts val="2170"/>
              </a:lnSpc>
              <a:spcBef>
                <a:spcPts val="650"/>
              </a:spcBef>
              <a:buClr>
                <a:srgbClr val="008ABF"/>
              </a:buClr>
              <a:buFont typeface="Wingdings"/>
              <a:buChar char=""/>
              <a:tabLst>
                <a:tab pos="777875" algn="l"/>
                <a:tab pos="779145" algn="l"/>
              </a:tabLst>
            </a:pPr>
            <a:r>
              <a:rPr dirty="0" sz="1900" spc="-5">
                <a:latin typeface="Arial"/>
                <a:cs typeface="Arial"/>
              </a:rPr>
              <a:t>Specify the name of the  AAA information file in</a:t>
            </a:r>
            <a:r>
              <a:rPr dirty="0" sz="1900" spc="-13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the  </a:t>
            </a:r>
            <a:r>
              <a:rPr dirty="0" sz="1900" b="1">
                <a:latin typeface="Arial"/>
                <a:cs typeface="Arial"/>
              </a:rPr>
              <a:t>URL</a:t>
            </a:r>
            <a:r>
              <a:rPr dirty="0" sz="1900" spc="-5" b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field</a:t>
            </a:r>
            <a:endParaRPr sz="1900">
              <a:latin typeface="Arial"/>
              <a:cs typeface="Arial"/>
            </a:endParaRPr>
          </a:p>
          <a:p>
            <a:pPr marL="349885" indent="-337820">
              <a:lnSpc>
                <a:spcPts val="2230"/>
              </a:lnSpc>
              <a:spcBef>
                <a:spcPts val="825"/>
              </a:spcBef>
              <a:buClr>
                <a:srgbClr val="00639D"/>
              </a:buClr>
              <a:buAutoNum type="arabicPeriod" startAt="4"/>
              <a:tabLst>
                <a:tab pos="349885" algn="l"/>
                <a:tab pos="350520" algn="l"/>
              </a:tabLst>
            </a:pPr>
            <a:r>
              <a:rPr dirty="0" sz="1900" spc="-5">
                <a:latin typeface="Arial"/>
                <a:cs typeface="Arial"/>
              </a:rPr>
              <a:t>Leave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identity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mapping</a:t>
            </a:r>
            <a:endParaRPr sz="1900">
              <a:latin typeface="Arial"/>
              <a:cs typeface="Arial"/>
            </a:endParaRPr>
          </a:p>
          <a:p>
            <a:pPr marL="349885">
              <a:lnSpc>
                <a:spcPts val="2110"/>
              </a:lnSpc>
            </a:pPr>
            <a:r>
              <a:rPr dirty="0" sz="1800">
                <a:latin typeface="Arial"/>
                <a:cs typeface="Arial"/>
              </a:rPr>
              <a:t>method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917" y="5752338"/>
            <a:ext cx="3375442" cy="627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38928" y="5737097"/>
            <a:ext cx="3472179" cy="660400"/>
          </a:xfrm>
          <a:custGeom>
            <a:avLst/>
            <a:gdLst/>
            <a:ahLst/>
            <a:cxnLst/>
            <a:rect l="l" t="t" r="r" b="b"/>
            <a:pathLst>
              <a:path w="3472179" h="660400">
                <a:moveTo>
                  <a:pt x="3471672" y="659891"/>
                </a:moveTo>
                <a:lnTo>
                  <a:pt x="3471672" y="0"/>
                </a:lnTo>
                <a:lnTo>
                  <a:pt x="0" y="0"/>
                </a:lnTo>
                <a:lnTo>
                  <a:pt x="0" y="659892"/>
                </a:lnTo>
                <a:lnTo>
                  <a:pt x="9144" y="659892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3452622" y="19050"/>
                </a:lnTo>
                <a:lnTo>
                  <a:pt x="3452622" y="9143"/>
                </a:lnTo>
                <a:lnTo>
                  <a:pt x="3461766" y="19050"/>
                </a:lnTo>
                <a:lnTo>
                  <a:pt x="3461766" y="659891"/>
                </a:lnTo>
                <a:lnTo>
                  <a:pt x="3471672" y="659891"/>
                </a:lnTo>
                <a:close/>
              </a:path>
              <a:path w="3472179" h="66040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3472179" h="660400">
                <a:moveTo>
                  <a:pt x="19050" y="640842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640842"/>
                </a:lnTo>
                <a:lnTo>
                  <a:pt x="19050" y="640842"/>
                </a:lnTo>
                <a:close/>
              </a:path>
              <a:path w="3472179" h="660400">
                <a:moveTo>
                  <a:pt x="3461766" y="640841"/>
                </a:moveTo>
                <a:lnTo>
                  <a:pt x="9144" y="640842"/>
                </a:lnTo>
                <a:lnTo>
                  <a:pt x="19050" y="650748"/>
                </a:lnTo>
                <a:lnTo>
                  <a:pt x="19050" y="659892"/>
                </a:lnTo>
                <a:lnTo>
                  <a:pt x="3452622" y="659891"/>
                </a:lnTo>
                <a:lnTo>
                  <a:pt x="3452622" y="650748"/>
                </a:lnTo>
                <a:lnTo>
                  <a:pt x="3461766" y="640841"/>
                </a:lnTo>
                <a:close/>
              </a:path>
              <a:path w="3472179" h="660400">
                <a:moveTo>
                  <a:pt x="19050" y="659892"/>
                </a:moveTo>
                <a:lnTo>
                  <a:pt x="19050" y="650748"/>
                </a:lnTo>
                <a:lnTo>
                  <a:pt x="9144" y="640842"/>
                </a:lnTo>
                <a:lnTo>
                  <a:pt x="9144" y="659892"/>
                </a:lnTo>
                <a:lnTo>
                  <a:pt x="19050" y="659892"/>
                </a:lnTo>
                <a:close/>
              </a:path>
              <a:path w="3472179" h="660400">
                <a:moveTo>
                  <a:pt x="3461766" y="19050"/>
                </a:moveTo>
                <a:lnTo>
                  <a:pt x="3452622" y="9143"/>
                </a:lnTo>
                <a:lnTo>
                  <a:pt x="3452622" y="19050"/>
                </a:lnTo>
                <a:lnTo>
                  <a:pt x="3461766" y="19050"/>
                </a:lnTo>
                <a:close/>
              </a:path>
              <a:path w="3472179" h="660400">
                <a:moveTo>
                  <a:pt x="3461766" y="640841"/>
                </a:moveTo>
                <a:lnTo>
                  <a:pt x="3461766" y="19050"/>
                </a:lnTo>
                <a:lnTo>
                  <a:pt x="3452622" y="19050"/>
                </a:lnTo>
                <a:lnTo>
                  <a:pt x="3452622" y="640841"/>
                </a:lnTo>
                <a:lnTo>
                  <a:pt x="3461766" y="640841"/>
                </a:lnTo>
                <a:close/>
              </a:path>
              <a:path w="3472179" h="660400">
                <a:moveTo>
                  <a:pt x="3461766" y="659891"/>
                </a:moveTo>
                <a:lnTo>
                  <a:pt x="3461766" y="640841"/>
                </a:lnTo>
                <a:lnTo>
                  <a:pt x="3452622" y="650748"/>
                </a:lnTo>
                <a:lnTo>
                  <a:pt x="3452622" y="659891"/>
                </a:lnTo>
                <a:lnTo>
                  <a:pt x="3461766" y="65989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3701" y="5905500"/>
            <a:ext cx="3816096" cy="668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4651" y="5886450"/>
            <a:ext cx="3854450" cy="706755"/>
          </a:xfrm>
          <a:custGeom>
            <a:avLst/>
            <a:gdLst/>
            <a:ahLst/>
            <a:cxnLst/>
            <a:rect l="l" t="t" r="r" b="b"/>
            <a:pathLst>
              <a:path w="3854450" h="706754">
                <a:moveTo>
                  <a:pt x="3854196" y="706374"/>
                </a:moveTo>
                <a:lnTo>
                  <a:pt x="3854196" y="0"/>
                </a:lnTo>
                <a:lnTo>
                  <a:pt x="0" y="0"/>
                </a:lnTo>
                <a:lnTo>
                  <a:pt x="0" y="706374"/>
                </a:lnTo>
                <a:lnTo>
                  <a:pt x="9144" y="706374"/>
                </a:lnTo>
                <a:lnTo>
                  <a:pt x="9144" y="19050"/>
                </a:lnTo>
                <a:lnTo>
                  <a:pt x="19049" y="9144"/>
                </a:lnTo>
                <a:lnTo>
                  <a:pt x="19049" y="19050"/>
                </a:lnTo>
                <a:lnTo>
                  <a:pt x="3835146" y="19050"/>
                </a:lnTo>
                <a:lnTo>
                  <a:pt x="3835146" y="9144"/>
                </a:lnTo>
                <a:lnTo>
                  <a:pt x="3845052" y="19050"/>
                </a:lnTo>
                <a:lnTo>
                  <a:pt x="3845052" y="706374"/>
                </a:lnTo>
                <a:lnTo>
                  <a:pt x="3854196" y="706374"/>
                </a:lnTo>
                <a:close/>
              </a:path>
              <a:path w="3854450" h="706754">
                <a:moveTo>
                  <a:pt x="19049" y="19050"/>
                </a:moveTo>
                <a:lnTo>
                  <a:pt x="19049" y="9144"/>
                </a:lnTo>
                <a:lnTo>
                  <a:pt x="9144" y="19050"/>
                </a:lnTo>
                <a:lnTo>
                  <a:pt x="19049" y="19050"/>
                </a:lnTo>
                <a:close/>
              </a:path>
              <a:path w="3854450" h="706754">
                <a:moveTo>
                  <a:pt x="19049" y="687324"/>
                </a:moveTo>
                <a:lnTo>
                  <a:pt x="19049" y="19050"/>
                </a:lnTo>
                <a:lnTo>
                  <a:pt x="9144" y="19050"/>
                </a:lnTo>
                <a:lnTo>
                  <a:pt x="9144" y="687324"/>
                </a:lnTo>
                <a:lnTo>
                  <a:pt x="19049" y="687324"/>
                </a:lnTo>
                <a:close/>
              </a:path>
              <a:path w="3854450" h="706754">
                <a:moveTo>
                  <a:pt x="3845052" y="687324"/>
                </a:moveTo>
                <a:lnTo>
                  <a:pt x="9144" y="687324"/>
                </a:lnTo>
                <a:lnTo>
                  <a:pt x="19049" y="697229"/>
                </a:lnTo>
                <a:lnTo>
                  <a:pt x="19049" y="706374"/>
                </a:lnTo>
                <a:lnTo>
                  <a:pt x="3835146" y="706374"/>
                </a:lnTo>
                <a:lnTo>
                  <a:pt x="3835146" y="697229"/>
                </a:lnTo>
                <a:lnTo>
                  <a:pt x="3845052" y="687324"/>
                </a:lnTo>
                <a:close/>
              </a:path>
              <a:path w="3854450" h="706754">
                <a:moveTo>
                  <a:pt x="19049" y="706374"/>
                </a:moveTo>
                <a:lnTo>
                  <a:pt x="19049" y="697229"/>
                </a:lnTo>
                <a:lnTo>
                  <a:pt x="9144" y="687324"/>
                </a:lnTo>
                <a:lnTo>
                  <a:pt x="9144" y="706374"/>
                </a:lnTo>
                <a:lnTo>
                  <a:pt x="19049" y="706374"/>
                </a:lnTo>
                <a:close/>
              </a:path>
              <a:path w="3854450" h="706754">
                <a:moveTo>
                  <a:pt x="3845052" y="19050"/>
                </a:moveTo>
                <a:lnTo>
                  <a:pt x="3835146" y="9144"/>
                </a:lnTo>
                <a:lnTo>
                  <a:pt x="3835146" y="19050"/>
                </a:lnTo>
                <a:lnTo>
                  <a:pt x="3845052" y="19050"/>
                </a:lnTo>
                <a:close/>
              </a:path>
              <a:path w="3854450" h="706754">
                <a:moveTo>
                  <a:pt x="3845052" y="687324"/>
                </a:moveTo>
                <a:lnTo>
                  <a:pt x="3845052" y="19050"/>
                </a:lnTo>
                <a:lnTo>
                  <a:pt x="3835146" y="19050"/>
                </a:lnTo>
                <a:lnTo>
                  <a:pt x="3835146" y="687324"/>
                </a:lnTo>
                <a:lnTo>
                  <a:pt x="3845052" y="687324"/>
                </a:lnTo>
                <a:close/>
              </a:path>
              <a:path w="3854450" h="706754">
                <a:moveTo>
                  <a:pt x="3845052" y="706374"/>
                </a:moveTo>
                <a:lnTo>
                  <a:pt x="3845052" y="687324"/>
                </a:lnTo>
                <a:lnTo>
                  <a:pt x="3835146" y="697229"/>
                </a:lnTo>
                <a:lnTo>
                  <a:pt x="3835146" y="706374"/>
                </a:lnTo>
                <a:lnTo>
                  <a:pt x="3845052" y="7063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9918" y="589279"/>
            <a:ext cx="6762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1: Identify and authenticate the</a:t>
            </a:r>
            <a:r>
              <a:rPr dirty="0" sz="2400" spc="-40"/>
              <a:t> </a:t>
            </a:r>
            <a:r>
              <a:rPr dirty="0" sz="2400" spc="-5"/>
              <a:t>client</a:t>
            </a:r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573523" y="2388870"/>
            <a:ext cx="4446270" cy="3140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54473" y="2369820"/>
            <a:ext cx="4484370" cy="3178810"/>
          </a:xfrm>
          <a:custGeom>
            <a:avLst/>
            <a:gdLst/>
            <a:ahLst/>
            <a:cxnLst/>
            <a:rect l="l" t="t" r="r" b="b"/>
            <a:pathLst>
              <a:path w="4484370" h="3178810">
                <a:moveTo>
                  <a:pt x="4484370" y="3178302"/>
                </a:moveTo>
                <a:lnTo>
                  <a:pt x="4484370" y="0"/>
                </a:lnTo>
                <a:lnTo>
                  <a:pt x="0" y="0"/>
                </a:lnTo>
                <a:lnTo>
                  <a:pt x="0" y="3178302"/>
                </a:lnTo>
                <a:lnTo>
                  <a:pt x="9905" y="3178302"/>
                </a:lnTo>
                <a:lnTo>
                  <a:pt x="9905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4465320" y="19049"/>
                </a:lnTo>
                <a:lnTo>
                  <a:pt x="4465320" y="9143"/>
                </a:lnTo>
                <a:lnTo>
                  <a:pt x="4475226" y="19049"/>
                </a:lnTo>
                <a:lnTo>
                  <a:pt x="4475226" y="3178302"/>
                </a:lnTo>
                <a:lnTo>
                  <a:pt x="4484370" y="3178302"/>
                </a:lnTo>
                <a:close/>
              </a:path>
              <a:path w="4484370" h="3178810">
                <a:moveTo>
                  <a:pt x="19050" y="19050"/>
                </a:moveTo>
                <a:lnTo>
                  <a:pt x="19050" y="9143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4484370" h="3178810">
                <a:moveTo>
                  <a:pt x="19050" y="3159252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3159252"/>
                </a:lnTo>
                <a:lnTo>
                  <a:pt x="19050" y="3159252"/>
                </a:lnTo>
                <a:close/>
              </a:path>
              <a:path w="4484370" h="3178810">
                <a:moveTo>
                  <a:pt x="4475226" y="3159252"/>
                </a:moveTo>
                <a:lnTo>
                  <a:pt x="9905" y="3159252"/>
                </a:lnTo>
                <a:lnTo>
                  <a:pt x="19050" y="3169158"/>
                </a:lnTo>
                <a:lnTo>
                  <a:pt x="19050" y="3178302"/>
                </a:lnTo>
                <a:lnTo>
                  <a:pt x="4465320" y="3178302"/>
                </a:lnTo>
                <a:lnTo>
                  <a:pt x="4465320" y="3169157"/>
                </a:lnTo>
                <a:lnTo>
                  <a:pt x="4475226" y="3159252"/>
                </a:lnTo>
                <a:close/>
              </a:path>
              <a:path w="4484370" h="3178810">
                <a:moveTo>
                  <a:pt x="19050" y="3178302"/>
                </a:moveTo>
                <a:lnTo>
                  <a:pt x="19050" y="3169158"/>
                </a:lnTo>
                <a:lnTo>
                  <a:pt x="9905" y="3159252"/>
                </a:lnTo>
                <a:lnTo>
                  <a:pt x="9905" y="3178302"/>
                </a:lnTo>
                <a:lnTo>
                  <a:pt x="19050" y="3178302"/>
                </a:lnTo>
                <a:close/>
              </a:path>
              <a:path w="4484370" h="3178810">
                <a:moveTo>
                  <a:pt x="4475226" y="19049"/>
                </a:moveTo>
                <a:lnTo>
                  <a:pt x="4465320" y="9143"/>
                </a:lnTo>
                <a:lnTo>
                  <a:pt x="4465320" y="19049"/>
                </a:lnTo>
                <a:lnTo>
                  <a:pt x="4475226" y="19049"/>
                </a:lnTo>
                <a:close/>
              </a:path>
              <a:path w="4484370" h="3178810">
                <a:moveTo>
                  <a:pt x="4475226" y="3159252"/>
                </a:moveTo>
                <a:lnTo>
                  <a:pt x="4475226" y="19049"/>
                </a:lnTo>
                <a:lnTo>
                  <a:pt x="4465320" y="19049"/>
                </a:lnTo>
                <a:lnTo>
                  <a:pt x="4465320" y="3159252"/>
                </a:lnTo>
                <a:lnTo>
                  <a:pt x="4475226" y="3159252"/>
                </a:lnTo>
                <a:close/>
              </a:path>
              <a:path w="4484370" h="3178810">
                <a:moveTo>
                  <a:pt x="4475226" y="3178302"/>
                </a:moveTo>
                <a:lnTo>
                  <a:pt x="4475226" y="3159252"/>
                </a:lnTo>
                <a:lnTo>
                  <a:pt x="4465320" y="3169157"/>
                </a:lnTo>
                <a:lnTo>
                  <a:pt x="4465320" y="3178302"/>
                </a:lnTo>
                <a:lnTo>
                  <a:pt x="4475226" y="317830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3523" y="1130808"/>
            <a:ext cx="4448555" cy="1011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4473" y="1111758"/>
            <a:ext cx="4486910" cy="1049655"/>
          </a:xfrm>
          <a:custGeom>
            <a:avLst/>
            <a:gdLst/>
            <a:ahLst/>
            <a:cxnLst/>
            <a:rect l="l" t="t" r="r" b="b"/>
            <a:pathLst>
              <a:path w="4486909" h="1049655">
                <a:moveTo>
                  <a:pt x="4486656" y="1049273"/>
                </a:moveTo>
                <a:lnTo>
                  <a:pt x="4486656" y="0"/>
                </a:lnTo>
                <a:lnTo>
                  <a:pt x="0" y="0"/>
                </a:lnTo>
                <a:lnTo>
                  <a:pt x="0" y="1049274"/>
                </a:lnTo>
                <a:lnTo>
                  <a:pt x="9905" y="1049274"/>
                </a:lnTo>
                <a:lnTo>
                  <a:pt x="9905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4467606" y="19050"/>
                </a:lnTo>
                <a:lnTo>
                  <a:pt x="4467606" y="9143"/>
                </a:lnTo>
                <a:lnTo>
                  <a:pt x="4476750" y="19050"/>
                </a:lnTo>
                <a:lnTo>
                  <a:pt x="4476750" y="1049273"/>
                </a:lnTo>
                <a:lnTo>
                  <a:pt x="4486656" y="1049273"/>
                </a:lnTo>
                <a:close/>
              </a:path>
              <a:path w="4486909" h="1049655">
                <a:moveTo>
                  <a:pt x="19050" y="19050"/>
                </a:moveTo>
                <a:lnTo>
                  <a:pt x="19050" y="9144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4486909" h="1049655">
                <a:moveTo>
                  <a:pt x="19050" y="1030224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1030224"/>
                </a:lnTo>
                <a:lnTo>
                  <a:pt x="19050" y="1030224"/>
                </a:lnTo>
                <a:close/>
              </a:path>
              <a:path w="4486909" h="1049655">
                <a:moveTo>
                  <a:pt x="4476750" y="1030223"/>
                </a:moveTo>
                <a:lnTo>
                  <a:pt x="9905" y="1030224"/>
                </a:lnTo>
                <a:lnTo>
                  <a:pt x="19050" y="1039368"/>
                </a:lnTo>
                <a:lnTo>
                  <a:pt x="19050" y="1049274"/>
                </a:lnTo>
                <a:lnTo>
                  <a:pt x="4467606" y="1049273"/>
                </a:lnTo>
                <a:lnTo>
                  <a:pt x="4467606" y="1039367"/>
                </a:lnTo>
                <a:lnTo>
                  <a:pt x="4476750" y="1030223"/>
                </a:lnTo>
                <a:close/>
              </a:path>
              <a:path w="4486909" h="1049655">
                <a:moveTo>
                  <a:pt x="19050" y="1049274"/>
                </a:moveTo>
                <a:lnTo>
                  <a:pt x="19050" y="1039368"/>
                </a:lnTo>
                <a:lnTo>
                  <a:pt x="9905" y="1030224"/>
                </a:lnTo>
                <a:lnTo>
                  <a:pt x="9905" y="1049274"/>
                </a:lnTo>
                <a:lnTo>
                  <a:pt x="19050" y="1049274"/>
                </a:lnTo>
                <a:close/>
              </a:path>
              <a:path w="4486909" h="1049655">
                <a:moveTo>
                  <a:pt x="4476750" y="19050"/>
                </a:moveTo>
                <a:lnTo>
                  <a:pt x="4467606" y="9143"/>
                </a:lnTo>
                <a:lnTo>
                  <a:pt x="4467606" y="19050"/>
                </a:lnTo>
                <a:lnTo>
                  <a:pt x="4476750" y="19050"/>
                </a:lnTo>
                <a:close/>
              </a:path>
              <a:path w="4486909" h="1049655">
                <a:moveTo>
                  <a:pt x="4476750" y="1030223"/>
                </a:moveTo>
                <a:lnTo>
                  <a:pt x="4476750" y="19050"/>
                </a:lnTo>
                <a:lnTo>
                  <a:pt x="4467606" y="19050"/>
                </a:lnTo>
                <a:lnTo>
                  <a:pt x="4467606" y="1030223"/>
                </a:lnTo>
                <a:lnTo>
                  <a:pt x="4476750" y="1030223"/>
                </a:lnTo>
                <a:close/>
              </a:path>
              <a:path w="4486909" h="1049655">
                <a:moveTo>
                  <a:pt x="4476750" y="1049273"/>
                </a:moveTo>
                <a:lnTo>
                  <a:pt x="4476750" y="1030223"/>
                </a:lnTo>
                <a:lnTo>
                  <a:pt x="4467606" y="1039367"/>
                </a:lnTo>
                <a:lnTo>
                  <a:pt x="4467606" y="1049273"/>
                </a:lnTo>
                <a:lnTo>
                  <a:pt x="4476750" y="104927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3500754" cy="51676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80365" marR="503555" indent="-36830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AutoNum type="arabicPeriod" startAt="5"/>
              <a:tabLst>
                <a:tab pos="380365" algn="l"/>
                <a:tab pos="381000" algn="l"/>
              </a:tabLst>
            </a:pPr>
            <a:r>
              <a:rPr dirty="0" sz="2100">
                <a:latin typeface="Arial"/>
                <a:cs typeface="Arial"/>
              </a:rPr>
              <a:t>Select </a:t>
            </a:r>
            <a:r>
              <a:rPr dirty="0" sz="2100" b="1">
                <a:latin typeface="Arial"/>
                <a:cs typeface="Arial"/>
              </a:rPr>
              <a:t>Local name</a:t>
            </a:r>
            <a:r>
              <a:rPr dirty="0" sz="2100" spc="-12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of  request element </a:t>
            </a:r>
            <a:r>
              <a:rPr dirty="0" sz="2100">
                <a:latin typeface="Arial"/>
                <a:cs typeface="Arial"/>
              </a:rPr>
              <a:t>as  the resource  </a:t>
            </a:r>
            <a:r>
              <a:rPr dirty="0" sz="2100" spc="-5">
                <a:latin typeface="Arial"/>
                <a:cs typeface="Arial"/>
              </a:rPr>
              <a:t>extraction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lvl="1" marL="894080" marR="671195" indent="-34353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Font typeface="Wingdings"/>
              <a:buChar char=""/>
              <a:tabLst>
                <a:tab pos="894080" algn="l"/>
                <a:tab pos="894715" algn="l"/>
              </a:tabLst>
            </a:pPr>
            <a:r>
              <a:rPr dirty="0" sz="1900" spc="-5">
                <a:latin typeface="Arial"/>
                <a:cs typeface="Arial"/>
              </a:rPr>
              <a:t>The name of the  child element in  the SOAP body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of  the request is the  request element  name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8ABF"/>
              </a:buClr>
              <a:buFont typeface="Wingdings"/>
              <a:buChar char=""/>
            </a:pPr>
            <a:endParaRPr sz="2100">
              <a:latin typeface="Times New Roman"/>
              <a:cs typeface="Times New Roman"/>
            </a:endParaRPr>
          </a:p>
          <a:p>
            <a:pPr marL="380365" marR="91440" indent="-368300">
              <a:lnSpc>
                <a:spcPts val="2270"/>
              </a:lnSpc>
              <a:buClr>
                <a:srgbClr val="00639D"/>
              </a:buClr>
              <a:buAutoNum type="arabicPeriod" startAt="5"/>
              <a:tabLst>
                <a:tab pos="380365" algn="l"/>
                <a:tab pos="381000" algn="l"/>
              </a:tabLst>
            </a:pPr>
            <a:r>
              <a:rPr dirty="0" sz="2100" spc="-5">
                <a:latin typeface="Arial"/>
                <a:cs typeface="Arial"/>
              </a:rPr>
              <a:t>Leave the resource  mapping method at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None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639D"/>
              </a:buClr>
              <a:buFont typeface="Arial"/>
              <a:buAutoNum type="arabicPeriod" startAt="5"/>
            </a:pPr>
            <a:endParaRPr sz="2250">
              <a:latin typeface="Times New Roman"/>
              <a:cs typeface="Times New Roman"/>
            </a:endParaRPr>
          </a:p>
          <a:p>
            <a:pPr marL="380365" marR="5080" indent="-368300">
              <a:lnSpc>
                <a:spcPts val="2270"/>
              </a:lnSpc>
              <a:buClr>
                <a:srgbClr val="00639D"/>
              </a:buClr>
              <a:buAutoNum type="arabicPeriod" startAt="5"/>
              <a:tabLst>
                <a:tab pos="380365" algn="l"/>
                <a:tab pos="381000" algn="l"/>
              </a:tabLst>
            </a:pPr>
            <a:r>
              <a:rPr dirty="0" sz="2100">
                <a:latin typeface="Arial"/>
                <a:cs typeface="Arial"/>
              </a:rPr>
              <a:t>For the </a:t>
            </a:r>
            <a:r>
              <a:rPr dirty="0" sz="2100" spc="-5">
                <a:latin typeface="Arial"/>
                <a:cs typeface="Arial"/>
              </a:rPr>
              <a:t>authorization  method, allow any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request  </a:t>
            </a:r>
            <a:r>
              <a:rPr dirty="0" sz="2100">
                <a:latin typeface="Arial"/>
                <a:cs typeface="Arial"/>
              </a:rPr>
              <a:t>from </a:t>
            </a:r>
            <a:r>
              <a:rPr dirty="0" sz="2100" spc="-5">
                <a:latin typeface="Arial"/>
                <a:cs typeface="Arial"/>
              </a:rPr>
              <a:t>an authenticated  client to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proceed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3103" y="3004274"/>
            <a:ext cx="3148583" cy="62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4053" y="2974848"/>
            <a:ext cx="3187065" cy="744220"/>
          </a:xfrm>
          <a:custGeom>
            <a:avLst/>
            <a:gdLst/>
            <a:ahLst/>
            <a:cxnLst/>
            <a:rect l="l" t="t" r="r" b="b"/>
            <a:pathLst>
              <a:path w="3187065" h="744220">
                <a:moveTo>
                  <a:pt x="3186683" y="743711"/>
                </a:moveTo>
                <a:lnTo>
                  <a:pt x="3186683" y="0"/>
                </a:lnTo>
                <a:lnTo>
                  <a:pt x="0" y="0"/>
                </a:lnTo>
                <a:lnTo>
                  <a:pt x="0" y="743712"/>
                </a:lnTo>
                <a:lnTo>
                  <a:pt x="9905" y="743712"/>
                </a:lnTo>
                <a:lnTo>
                  <a:pt x="9906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3167634" y="19049"/>
                </a:lnTo>
                <a:lnTo>
                  <a:pt x="3167634" y="9143"/>
                </a:lnTo>
                <a:lnTo>
                  <a:pt x="3176778" y="19049"/>
                </a:lnTo>
                <a:lnTo>
                  <a:pt x="3176778" y="743711"/>
                </a:lnTo>
                <a:lnTo>
                  <a:pt x="3186683" y="743711"/>
                </a:lnTo>
                <a:close/>
              </a:path>
              <a:path w="3187065" h="744220">
                <a:moveTo>
                  <a:pt x="19050" y="19049"/>
                </a:moveTo>
                <a:lnTo>
                  <a:pt x="19050" y="9143"/>
                </a:lnTo>
                <a:lnTo>
                  <a:pt x="9906" y="19049"/>
                </a:lnTo>
                <a:lnTo>
                  <a:pt x="19050" y="19049"/>
                </a:lnTo>
                <a:close/>
              </a:path>
              <a:path w="3187065" h="744220">
                <a:moveTo>
                  <a:pt x="19050" y="724662"/>
                </a:moveTo>
                <a:lnTo>
                  <a:pt x="19050" y="19049"/>
                </a:lnTo>
                <a:lnTo>
                  <a:pt x="9906" y="19049"/>
                </a:lnTo>
                <a:lnTo>
                  <a:pt x="9906" y="724662"/>
                </a:lnTo>
                <a:lnTo>
                  <a:pt x="19050" y="724662"/>
                </a:lnTo>
                <a:close/>
              </a:path>
              <a:path w="3187065" h="744220">
                <a:moveTo>
                  <a:pt x="3176778" y="724661"/>
                </a:moveTo>
                <a:lnTo>
                  <a:pt x="9906" y="724662"/>
                </a:lnTo>
                <a:lnTo>
                  <a:pt x="19050" y="733805"/>
                </a:lnTo>
                <a:lnTo>
                  <a:pt x="19050" y="743712"/>
                </a:lnTo>
                <a:lnTo>
                  <a:pt x="3167634" y="743711"/>
                </a:lnTo>
                <a:lnTo>
                  <a:pt x="3167634" y="733805"/>
                </a:lnTo>
                <a:lnTo>
                  <a:pt x="3176778" y="724661"/>
                </a:lnTo>
                <a:close/>
              </a:path>
              <a:path w="3187065" h="744220">
                <a:moveTo>
                  <a:pt x="19050" y="743712"/>
                </a:moveTo>
                <a:lnTo>
                  <a:pt x="19050" y="733805"/>
                </a:lnTo>
                <a:lnTo>
                  <a:pt x="9906" y="724662"/>
                </a:lnTo>
                <a:lnTo>
                  <a:pt x="9905" y="743712"/>
                </a:lnTo>
                <a:lnTo>
                  <a:pt x="19050" y="743712"/>
                </a:lnTo>
                <a:close/>
              </a:path>
              <a:path w="3187065" h="744220">
                <a:moveTo>
                  <a:pt x="3176778" y="19049"/>
                </a:moveTo>
                <a:lnTo>
                  <a:pt x="3167634" y="9143"/>
                </a:lnTo>
                <a:lnTo>
                  <a:pt x="3167634" y="19049"/>
                </a:lnTo>
                <a:lnTo>
                  <a:pt x="3176778" y="19049"/>
                </a:lnTo>
                <a:close/>
              </a:path>
              <a:path w="3187065" h="744220">
                <a:moveTo>
                  <a:pt x="3176778" y="724661"/>
                </a:moveTo>
                <a:lnTo>
                  <a:pt x="3176778" y="19049"/>
                </a:lnTo>
                <a:lnTo>
                  <a:pt x="3167634" y="19049"/>
                </a:lnTo>
                <a:lnTo>
                  <a:pt x="3167634" y="724661"/>
                </a:lnTo>
                <a:lnTo>
                  <a:pt x="3176778" y="724661"/>
                </a:lnTo>
                <a:close/>
              </a:path>
              <a:path w="3187065" h="744220">
                <a:moveTo>
                  <a:pt x="3176778" y="743711"/>
                </a:moveTo>
                <a:lnTo>
                  <a:pt x="3176778" y="724661"/>
                </a:lnTo>
                <a:lnTo>
                  <a:pt x="3167634" y="733805"/>
                </a:lnTo>
                <a:lnTo>
                  <a:pt x="3167634" y="743711"/>
                </a:lnTo>
                <a:lnTo>
                  <a:pt x="3176778" y="74371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5785" y="3785616"/>
            <a:ext cx="2791967" cy="2791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75859" y="3775709"/>
            <a:ext cx="3243072" cy="28369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6158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1: Authorize access to</a:t>
            </a:r>
            <a:r>
              <a:rPr dirty="0" sz="2400" spc="-140"/>
              <a:t> </a:t>
            </a:r>
            <a:r>
              <a:rPr dirty="0" sz="2400" spc="-5"/>
              <a:t>resources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848715" y="1113406"/>
            <a:ext cx="3508056" cy="1797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86884" y="1051560"/>
            <a:ext cx="3621404" cy="1878330"/>
          </a:xfrm>
          <a:custGeom>
            <a:avLst/>
            <a:gdLst/>
            <a:ahLst/>
            <a:cxnLst/>
            <a:rect l="l" t="t" r="r" b="b"/>
            <a:pathLst>
              <a:path w="3621404" h="1878330">
                <a:moveTo>
                  <a:pt x="3621023" y="1878330"/>
                </a:moveTo>
                <a:lnTo>
                  <a:pt x="3621023" y="0"/>
                </a:lnTo>
                <a:lnTo>
                  <a:pt x="0" y="0"/>
                </a:lnTo>
                <a:lnTo>
                  <a:pt x="0" y="1878330"/>
                </a:lnTo>
                <a:lnTo>
                  <a:pt x="9905" y="1878330"/>
                </a:lnTo>
                <a:lnTo>
                  <a:pt x="9905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3601973" y="19050"/>
                </a:lnTo>
                <a:lnTo>
                  <a:pt x="3601973" y="9143"/>
                </a:lnTo>
                <a:lnTo>
                  <a:pt x="3611117" y="19050"/>
                </a:lnTo>
                <a:lnTo>
                  <a:pt x="3611117" y="1878330"/>
                </a:lnTo>
                <a:lnTo>
                  <a:pt x="3621023" y="1878330"/>
                </a:lnTo>
                <a:close/>
              </a:path>
              <a:path w="3621404" h="1878330">
                <a:moveTo>
                  <a:pt x="19050" y="19050"/>
                </a:moveTo>
                <a:lnTo>
                  <a:pt x="19050" y="9144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3621404" h="1878330">
                <a:moveTo>
                  <a:pt x="19050" y="1859280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1859280"/>
                </a:lnTo>
                <a:lnTo>
                  <a:pt x="19050" y="1859280"/>
                </a:lnTo>
                <a:close/>
              </a:path>
              <a:path w="3621404" h="1878330">
                <a:moveTo>
                  <a:pt x="3611117" y="1859280"/>
                </a:moveTo>
                <a:lnTo>
                  <a:pt x="9905" y="1859280"/>
                </a:lnTo>
                <a:lnTo>
                  <a:pt x="19050" y="1868424"/>
                </a:lnTo>
                <a:lnTo>
                  <a:pt x="19050" y="1878330"/>
                </a:lnTo>
                <a:lnTo>
                  <a:pt x="3601973" y="1878330"/>
                </a:lnTo>
                <a:lnTo>
                  <a:pt x="3601973" y="1868424"/>
                </a:lnTo>
                <a:lnTo>
                  <a:pt x="3611117" y="1859280"/>
                </a:lnTo>
                <a:close/>
              </a:path>
              <a:path w="3621404" h="1878330">
                <a:moveTo>
                  <a:pt x="19050" y="1878330"/>
                </a:moveTo>
                <a:lnTo>
                  <a:pt x="19050" y="1868424"/>
                </a:lnTo>
                <a:lnTo>
                  <a:pt x="9905" y="1859280"/>
                </a:lnTo>
                <a:lnTo>
                  <a:pt x="9905" y="1878330"/>
                </a:lnTo>
                <a:lnTo>
                  <a:pt x="19050" y="1878330"/>
                </a:lnTo>
                <a:close/>
              </a:path>
              <a:path w="3621404" h="1878330">
                <a:moveTo>
                  <a:pt x="3611117" y="19050"/>
                </a:moveTo>
                <a:lnTo>
                  <a:pt x="3601973" y="9143"/>
                </a:lnTo>
                <a:lnTo>
                  <a:pt x="3601973" y="19050"/>
                </a:lnTo>
                <a:lnTo>
                  <a:pt x="3611117" y="19050"/>
                </a:lnTo>
                <a:close/>
              </a:path>
              <a:path w="3621404" h="1878330">
                <a:moveTo>
                  <a:pt x="3611117" y="1859280"/>
                </a:moveTo>
                <a:lnTo>
                  <a:pt x="3611117" y="19050"/>
                </a:lnTo>
                <a:lnTo>
                  <a:pt x="3601973" y="19050"/>
                </a:lnTo>
                <a:lnTo>
                  <a:pt x="3601973" y="1859280"/>
                </a:lnTo>
                <a:lnTo>
                  <a:pt x="3611117" y="1859280"/>
                </a:lnTo>
                <a:close/>
              </a:path>
              <a:path w="3621404" h="1878330">
                <a:moveTo>
                  <a:pt x="3611117" y="1878330"/>
                </a:moveTo>
                <a:lnTo>
                  <a:pt x="3611117" y="1859280"/>
                </a:lnTo>
                <a:lnTo>
                  <a:pt x="3601973" y="1868424"/>
                </a:lnTo>
                <a:lnTo>
                  <a:pt x="3601973" y="1878330"/>
                </a:lnTo>
                <a:lnTo>
                  <a:pt x="3611117" y="187833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6809" y="3766565"/>
            <a:ext cx="3281679" cy="2865120"/>
          </a:xfrm>
          <a:custGeom>
            <a:avLst/>
            <a:gdLst/>
            <a:ahLst/>
            <a:cxnLst/>
            <a:rect l="l" t="t" r="r" b="b"/>
            <a:pathLst>
              <a:path w="3281679" h="2865120">
                <a:moveTo>
                  <a:pt x="3281172" y="2865120"/>
                </a:moveTo>
                <a:lnTo>
                  <a:pt x="3281172" y="0"/>
                </a:lnTo>
                <a:lnTo>
                  <a:pt x="0" y="0"/>
                </a:lnTo>
                <a:lnTo>
                  <a:pt x="0" y="2865120"/>
                </a:lnTo>
                <a:lnTo>
                  <a:pt x="9906" y="2865120"/>
                </a:lnTo>
                <a:lnTo>
                  <a:pt x="9905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3262121" y="19050"/>
                </a:lnTo>
                <a:lnTo>
                  <a:pt x="3262121" y="9144"/>
                </a:lnTo>
                <a:lnTo>
                  <a:pt x="3271266" y="19050"/>
                </a:lnTo>
                <a:lnTo>
                  <a:pt x="3271266" y="2865120"/>
                </a:lnTo>
                <a:lnTo>
                  <a:pt x="3281172" y="2865120"/>
                </a:lnTo>
                <a:close/>
              </a:path>
              <a:path w="3281679" h="2865120">
                <a:moveTo>
                  <a:pt x="19050" y="19050"/>
                </a:moveTo>
                <a:lnTo>
                  <a:pt x="19050" y="9144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3281679" h="2865120">
                <a:moveTo>
                  <a:pt x="19050" y="2846070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6" y="2846070"/>
                </a:lnTo>
                <a:lnTo>
                  <a:pt x="19050" y="2846070"/>
                </a:lnTo>
                <a:close/>
              </a:path>
              <a:path w="3281679" h="2865120">
                <a:moveTo>
                  <a:pt x="3271266" y="2846070"/>
                </a:moveTo>
                <a:lnTo>
                  <a:pt x="9906" y="2846070"/>
                </a:lnTo>
                <a:lnTo>
                  <a:pt x="19050" y="2855976"/>
                </a:lnTo>
                <a:lnTo>
                  <a:pt x="19050" y="2865120"/>
                </a:lnTo>
                <a:lnTo>
                  <a:pt x="3262121" y="2865120"/>
                </a:lnTo>
                <a:lnTo>
                  <a:pt x="3262121" y="2855976"/>
                </a:lnTo>
                <a:lnTo>
                  <a:pt x="3271266" y="2846070"/>
                </a:lnTo>
                <a:close/>
              </a:path>
              <a:path w="3281679" h="2865120">
                <a:moveTo>
                  <a:pt x="19050" y="2865120"/>
                </a:moveTo>
                <a:lnTo>
                  <a:pt x="19050" y="2855976"/>
                </a:lnTo>
                <a:lnTo>
                  <a:pt x="9906" y="2846070"/>
                </a:lnTo>
                <a:lnTo>
                  <a:pt x="9906" y="2865120"/>
                </a:lnTo>
                <a:lnTo>
                  <a:pt x="19050" y="2865120"/>
                </a:lnTo>
                <a:close/>
              </a:path>
              <a:path w="3281679" h="2865120">
                <a:moveTo>
                  <a:pt x="3271266" y="19050"/>
                </a:moveTo>
                <a:lnTo>
                  <a:pt x="3262121" y="9144"/>
                </a:lnTo>
                <a:lnTo>
                  <a:pt x="3262121" y="19050"/>
                </a:lnTo>
                <a:lnTo>
                  <a:pt x="3271266" y="19050"/>
                </a:lnTo>
                <a:close/>
              </a:path>
              <a:path w="3281679" h="2865120">
                <a:moveTo>
                  <a:pt x="3271266" y="2846070"/>
                </a:moveTo>
                <a:lnTo>
                  <a:pt x="3271266" y="19050"/>
                </a:lnTo>
                <a:lnTo>
                  <a:pt x="3262121" y="19050"/>
                </a:lnTo>
                <a:lnTo>
                  <a:pt x="3262121" y="2846070"/>
                </a:lnTo>
                <a:lnTo>
                  <a:pt x="3271266" y="2846070"/>
                </a:lnTo>
                <a:close/>
              </a:path>
              <a:path w="3281679" h="2865120">
                <a:moveTo>
                  <a:pt x="3271266" y="2865120"/>
                </a:moveTo>
                <a:lnTo>
                  <a:pt x="3271266" y="2846070"/>
                </a:lnTo>
                <a:lnTo>
                  <a:pt x="3262121" y="2855976"/>
                </a:lnTo>
                <a:lnTo>
                  <a:pt x="3262121" y="2865120"/>
                </a:lnTo>
                <a:lnTo>
                  <a:pt x="3271266" y="286512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8256905" cy="282130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708660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Create an access control policy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handles client SOAP web  service requests with the following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conditions:</a:t>
            </a:r>
            <a:endParaRPr sz="2100">
              <a:latin typeface="Arial"/>
              <a:cs typeface="Arial"/>
            </a:endParaRPr>
          </a:p>
          <a:p>
            <a:pPr lvl="1" marL="469900" marR="627380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client communicates </a:t>
            </a:r>
            <a:r>
              <a:rPr dirty="0" sz="1900">
                <a:latin typeface="Arial"/>
                <a:cs typeface="Arial"/>
              </a:rPr>
              <a:t>to the </a:t>
            </a:r>
            <a:r>
              <a:rPr dirty="0" sz="1900" spc="-5">
                <a:latin typeface="Arial"/>
                <a:cs typeface="Arial"/>
              </a:rPr>
              <a:t>DataPower gateway over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Secure  Sockets Layer (SSL)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connection</a:t>
            </a:r>
            <a:endParaRPr sz="1900">
              <a:latin typeface="Arial"/>
              <a:cs typeface="Arial"/>
            </a:endParaRPr>
          </a:p>
          <a:p>
            <a:pPr lvl="1" marL="469900" marR="502284" indent="-173355">
              <a:lnSpc>
                <a:spcPts val="2050"/>
              </a:lnSpc>
              <a:spcBef>
                <a:spcPts val="209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HTTP BASIC-AUTH header information holds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identity of </a:t>
            </a:r>
            <a:r>
              <a:rPr dirty="0" sz="1900">
                <a:latin typeface="Arial"/>
                <a:cs typeface="Arial"/>
              </a:rPr>
              <a:t>the  </a:t>
            </a:r>
            <a:r>
              <a:rPr dirty="0" sz="1900" spc="-5">
                <a:latin typeface="Arial"/>
                <a:cs typeface="Arial"/>
              </a:rPr>
              <a:t>requesting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client</a:t>
            </a:r>
            <a:endParaRPr sz="19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Generates a WS-Security </a:t>
            </a:r>
            <a:r>
              <a:rPr dirty="0" sz="1900" spc="-20">
                <a:latin typeface="Arial"/>
                <a:cs typeface="Arial"/>
              </a:rPr>
              <a:t>UsernameToken </a:t>
            </a:r>
            <a:r>
              <a:rPr dirty="0" sz="1900" spc="-5">
                <a:latin typeface="Arial"/>
                <a:cs typeface="Arial"/>
              </a:rPr>
              <a:t>element </a:t>
            </a:r>
            <a:r>
              <a:rPr dirty="0" sz="1900">
                <a:latin typeface="Arial"/>
                <a:cs typeface="Arial"/>
              </a:rPr>
              <a:t>corresponding to the  </a:t>
            </a:r>
            <a:r>
              <a:rPr dirty="0" sz="1900" spc="-5">
                <a:latin typeface="Arial"/>
                <a:cs typeface="Arial"/>
              </a:rPr>
              <a:t>HTTP BASIC-AUTH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header</a:t>
            </a:r>
            <a:endParaRPr sz="1900">
              <a:latin typeface="Arial"/>
              <a:cs typeface="Arial"/>
            </a:endParaRPr>
          </a:p>
          <a:p>
            <a:pPr lvl="1" marL="469900" marR="290195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Defers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authentication and authorization </a:t>
            </a:r>
            <a:r>
              <a:rPr dirty="0" sz="1900">
                <a:latin typeface="Arial"/>
                <a:cs typeface="Arial"/>
              </a:rPr>
              <a:t>tasks to the </a:t>
            </a:r>
            <a:r>
              <a:rPr dirty="0" sz="1900" spc="-5">
                <a:latin typeface="Arial"/>
                <a:cs typeface="Arial"/>
              </a:rPr>
              <a:t>back-end web  </a:t>
            </a:r>
            <a:r>
              <a:rPr dirty="0" sz="1900">
                <a:latin typeface="Arial"/>
                <a:cs typeface="Arial"/>
              </a:rPr>
              <a:t>service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5563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2: Security token</a:t>
            </a:r>
            <a:r>
              <a:rPr dirty="0" sz="2400" spc="-60"/>
              <a:t> </a:t>
            </a:r>
            <a:r>
              <a:rPr dirty="0" sz="2400" spc="-5"/>
              <a:t>conversion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958" y="1351788"/>
            <a:ext cx="8560435" cy="5153660"/>
          </a:xfrm>
          <a:custGeom>
            <a:avLst/>
            <a:gdLst/>
            <a:ahLst/>
            <a:cxnLst/>
            <a:rect l="l" t="t" r="r" b="b"/>
            <a:pathLst>
              <a:path w="8560435" h="5153659">
                <a:moveTo>
                  <a:pt x="8560308" y="4969002"/>
                </a:moveTo>
                <a:lnTo>
                  <a:pt x="8560308" y="184403"/>
                </a:lnTo>
                <a:lnTo>
                  <a:pt x="8554060" y="142278"/>
                </a:lnTo>
                <a:lnTo>
                  <a:pt x="8536270" y="103525"/>
                </a:lnTo>
                <a:lnTo>
                  <a:pt x="8508363" y="69277"/>
                </a:lnTo>
                <a:lnTo>
                  <a:pt x="8471764" y="40668"/>
                </a:lnTo>
                <a:lnTo>
                  <a:pt x="8427902" y="18830"/>
                </a:lnTo>
                <a:lnTo>
                  <a:pt x="8378201" y="4896"/>
                </a:lnTo>
                <a:lnTo>
                  <a:pt x="8324087" y="0"/>
                </a:lnTo>
                <a:lnTo>
                  <a:pt x="236219" y="0"/>
                </a:lnTo>
                <a:lnTo>
                  <a:pt x="182106" y="4896"/>
                </a:lnTo>
                <a:lnTo>
                  <a:pt x="132405" y="18830"/>
                </a:lnTo>
                <a:lnTo>
                  <a:pt x="88543" y="40668"/>
                </a:lnTo>
                <a:lnTo>
                  <a:pt x="51944" y="69277"/>
                </a:lnTo>
                <a:lnTo>
                  <a:pt x="24037" y="103525"/>
                </a:lnTo>
                <a:lnTo>
                  <a:pt x="6247" y="142278"/>
                </a:lnTo>
                <a:lnTo>
                  <a:pt x="0" y="184404"/>
                </a:lnTo>
                <a:lnTo>
                  <a:pt x="0" y="4969002"/>
                </a:lnTo>
                <a:lnTo>
                  <a:pt x="6247" y="5011127"/>
                </a:lnTo>
                <a:lnTo>
                  <a:pt x="24037" y="5049880"/>
                </a:lnTo>
                <a:lnTo>
                  <a:pt x="51944" y="5084128"/>
                </a:lnTo>
                <a:lnTo>
                  <a:pt x="88543" y="5112737"/>
                </a:lnTo>
                <a:lnTo>
                  <a:pt x="132405" y="5134575"/>
                </a:lnTo>
                <a:lnTo>
                  <a:pt x="182106" y="5148509"/>
                </a:lnTo>
                <a:lnTo>
                  <a:pt x="236219" y="5153406"/>
                </a:lnTo>
                <a:lnTo>
                  <a:pt x="8324087" y="5153406"/>
                </a:lnTo>
                <a:lnTo>
                  <a:pt x="8378201" y="5148509"/>
                </a:lnTo>
                <a:lnTo>
                  <a:pt x="8427902" y="5134575"/>
                </a:lnTo>
                <a:lnTo>
                  <a:pt x="8471764" y="5112737"/>
                </a:lnTo>
                <a:lnTo>
                  <a:pt x="8508363" y="5084128"/>
                </a:lnTo>
                <a:lnTo>
                  <a:pt x="8536270" y="5049880"/>
                </a:lnTo>
                <a:lnTo>
                  <a:pt x="8554060" y="5011127"/>
                </a:lnTo>
                <a:lnTo>
                  <a:pt x="8560308" y="496900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6041" y="1271777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6" y="4970526"/>
                </a:moveTo>
                <a:lnTo>
                  <a:pt x="8551926" y="184403"/>
                </a:lnTo>
                <a:lnTo>
                  <a:pt x="8545678" y="142038"/>
                </a:lnTo>
                <a:lnTo>
                  <a:pt x="8527888" y="103192"/>
                </a:lnTo>
                <a:lnTo>
                  <a:pt x="8499981" y="68957"/>
                </a:lnTo>
                <a:lnTo>
                  <a:pt x="8463382" y="40428"/>
                </a:lnTo>
                <a:lnTo>
                  <a:pt x="8419520" y="18696"/>
                </a:lnTo>
                <a:lnTo>
                  <a:pt x="8369819" y="4856"/>
                </a:lnTo>
                <a:lnTo>
                  <a:pt x="8315706" y="0"/>
                </a:lnTo>
                <a:lnTo>
                  <a:pt x="235457" y="0"/>
                </a:lnTo>
                <a:lnTo>
                  <a:pt x="181387" y="4856"/>
                </a:lnTo>
                <a:lnTo>
                  <a:pt x="131794" y="18696"/>
                </a:lnTo>
                <a:lnTo>
                  <a:pt x="88080" y="40428"/>
                </a:lnTo>
                <a:lnTo>
                  <a:pt x="51644" y="68957"/>
                </a:lnTo>
                <a:lnTo>
                  <a:pt x="23886" y="103192"/>
                </a:lnTo>
                <a:lnTo>
                  <a:pt x="6204" y="142038"/>
                </a:lnTo>
                <a:lnTo>
                  <a:pt x="0" y="184404"/>
                </a:lnTo>
                <a:lnTo>
                  <a:pt x="0" y="4970526"/>
                </a:lnTo>
                <a:lnTo>
                  <a:pt x="6204" y="5012933"/>
                </a:lnTo>
                <a:lnTo>
                  <a:pt x="23886" y="5051888"/>
                </a:lnTo>
                <a:lnTo>
                  <a:pt x="51644" y="5086272"/>
                </a:lnTo>
                <a:lnTo>
                  <a:pt x="88080" y="5114963"/>
                </a:lnTo>
                <a:lnTo>
                  <a:pt x="131794" y="5136844"/>
                </a:lnTo>
                <a:lnTo>
                  <a:pt x="181387" y="5150793"/>
                </a:lnTo>
                <a:lnTo>
                  <a:pt x="235457" y="5155692"/>
                </a:lnTo>
                <a:lnTo>
                  <a:pt x="8315706" y="5155692"/>
                </a:lnTo>
                <a:lnTo>
                  <a:pt x="8369819" y="5150793"/>
                </a:lnTo>
                <a:lnTo>
                  <a:pt x="8419520" y="5136844"/>
                </a:lnTo>
                <a:lnTo>
                  <a:pt x="8463382" y="5114963"/>
                </a:lnTo>
                <a:lnTo>
                  <a:pt x="8499981" y="5086272"/>
                </a:lnTo>
                <a:lnTo>
                  <a:pt x="8527888" y="5051888"/>
                </a:lnTo>
                <a:lnTo>
                  <a:pt x="8545678" y="5012933"/>
                </a:lnTo>
                <a:lnTo>
                  <a:pt x="8551926" y="4970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045" y="1271789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1" y="184401"/>
                </a:moveTo>
                <a:lnTo>
                  <a:pt x="8545674" y="142035"/>
                </a:lnTo>
                <a:lnTo>
                  <a:pt x="8527885" y="103189"/>
                </a:lnTo>
                <a:lnTo>
                  <a:pt x="8499978" y="68955"/>
                </a:lnTo>
                <a:lnTo>
                  <a:pt x="8463382" y="40426"/>
                </a:lnTo>
                <a:lnTo>
                  <a:pt x="8419520" y="18695"/>
                </a:lnTo>
                <a:lnTo>
                  <a:pt x="8369820" y="4856"/>
                </a:lnTo>
                <a:lnTo>
                  <a:pt x="8315707" y="0"/>
                </a:lnTo>
                <a:lnTo>
                  <a:pt x="235451" y="0"/>
                </a:lnTo>
                <a:lnTo>
                  <a:pt x="181381" y="4856"/>
                </a:lnTo>
                <a:lnTo>
                  <a:pt x="131789" y="18695"/>
                </a:lnTo>
                <a:lnTo>
                  <a:pt x="88077" y="40426"/>
                </a:lnTo>
                <a:lnTo>
                  <a:pt x="51642" y="68955"/>
                </a:lnTo>
                <a:lnTo>
                  <a:pt x="23885" y="103189"/>
                </a:lnTo>
                <a:lnTo>
                  <a:pt x="6204" y="142035"/>
                </a:lnTo>
                <a:lnTo>
                  <a:pt x="0" y="184401"/>
                </a:lnTo>
                <a:lnTo>
                  <a:pt x="0" y="4970548"/>
                </a:lnTo>
                <a:lnTo>
                  <a:pt x="6204" y="5012953"/>
                </a:lnTo>
                <a:lnTo>
                  <a:pt x="23885" y="5051907"/>
                </a:lnTo>
                <a:lnTo>
                  <a:pt x="51642" y="5086290"/>
                </a:lnTo>
                <a:lnTo>
                  <a:pt x="88077" y="5114983"/>
                </a:lnTo>
                <a:lnTo>
                  <a:pt x="131789" y="5136864"/>
                </a:lnTo>
                <a:lnTo>
                  <a:pt x="181381" y="5150814"/>
                </a:lnTo>
                <a:lnTo>
                  <a:pt x="235451" y="5155713"/>
                </a:lnTo>
                <a:lnTo>
                  <a:pt x="8315707" y="5155713"/>
                </a:lnTo>
                <a:lnTo>
                  <a:pt x="8369820" y="5150814"/>
                </a:lnTo>
                <a:lnTo>
                  <a:pt x="8419520" y="5136864"/>
                </a:lnTo>
                <a:lnTo>
                  <a:pt x="8463382" y="5114983"/>
                </a:lnTo>
                <a:lnTo>
                  <a:pt x="8499978" y="5086290"/>
                </a:lnTo>
                <a:lnTo>
                  <a:pt x="8527885" y="5051907"/>
                </a:lnTo>
                <a:lnTo>
                  <a:pt x="8545674" y="5012953"/>
                </a:lnTo>
                <a:lnTo>
                  <a:pt x="8551921" y="4970548"/>
                </a:lnTo>
                <a:lnTo>
                  <a:pt x="8551921" y="184401"/>
                </a:lnTo>
                <a:close/>
              </a:path>
            </a:pathLst>
          </a:custGeom>
          <a:ln w="13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505" y="1176321"/>
            <a:ext cx="6752590" cy="4460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38505">
              <a:lnSpc>
                <a:spcPct val="121300"/>
              </a:lnSpc>
              <a:spcBef>
                <a:spcPts val="95"/>
              </a:spcBef>
            </a:pPr>
            <a:r>
              <a:rPr dirty="0" sz="1600">
                <a:latin typeface="Courier New"/>
                <a:cs typeface="Courier New"/>
              </a:rPr>
              <a:t>POST /EastAddress/services/AddressSearch HTTP/1.1  Host: </a:t>
            </a:r>
            <a:r>
              <a:rPr dirty="0" sz="1600">
                <a:latin typeface="Courier New"/>
                <a:cs typeface="Courier New"/>
                <a:hlinkClick r:id="rId2"/>
              </a:rPr>
              <a:t>www.example.com</a:t>
            </a:r>
            <a:endParaRPr sz="1600">
              <a:latin typeface="Courier New"/>
              <a:cs typeface="Courier New"/>
            </a:endParaRPr>
          </a:p>
          <a:p>
            <a:pPr marL="12700" marR="2205990">
              <a:lnSpc>
                <a:spcPct val="121300"/>
              </a:lnSpc>
            </a:pPr>
            <a:r>
              <a:rPr dirty="0" sz="1600">
                <a:latin typeface="Courier New"/>
                <a:cs typeface="Courier New"/>
              </a:rPr>
              <a:t>Content-type: text/xml; charset=utf-8  Content-length: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237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600" b="1">
                <a:solidFill>
                  <a:srgbClr val="000099"/>
                </a:solidFill>
                <a:latin typeface="Courier New"/>
                <a:cs typeface="Courier New"/>
              </a:rPr>
              <a:t>Authorization: Basic T3phaXI6U2hlaWtoTkJha2U=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urier New"/>
                <a:cs typeface="Courier New"/>
              </a:rPr>
              <a:t>&lt;?xml version="1.0"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encoding="UTF-8"&gt;</a:t>
            </a:r>
            <a:endParaRPr sz="1600">
              <a:latin typeface="Courier New"/>
              <a:cs typeface="Courier New"/>
            </a:endParaRPr>
          </a:p>
          <a:p>
            <a:pPr marL="133985" marR="5080" indent="-121920">
              <a:lnSpc>
                <a:spcPct val="121300"/>
              </a:lnSpc>
            </a:pPr>
            <a:r>
              <a:rPr dirty="0" sz="1600">
                <a:latin typeface="Courier New"/>
                <a:cs typeface="Courier New"/>
              </a:rPr>
              <a:t>&lt;soap:Envelope  </a:t>
            </a:r>
            <a:r>
              <a:rPr dirty="0" sz="1600">
                <a:latin typeface="Courier New"/>
                <a:cs typeface="Courier New"/>
                <a:hlinkClick r:id="rId3"/>
              </a:rPr>
              <a:t>xmlns:soap="http://schemas.xmlsoap.org/soap/envelope/" 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  <a:hlinkClick r:id="rId4"/>
              </a:rPr>
              <a:t>xmlns:q0="http://east.address.training.ibm.com"&gt;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405"/>
              </a:spcBef>
            </a:pPr>
            <a:r>
              <a:rPr dirty="0" sz="1600">
                <a:latin typeface="Courier New"/>
                <a:cs typeface="Courier New"/>
              </a:rPr>
              <a:t>&lt;soap:Header</a:t>
            </a:r>
            <a:r>
              <a:rPr dirty="0" sz="1600" spc="-5">
                <a:latin typeface="Courier New"/>
                <a:cs typeface="Courier New"/>
              </a:rPr>
              <a:t> /&gt;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409"/>
              </a:spcBef>
            </a:pPr>
            <a:r>
              <a:rPr dirty="0" sz="1600">
                <a:latin typeface="Courier New"/>
                <a:cs typeface="Courier New"/>
              </a:rPr>
              <a:t>&lt;soap:Body&gt;</a:t>
            </a:r>
            <a:endParaRPr sz="16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405"/>
              </a:spcBef>
            </a:pPr>
            <a:r>
              <a:rPr dirty="0" sz="1600" b="1">
                <a:solidFill>
                  <a:srgbClr val="000099"/>
                </a:solidFill>
                <a:latin typeface="Courier New"/>
                <a:cs typeface="Courier New"/>
              </a:rPr>
              <a:t>&lt;q0:retrieveAll</a:t>
            </a:r>
            <a:r>
              <a:rPr dirty="0" sz="1600" spc="-5" b="1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0099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algn="ctr" marR="4763135">
              <a:lnSpc>
                <a:spcPct val="100000"/>
              </a:lnSpc>
              <a:spcBef>
                <a:spcPts val="409"/>
              </a:spcBef>
            </a:pPr>
            <a:r>
              <a:rPr dirty="0" sz="1600">
                <a:latin typeface="Courier New"/>
                <a:cs typeface="Courier New"/>
              </a:rPr>
              <a:t>&lt;/soap:Body&gt;</a:t>
            </a:r>
            <a:endParaRPr sz="1600">
              <a:latin typeface="Courier New"/>
              <a:cs typeface="Courier New"/>
            </a:endParaRPr>
          </a:p>
          <a:p>
            <a:pPr algn="ctr" marR="4762500">
              <a:lnSpc>
                <a:spcPct val="100000"/>
              </a:lnSpc>
              <a:spcBef>
                <a:spcPts val="405"/>
              </a:spcBef>
            </a:pPr>
            <a:r>
              <a:rPr dirty="0" sz="1600">
                <a:latin typeface="Courier New"/>
                <a:cs typeface="Courier New"/>
              </a:rPr>
              <a:t>&lt;/soap:Envelope&gt;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283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2: Sample HTTP request</a:t>
            </a:r>
            <a:r>
              <a:rPr dirty="0" sz="2400" spc="-95"/>
              <a:t> </a:t>
            </a:r>
            <a:r>
              <a:rPr dirty="0" sz="2400" spc="-5"/>
              <a:t>message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90497"/>
            <a:ext cx="3728085" cy="42481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23850" marR="5080" indent="-311785">
              <a:lnSpc>
                <a:spcPts val="1939"/>
              </a:lnSpc>
              <a:spcBef>
                <a:spcPts val="345"/>
              </a:spcBef>
              <a:buClr>
                <a:srgbClr val="00639D"/>
              </a:buClr>
              <a:buAutoNum type="arabicPeriod"/>
              <a:tabLst>
                <a:tab pos="324485" algn="l"/>
              </a:tabLst>
            </a:pP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>
                <a:latin typeface="Arial"/>
                <a:cs typeface="Arial"/>
              </a:rPr>
              <a:t>a AAA policy object on</a:t>
            </a:r>
            <a:r>
              <a:rPr dirty="0" sz="1800" spc="-3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 DataPower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  <a:p>
            <a:pPr marL="323850" marR="1160780" indent="-311785">
              <a:lnSpc>
                <a:spcPts val="1939"/>
              </a:lnSpc>
              <a:spcBef>
                <a:spcPts val="440"/>
              </a:spcBef>
              <a:buClr>
                <a:srgbClr val="00639D"/>
              </a:buClr>
              <a:buAutoNum type="arabicPeriod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Extract the </a:t>
            </a:r>
            <a:r>
              <a:rPr dirty="0" sz="1800" spc="-5">
                <a:latin typeface="Arial"/>
                <a:cs typeface="Arial"/>
              </a:rPr>
              <a:t>client’s  identity with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HTTP  Authentication  </a:t>
            </a:r>
            <a:r>
              <a:rPr dirty="0" sz="1800" b="1">
                <a:latin typeface="Arial"/>
                <a:cs typeface="Arial"/>
              </a:rPr>
              <a:t>header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  <a:p>
            <a:pPr lvl="1" marL="520065" marR="1400175" indent="-283845">
              <a:lnSpc>
                <a:spcPts val="2050"/>
              </a:lnSpc>
              <a:spcBef>
                <a:spcPts val="210"/>
              </a:spcBef>
              <a:buClr>
                <a:srgbClr val="008ABF"/>
              </a:buClr>
              <a:buChar char="▪"/>
              <a:tabLst>
                <a:tab pos="520065" algn="l"/>
                <a:tab pos="520700" algn="l"/>
              </a:tabLst>
            </a:pPr>
            <a:r>
              <a:rPr dirty="0" sz="1900" spc="-5">
                <a:latin typeface="Arial"/>
                <a:cs typeface="Arial"/>
              </a:rPr>
              <a:t>The value within  the</a:t>
            </a:r>
            <a:r>
              <a:rPr dirty="0" sz="1900" spc="-1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Authorization</a:t>
            </a:r>
            <a:endParaRPr sz="1900">
              <a:latin typeface="Arial"/>
              <a:cs typeface="Arial"/>
            </a:endParaRPr>
          </a:p>
          <a:p>
            <a:pPr marL="520065" marR="137795">
              <a:lnSpc>
                <a:spcPts val="2050"/>
              </a:lnSpc>
              <a:spcBef>
                <a:spcPts val="5"/>
              </a:spcBef>
            </a:pPr>
            <a:r>
              <a:rPr dirty="0" sz="1900" spc="-5">
                <a:latin typeface="Arial"/>
                <a:cs typeface="Arial"/>
              </a:rPr>
              <a:t>HTTP header </a:t>
            </a:r>
            <a:r>
              <a:rPr dirty="0" sz="1900">
                <a:latin typeface="Arial"/>
                <a:cs typeface="Arial"/>
              </a:rPr>
              <a:t>represents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the  </a:t>
            </a:r>
            <a:r>
              <a:rPr dirty="0" sz="1900" spc="-5">
                <a:latin typeface="Arial"/>
                <a:cs typeface="Arial"/>
              </a:rPr>
              <a:t>HTTP authentication</a:t>
            </a:r>
            <a:r>
              <a:rPr dirty="0" sz="1900" spc="-5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header</a:t>
            </a:r>
            <a:endParaRPr sz="1900">
              <a:latin typeface="Arial"/>
              <a:cs typeface="Arial"/>
            </a:endParaRPr>
          </a:p>
          <a:p>
            <a:pPr marL="323850" marR="1184275" indent="-311785">
              <a:lnSpc>
                <a:spcPts val="1939"/>
              </a:lnSpc>
              <a:spcBef>
                <a:spcPts val="440"/>
              </a:spcBef>
              <a:buClr>
                <a:srgbClr val="00639D"/>
              </a:buClr>
              <a:buAutoNum type="arabicPeriod" startAt="3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For the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authentication  </a:t>
            </a:r>
            <a:r>
              <a:rPr dirty="0" sz="1800">
                <a:latin typeface="Arial"/>
                <a:cs typeface="Arial"/>
              </a:rPr>
              <a:t>method, specify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  <a:p>
            <a:pPr marL="323850" marR="132715">
              <a:lnSpc>
                <a:spcPts val="1939"/>
              </a:lnSpc>
              <a:spcBef>
                <a:spcPts val="10"/>
              </a:spcBef>
            </a:pPr>
            <a:r>
              <a:rPr dirty="0" sz="1800" b="1">
                <a:latin typeface="Arial"/>
                <a:cs typeface="Arial"/>
              </a:rPr>
              <a:t>identity </a:t>
            </a:r>
            <a:r>
              <a:rPr dirty="0" sz="1800" spc="-5" b="1">
                <a:latin typeface="Arial"/>
                <a:cs typeface="Arial"/>
              </a:rPr>
              <a:t>token to authorization  </a:t>
            </a:r>
            <a:r>
              <a:rPr dirty="0" sz="1800" b="1"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  <a:p>
            <a:pPr marL="323850" marR="664845" indent="-311785">
              <a:lnSpc>
                <a:spcPts val="1939"/>
              </a:lnSpc>
              <a:spcBef>
                <a:spcPts val="440"/>
              </a:spcBef>
              <a:buClr>
                <a:srgbClr val="00639D"/>
              </a:buClr>
              <a:buAutoNum type="arabicPeriod" startAt="4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Leave the </a:t>
            </a:r>
            <a:r>
              <a:rPr dirty="0" sz="1800" spc="-5">
                <a:latin typeface="Arial"/>
                <a:cs typeface="Arial"/>
              </a:rPr>
              <a:t>identity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mapping  method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7932" y="5273653"/>
            <a:ext cx="4888991" cy="774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8882" y="5215890"/>
            <a:ext cx="4927600" cy="1031875"/>
          </a:xfrm>
          <a:custGeom>
            <a:avLst/>
            <a:gdLst/>
            <a:ahLst/>
            <a:cxnLst/>
            <a:rect l="l" t="t" r="r" b="b"/>
            <a:pathLst>
              <a:path w="4927600" h="1031875">
                <a:moveTo>
                  <a:pt x="4927092" y="1031748"/>
                </a:moveTo>
                <a:lnTo>
                  <a:pt x="4927092" y="0"/>
                </a:lnTo>
                <a:lnTo>
                  <a:pt x="0" y="0"/>
                </a:lnTo>
                <a:lnTo>
                  <a:pt x="0" y="1031748"/>
                </a:lnTo>
                <a:lnTo>
                  <a:pt x="9144" y="1031748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4908042" y="19050"/>
                </a:lnTo>
                <a:lnTo>
                  <a:pt x="4908042" y="9906"/>
                </a:lnTo>
                <a:lnTo>
                  <a:pt x="4917186" y="19050"/>
                </a:lnTo>
                <a:lnTo>
                  <a:pt x="4917186" y="1031748"/>
                </a:lnTo>
                <a:lnTo>
                  <a:pt x="4927092" y="1031748"/>
                </a:lnTo>
                <a:close/>
              </a:path>
              <a:path w="4927600" h="1031875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4927600" h="1031875">
                <a:moveTo>
                  <a:pt x="19050" y="1012698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1012698"/>
                </a:lnTo>
                <a:lnTo>
                  <a:pt x="19050" y="1012698"/>
                </a:lnTo>
                <a:close/>
              </a:path>
              <a:path w="4927600" h="1031875">
                <a:moveTo>
                  <a:pt x="4917186" y="1012698"/>
                </a:moveTo>
                <a:lnTo>
                  <a:pt x="9144" y="1012698"/>
                </a:lnTo>
                <a:lnTo>
                  <a:pt x="19050" y="1021842"/>
                </a:lnTo>
                <a:lnTo>
                  <a:pt x="19050" y="1031748"/>
                </a:lnTo>
                <a:lnTo>
                  <a:pt x="4908042" y="1031748"/>
                </a:lnTo>
                <a:lnTo>
                  <a:pt x="4908042" y="1021842"/>
                </a:lnTo>
                <a:lnTo>
                  <a:pt x="4917186" y="1012698"/>
                </a:lnTo>
                <a:close/>
              </a:path>
              <a:path w="4927600" h="1031875">
                <a:moveTo>
                  <a:pt x="19050" y="1031748"/>
                </a:moveTo>
                <a:lnTo>
                  <a:pt x="19050" y="1021842"/>
                </a:lnTo>
                <a:lnTo>
                  <a:pt x="9144" y="1012698"/>
                </a:lnTo>
                <a:lnTo>
                  <a:pt x="9144" y="1031748"/>
                </a:lnTo>
                <a:lnTo>
                  <a:pt x="19050" y="1031748"/>
                </a:lnTo>
                <a:close/>
              </a:path>
              <a:path w="4927600" h="1031875">
                <a:moveTo>
                  <a:pt x="4917186" y="19050"/>
                </a:moveTo>
                <a:lnTo>
                  <a:pt x="4908042" y="9906"/>
                </a:lnTo>
                <a:lnTo>
                  <a:pt x="4908042" y="19050"/>
                </a:lnTo>
                <a:lnTo>
                  <a:pt x="4917186" y="19050"/>
                </a:lnTo>
                <a:close/>
              </a:path>
              <a:path w="4927600" h="1031875">
                <a:moveTo>
                  <a:pt x="4917186" y="1012698"/>
                </a:moveTo>
                <a:lnTo>
                  <a:pt x="4917186" y="19050"/>
                </a:lnTo>
                <a:lnTo>
                  <a:pt x="4908042" y="19050"/>
                </a:lnTo>
                <a:lnTo>
                  <a:pt x="4908042" y="1012698"/>
                </a:lnTo>
                <a:lnTo>
                  <a:pt x="4917186" y="1012698"/>
                </a:lnTo>
                <a:close/>
              </a:path>
              <a:path w="4927600" h="1031875">
                <a:moveTo>
                  <a:pt x="4917186" y="1031748"/>
                </a:moveTo>
                <a:lnTo>
                  <a:pt x="4917186" y="1012698"/>
                </a:lnTo>
                <a:lnTo>
                  <a:pt x="4908042" y="1021842"/>
                </a:lnTo>
                <a:lnTo>
                  <a:pt x="4908042" y="1031748"/>
                </a:lnTo>
                <a:lnTo>
                  <a:pt x="4917186" y="103174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85273" y="3981450"/>
            <a:ext cx="4691999" cy="1101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4403" y="3962400"/>
            <a:ext cx="4941570" cy="1140460"/>
          </a:xfrm>
          <a:custGeom>
            <a:avLst/>
            <a:gdLst/>
            <a:ahLst/>
            <a:cxnLst/>
            <a:rect l="l" t="t" r="r" b="b"/>
            <a:pathLst>
              <a:path w="4941570" h="1140460">
                <a:moveTo>
                  <a:pt x="4941570" y="1139952"/>
                </a:moveTo>
                <a:lnTo>
                  <a:pt x="4941570" y="0"/>
                </a:lnTo>
                <a:lnTo>
                  <a:pt x="0" y="0"/>
                </a:lnTo>
                <a:lnTo>
                  <a:pt x="0" y="1139952"/>
                </a:lnTo>
                <a:lnTo>
                  <a:pt x="9144" y="1139952"/>
                </a:lnTo>
                <a:lnTo>
                  <a:pt x="9144" y="19050"/>
                </a:lnTo>
                <a:lnTo>
                  <a:pt x="19050" y="9144"/>
                </a:lnTo>
                <a:lnTo>
                  <a:pt x="19049" y="19050"/>
                </a:lnTo>
                <a:lnTo>
                  <a:pt x="4922519" y="19050"/>
                </a:lnTo>
                <a:lnTo>
                  <a:pt x="4922519" y="9143"/>
                </a:lnTo>
                <a:lnTo>
                  <a:pt x="4931664" y="19050"/>
                </a:lnTo>
                <a:lnTo>
                  <a:pt x="4931664" y="1139952"/>
                </a:lnTo>
                <a:lnTo>
                  <a:pt x="4941570" y="1139952"/>
                </a:lnTo>
                <a:close/>
              </a:path>
              <a:path w="4941570" h="1140460">
                <a:moveTo>
                  <a:pt x="19050" y="19050"/>
                </a:moveTo>
                <a:lnTo>
                  <a:pt x="19050" y="9144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4941570" h="1140460">
                <a:moveTo>
                  <a:pt x="19050" y="1120902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120902"/>
                </a:lnTo>
                <a:lnTo>
                  <a:pt x="19050" y="1120902"/>
                </a:lnTo>
                <a:close/>
              </a:path>
              <a:path w="4941570" h="1140460">
                <a:moveTo>
                  <a:pt x="4931664" y="1120902"/>
                </a:moveTo>
                <a:lnTo>
                  <a:pt x="9144" y="1120902"/>
                </a:lnTo>
                <a:lnTo>
                  <a:pt x="19050" y="1130808"/>
                </a:lnTo>
                <a:lnTo>
                  <a:pt x="19050" y="1139952"/>
                </a:lnTo>
                <a:lnTo>
                  <a:pt x="4922519" y="1139952"/>
                </a:lnTo>
                <a:lnTo>
                  <a:pt x="4922519" y="1130808"/>
                </a:lnTo>
                <a:lnTo>
                  <a:pt x="4931664" y="1120902"/>
                </a:lnTo>
                <a:close/>
              </a:path>
              <a:path w="4941570" h="1140460">
                <a:moveTo>
                  <a:pt x="19050" y="1139952"/>
                </a:moveTo>
                <a:lnTo>
                  <a:pt x="19050" y="1130808"/>
                </a:lnTo>
                <a:lnTo>
                  <a:pt x="9144" y="1120902"/>
                </a:lnTo>
                <a:lnTo>
                  <a:pt x="9144" y="1139952"/>
                </a:lnTo>
                <a:lnTo>
                  <a:pt x="19050" y="1139952"/>
                </a:lnTo>
                <a:close/>
              </a:path>
              <a:path w="4941570" h="1140460">
                <a:moveTo>
                  <a:pt x="4931664" y="19050"/>
                </a:moveTo>
                <a:lnTo>
                  <a:pt x="4922519" y="9143"/>
                </a:lnTo>
                <a:lnTo>
                  <a:pt x="4922519" y="19050"/>
                </a:lnTo>
                <a:lnTo>
                  <a:pt x="4931664" y="19050"/>
                </a:lnTo>
                <a:close/>
              </a:path>
              <a:path w="4941570" h="1140460">
                <a:moveTo>
                  <a:pt x="4931664" y="1120902"/>
                </a:moveTo>
                <a:lnTo>
                  <a:pt x="4931664" y="19050"/>
                </a:lnTo>
                <a:lnTo>
                  <a:pt x="4922519" y="19050"/>
                </a:lnTo>
                <a:lnTo>
                  <a:pt x="4922519" y="1120902"/>
                </a:lnTo>
                <a:lnTo>
                  <a:pt x="4931664" y="1120902"/>
                </a:lnTo>
                <a:close/>
              </a:path>
              <a:path w="4941570" h="1140460">
                <a:moveTo>
                  <a:pt x="4931664" y="1139952"/>
                </a:moveTo>
                <a:lnTo>
                  <a:pt x="4931664" y="1120902"/>
                </a:lnTo>
                <a:lnTo>
                  <a:pt x="4922519" y="1130808"/>
                </a:lnTo>
                <a:lnTo>
                  <a:pt x="4922519" y="1139952"/>
                </a:lnTo>
                <a:lnTo>
                  <a:pt x="4931664" y="113995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6762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2: Identify and authenticate the</a:t>
            </a:r>
            <a:r>
              <a:rPr dirty="0" sz="2400" spc="-40"/>
              <a:t> </a:t>
            </a:r>
            <a:r>
              <a:rPr dirty="0" sz="2400" spc="-5"/>
              <a:t>client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787902" y="1941948"/>
            <a:ext cx="5253990" cy="119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68852" y="1908810"/>
            <a:ext cx="5292090" cy="1249680"/>
          </a:xfrm>
          <a:custGeom>
            <a:avLst/>
            <a:gdLst/>
            <a:ahLst/>
            <a:cxnLst/>
            <a:rect l="l" t="t" r="r" b="b"/>
            <a:pathLst>
              <a:path w="5292090" h="1249680">
                <a:moveTo>
                  <a:pt x="5292090" y="1249679"/>
                </a:moveTo>
                <a:lnTo>
                  <a:pt x="5292090" y="0"/>
                </a:lnTo>
                <a:lnTo>
                  <a:pt x="0" y="0"/>
                </a:lnTo>
                <a:lnTo>
                  <a:pt x="0" y="1249680"/>
                </a:lnTo>
                <a:lnTo>
                  <a:pt x="9905" y="1249680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5273040" y="19050"/>
                </a:lnTo>
                <a:lnTo>
                  <a:pt x="5273040" y="9906"/>
                </a:lnTo>
                <a:lnTo>
                  <a:pt x="5282183" y="19050"/>
                </a:lnTo>
                <a:lnTo>
                  <a:pt x="5282183" y="1249679"/>
                </a:lnTo>
                <a:lnTo>
                  <a:pt x="5292090" y="1249679"/>
                </a:lnTo>
                <a:close/>
              </a:path>
              <a:path w="5292090" h="124968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5292090" h="1249680">
                <a:moveTo>
                  <a:pt x="19050" y="1230630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230630"/>
                </a:lnTo>
                <a:lnTo>
                  <a:pt x="19050" y="1230630"/>
                </a:lnTo>
                <a:close/>
              </a:path>
              <a:path w="5292090" h="1249680">
                <a:moveTo>
                  <a:pt x="5282183" y="1230629"/>
                </a:moveTo>
                <a:lnTo>
                  <a:pt x="9906" y="1230630"/>
                </a:lnTo>
                <a:lnTo>
                  <a:pt x="19050" y="1239774"/>
                </a:lnTo>
                <a:lnTo>
                  <a:pt x="19049" y="1249680"/>
                </a:lnTo>
                <a:lnTo>
                  <a:pt x="5273040" y="1249679"/>
                </a:lnTo>
                <a:lnTo>
                  <a:pt x="5273040" y="1239773"/>
                </a:lnTo>
                <a:lnTo>
                  <a:pt x="5282183" y="1230629"/>
                </a:lnTo>
                <a:close/>
              </a:path>
              <a:path w="5292090" h="1249680">
                <a:moveTo>
                  <a:pt x="19049" y="1249680"/>
                </a:moveTo>
                <a:lnTo>
                  <a:pt x="19050" y="1239774"/>
                </a:lnTo>
                <a:lnTo>
                  <a:pt x="9906" y="1230630"/>
                </a:lnTo>
                <a:lnTo>
                  <a:pt x="9905" y="1249680"/>
                </a:lnTo>
                <a:lnTo>
                  <a:pt x="19049" y="1249680"/>
                </a:lnTo>
                <a:close/>
              </a:path>
              <a:path w="5292090" h="1249680">
                <a:moveTo>
                  <a:pt x="5282183" y="19050"/>
                </a:moveTo>
                <a:lnTo>
                  <a:pt x="5273040" y="9906"/>
                </a:lnTo>
                <a:lnTo>
                  <a:pt x="5273040" y="19050"/>
                </a:lnTo>
                <a:lnTo>
                  <a:pt x="5282183" y="19050"/>
                </a:lnTo>
                <a:close/>
              </a:path>
              <a:path w="5292090" h="1249680">
                <a:moveTo>
                  <a:pt x="5282183" y="1230629"/>
                </a:moveTo>
                <a:lnTo>
                  <a:pt x="5282183" y="19050"/>
                </a:lnTo>
                <a:lnTo>
                  <a:pt x="5273040" y="19050"/>
                </a:lnTo>
                <a:lnTo>
                  <a:pt x="5273040" y="1230629"/>
                </a:lnTo>
                <a:lnTo>
                  <a:pt x="5282183" y="1230629"/>
                </a:lnTo>
                <a:close/>
              </a:path>
              <a:path w="5292090" h="1249680">
                <a:moveTo>
                  <a:pt x="5282183" y="1249679"/>
                </a:moveTo>
                <a:lnTo>
                  <a:pt x="5282183" y="1230629"/>
                </a:lnTo>
                <a:lnTo>
                  <a:pt x="5273040" y="1239773"/>
                </a:lnTo>
                <a:lnTo>
                  <a:pt x="5273040" y="1249679"/>
                </a:lnTo>
                <a:lnTo>
                  <a:pt x="5282183" y="124967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33" y="1190497"/>
            <a:ext cx="3513454" cy="3818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50" indent="-311785">
              <a:lnSpc>
                <a:spcPts val="2050"/>
              </a:lnSpc>
              <a:spcBef>
                <a:spcPts val="100"/>
              </a:spcBef>
              <a:buClr>
                <a:srgbClr val="00639D"/>
              </a:buClr>
              <a:buAutoNum type="arabicPeriod" startAt="5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Select </a:t>
            </a:r>
            <a:r>
              <a:rPr dirty="0" sz="1800" b="1">
                <a:latin typeface="Arial"/>
                <a:cs typeface="Arial"/>
              </a:rPr>
              <a:t>Local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323850" marR="414020">
              <a:lnSpc>
                <a:spcPts val="1939"/>
              </a:lnSpc>
              <a:spcBef>
                <a:spcPts val="140"/>
              </a:spcBef>
            </a:pP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5" b="1">
                <a:latin typeface="Arial"/>
                <a:cs typeface="Arial"/>
              </a:rPr>
              <a:t>request element </a:t>
            </a: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>
                <a:latin typeface="Arial"/>
                <a:cs typeface="Arial"/>
              </a:rPr>
              <a:t>the  resource </a:t>
            </a:r>
            <a:r>
              <a:rPr dirty="0" sz="1800" spc="-5">
                <a:latin typeface="Arial"/>
                <a:cs typeface="Arial"/>
              </a:rPr>
              <a:t>extraction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lvl="1" marL="520065" marR="144145" indent="-28384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520065" algn="l"/>
                <a:tab pos="520700" algn="l"/>
              </a:tabLst>
            </a:pPr>
            <a:r>
              <a:rPr dirty="0" sz="1900" spc="-5">
                <a:latin typeface="Arial"/>
                <a:cs typeface="Arial"/>
              </a:rPr>
              <a:t>The name of the child  element in the SOAP body  of the request is the  request element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323850" marR="590550" indent="-311785">
              <a:lnSpc>
                <a:spcPts val="1939"/>
              </a:lnSpc>
              <a:spcBef>
                <a:spcPts val="615"/>
              </a:spcBef>
              <a:buClr>
                <a:srgbClr val="00639D"/>
              </a:buClr>
              <a:buAutoNum type="arabicPeriod" startAt="6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Leave the resource  mapping method at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None</a:t>
            </a:r>
            <a:endParaRPr sz="1800">
              <a:latin typeface="Arial"/>
              <a:cs typeface="Arial"/>
            </a:endParaRPr>
          </a:p>
          <a:p>
            <a:pPr marL="323850" marR="6350" indent="-311785">
              <a:lnSpc>
                <a:spcPts val="1939"/>
              </a:lnSpc>
              <a:spcBef>
                <a:spcPts val="605"/>
              </a:spcBef>
              <a:buClr>
                <a:srgbClr val="00639D"/>
              </a:buClr>
              <a:buAutoNum type="arabicPeriod" startAt="6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Set the </a:t>
            </a:r>
            <a:r>
              <a:rPr dirty="0" sz="1800" spc="-5">
                <a:latin typeface="Arial"/>
                <a:cs typeface="Arial"/>
              </a:rPr>
              <a:t>authorization </a:t>
            </a:r>
            <a:r>
              <a:rPr dirty="0" sz="1800">
                <a:latin typeface="Arial"/>
                <a:cs typeface="Arial"/>
              </a:rPr>
              <a:t>method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  always allow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323850" marR="5080" indent="-311785">
              <a:lnSpc>
                <a:spcPts val="1939"/>
              </a:lnSpc>
              <a:spcBef>
                <a:spcPts val="610"/>
              </a:spcBef>
              <a:buClr>
                <a:srgbClr val="00639D"/>
              </a:buClr>
              <a:buAutoNum type="arabicPeriod" startAt="6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In the postprocessing step,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add  </a:t>
            </a:r>
            <a:r>
              <a:rPr dirty="0" sz="1800">
                <a:latin typeface="Arial"/>
                <a:cs typeface="Arial"/>
              </a:rPr>
              <a:t>the WS-Security </a:t>
            </a:r>
            <a:r>
              <a:rPr dirty="0" sz="1800" spc="-5">
                <a:latin typeface="Arial"/>
                <a:cs typeface="Arial"/>
              </a:rPr>
              <a:t>Username  </a:t>
            </a:r>
            <a:r>
              <a:rPr dirty="0" sz="1800" spc="-40">
                <a:latin typeface="Arial"/>
                <a:cs typeface="Arial"/>
              </a:rPr>
              <a:t>Token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6158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2: Authorize access to</a:t>
            </a:r>
            <a:r>
              <a:rPr dirty="0" sz="2400" spc="-140"/>
              <a:t> </a:t>
            </a:r>
            <a:r>
              <a:rPr dirty="0" sz="2400" spc="-5"/>
              <a:t>resources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267475" y="1160526"/>
            <a:ext cx="4084028" cy="957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8620" y="1141475"/>
            <a:ext cx="4209415" cy="996315"/>
          </a:xfrm>
          <a:custGeom>
            <a:avLst/>
            <a:gdLst/>
            <a:ahLst/>
            <a:cxnLst/>
            <a:rect l="l" t="t" r="r" b="b"/>
            <a:pathLst>
              <a:path w="4209415" h="996314">
                <a:moveTo>
                  <a:pt x="4209287" y="995933"/>
                </a:moveTo>
                <a:lnTo>
                  <a:pt x="4209287" y="0"/>
                </a:lnTo>
                <a:lnTo>
                  <a:pt x="0" y="0"/>
                </a:lnTo>
                <a:lnTo>
                  <a:pt x="0" y="995933"/>
                </a:lnTo>
                <a:lnTo>
                  <a:pt x="9905" y="995933"/>
                </a:lnTo>
                <a:lnTo>
                  <a:pt x="9905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4190237" y="19049"/>
                </a:lnTo>
                <a:lnTo>
                  <a:pt x="4190237" y="9143"/>
                </a:lnTo>
                <a:lnTo>
                  <a:pt x="4199382" y="19049"/>
                </a:lnTo>
                <a:lnTo>
                  <a:pt x="4199382" y="995933"/>
                </a:lnTo>
                <a:lnTo>
                  <a:pt x="4209287" y="995933"/>
                </a:lnTo>
                <a:close/>
              </a:path>
              <a:path w="4209415" h="996314">
                <a:moveTo>
                  <a:pt x="19050" y="19049"/>
                </a:moveTo>
                <a:lnTo>
                  <a:pt x="19050" y="9143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4209415" h="996314">
                <a:moveTo>
                  <a:pt x="19050" y="976883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976883"/>
                </a:lnTo>
                <a:lnTo>
                  <a:pt x="19050" y="976883"/>
                </a:lnTo>
                <a:close/>
              </a:path>
              <a:path w="4209415" h="996314">
                <a:moveTo>
                  <a:pt x="4199382" y="976883"/>
                </a:moveTo>
                <a:lnTo>
                  <a:pt x="9905" y="976883"/>
                </a:lnTo>
                <a:lnTo>
                  <a:pt x="19050" y="986789"/>
                </a:lnTo>
                <a:lnTo>
                  <a:pt x="19049" y="995933"/>
                </a:lnTo>
                <a:lnTo>
                  <a:pt x="4190237" y="995933"/>
                </a:lnTo>
                <a:lnTo>
                  <a:pt x="4190237" y="986789"/>
                </a:lnTo>
                <a:lnTo>
                  <a:pt x="4199382" y="976883"/>
                </a:lnTo>
                <a:close/>
              </a:path>
              <a:path w="4209415" h="996314">
                <a:moveTo>
                  <a:pt x="19049" y="995933"/>
                </a:moveTo>
                <a:lnTo>
                  <a:pt x="19050" y="986789"/>
                </a:lnTo>
                <a:lnTo>
                  <a:pt x="9905" y="976883"/>
                </a:lnTo>
                <a:lnTo>
                  <a:pt x="9905" y="995933"/>
                </a:lnTo>
                <a:lnTo>
                  <a:pt x="19049" y="995933"/>
                </a:lnTo>
                <a:close/>
              </a:path>
              <a:path w="4209415" h="996314">
                <a:moveTo>
                  <a:pt x="4199382" y="19049"/>
                </a:moveTo>
                <a:lnTo>
                  <a:pt x="4190237" y="9143"/>
                </a:lnTo>
                <a:lnTo>
                  <a:pt x="4190237" y="19049"/>
                </a:lnTo>
                <a:lnTo>
                  <a:pt x="4199382" y="19049"/>
                </a:lnTo>
                <a:close/>
              </a:path>
              <a:path w="4209415" h="996314">
                <a:moveTo>
                  <a:pt x="4199382" y="976883"/>
                </a:moveTo>
                <a:lnTo>
                  <a:pt x="4199382" y="19049"/>
                </a:lnTo>
                <a:lnTo>
                  <a:pt x="4190237" y="19049"/>
                </a:lnTo>
                <a:lnTo>
                  <a:pt x="4190237" y="976883"/>
                </a:lnTo>
                <a:lnTo>
                  <a:pt x="4199382" y="976883"/>
                </a:lnTo>
                <a:close/>
              </a:path>
              <a:path w="4209415" h="996314">
                <a:moveTo>
                  <a:pt x="4199382" y="995933"/>
                </a:moveTo>
                <a:lnTo>
                  <a:pt x="4199382" y="976883"/>
                </a:lnTo>
                <a:lnTo>
                  <a:pt x="4190237" y="986789"/>
                </a:lnTo>
                <a:lnTo>
                  <a:pt x="4190237" y="995933"/>
                </a:lnTo>
                <a:lnTo>
                  <a:pt x="4199382" y="99593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7709" y="3507485"/>
            <a:ext cx="3531108" cy="3087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8659" y="3488435"/>
            <a:ext cx="3569335" cy="3126105"/>
          </a:xfrm>
          <a:custGeom>
            <a:avLst/>
            <a:gdLst/>
            <a:ahLst/>
            <a:cxnLst/>
            <a:rect l="l" t="t" r="r" b="b"/>
            <a:pathLst>
              <a:path w="3569334" h="3126104">
                <a:moveTo>
                  <a:pt x="3569208" y="3125724"/>
                </a:moveTo>
                <a:lnTo>
                  <a:pt x="3569208" y="0"/>
                </a:lnTo>
                <a:lnTo>
                  <a:pt x="0" y="0"/>
                </a:lnTo>
                <a:lnTo>
                  <a:pt x="0" y="3125724"/>
                </a:lnTo>
                <a:lnTo>
                  <a:pt x="9143" y="3125724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3550157" y="19050"/>
                </a:lnTo>
                <a:lnTo>
                  <a:pt x="3550157" y="9905"/>
                </a:lnTo>
                <a:lnTo>
                  <a:pt x="3560064" y="19050"/>
                </a:lnTo>
                <a:lnTo>
                  <a:pt x="3560064" y="3125724"/>
                </a:lnTo>
                <a:lnTo>
                  <a:pt x="3569208" y="3125724"/>
                </a:lnTo>
                <a:close/>
              </a:path>
              <a:path w="3569334" h="3126104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3569334" h="3126104">
                <a:moveTo>
                  <a:pt x="19050" y="3106674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3106674"/>
                </a:lnTo>
                <a:lnTo>
                  <a:pt x="19050" y="3106674"/>
                </a:lnTo>
                <a:close/>
              </a:path>
              <a:path w="3569334" h="3126104">
                <a:moveTo>
                  <a:pt x="3560064" y="3106674"/>
                </a:moveTo>
                <a:lnTo>
                  <a:pt x="9144" y="3106674"/>
                </a:lnTo>
                <a:lnTo>
                  <a:pt x="19050" y="3115818"/>
                </a:lnTo>
                <a:lnTo>
                  <a:pt x="19050" y="3125724"/>
                </a:lnTo>
                <a:lnTo>
                  <a:pt x="3550157" y="3125724"/>
                </a:lnTo>
                <a:lnTo>
                  <a:pt x="3550157" y="3115818"/>
                </a:lnTo>
                <a:lnTo>
                  <a:pt x="3560064" y="3106674"/>
                </a:lnTo>
                <a:close/>
              </a:path>
              <a:path w="3569334" h="3126104">
                <a:moveTo>
                  <a:pt x="19050" y="3125724"/>
                </a:moveTo>
                <a:lnTo>
                  <a:pt x="19050" y="3115818"/>
                </a:lnTo>
                <a:lnTo>
                  <a:pt x="9144" y="3106674"/>
                </a:lnTo>
                <a:lnTo>
                  <a:pt x="9143" y="3125724"/>
                </a:lnTo>
                <a:lnTo>
                  <a:pt x="19050" y="3125724"/>
                </a:lnTo>
                <a:close/>
              </a:path>
              <a:path w="3569334" h="3126104">
                <a:moveTo>
                  <a:pt x="3560064" y="19050"/>
                </a:moveTo>
                <a:lnTo>
                  <a:pt x="3550157" y="9905"/>
                </a:lnTo>
                <a:lnTo>
                  <a:pt x="3550157" y="19050"/>
                </a:lnTo>
                <a:lnTo>
                  <a:pt x="3560064" y="19050"/>
                </a:lnTo>
                <a:close/>
              </a:path>
              <a:path w="3569334" h="3126104">
                <a:moveTo>
                  <a:pt x="3560064" y="3106674"/>
                </a:moveTo>
                <a:lnTo>
                  <a:pt x="3560064" y="19050"/>
                </a:lnTo>
                <a:lnTo>
                  <a:pt x="3550157" y="19050"/>
                </a:lnTo>
                <a:lnTo>
                  <a:pt x="3550157" y="3106674"/>
                </a:lnTo>
                <a:lnTo>
                  <a:pt x="3560064" y="3106674"/>
                </a:lnTo>
                <a:close/>
              </a:path>
              <a:path w="3569334" h="3126104">
                <a:moveTo>
                  <a:pt x="3560064" y="3125724"/>
                </a:moveTo>
                <a:lnTo>
                  <a:pt x="3560064" y="3106674"/>
                </a:lnTo>
                <a:lnTo>
                  <a:pt x="3550157" y="3115818"/>
                </a:lnTo>
                <a:lnTo>
                  <a:pt x="3550157" y="3125724"/>
                </a:lnTo>
                <a:lnTo>
                  <a:pt x="3560064" y="312572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9273" y="2224277"/>
            <a:ext cx="2887979" cy="1154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40223" y="2205227"/>
            <a:ext cx="2926080" cy="1192530"/>
          </a:xfrm>
          <a:custGeom>
            <a:avLst/>
            <a:gdLst/>
            <a:ahLst/>
            <a:cxnLst/>
            <a:rect l="l" t="t" r="r" b="b"/>
            <a:pathLst>
              <a:path w="2926079" h="1192529">
                <a:moveTo>
                  <a:pt x="2926079" y="1192529"/>
                </a:moveTo>
                <a:lnTo>
                  <a:pt x="2926079" y="0"/>
                </a:lnTo>
                <a:lnTo>
                  <a:pt x="0" y="0"/>
                </a:lnTo>
                <a:lnTo>
                  <a:pt x="0" y="1192530"/>
                </a:lnTo>
                <a:lnTo>
                  <a:pt x="9905" y="1192530"/>
                </a:lnTo>
                <a:lnTo>
                  <a:pt x="9905" y="19049"/>
                </a:lnTo>
                <a:lnTo>
                  <a:pt x="19050" y="9905"/>
                </a:lnTo>
                <a:lnTo>
                  <a:pt x="19050" y="19049"/>
                </a:lnTo>
                <a:lnTo>
                  <a:pt x="2907029" y="19049"/>
                </a:lnTo>
                <a:lnTo>
                  <a:pt x="2907029" y="9905"/>
                </a:lnTo>
                <a:lnTo>
                  <a:pt x="2916174" y="19049"/>
                </a:lnTo>
                <a:lnTo>
                  <a:pt x="2916174" y="1192529"/>
                </a:lnTo>
                <a:lnTo>
                  <a:pt x="2926079" y="1192529"/>
                </a:lnTo>
                <a:close/>
              </a:path>
              <a:path w="2926079" h="1192529">
                <a:moveTo>
                  <a:pt x="19050" y="19049"/>
                </a:moveTo>
                <a:lnTo>
                  <a:pt x="19050" y="9905"/>
                </a:lnTo>
                <a:lnTo>
                  <a:pt x="9905" y="19049"/>
                </a:lnTo>
                <a:lnTo>
                  <a:pt x="19050" y="19049"/>
                </a:lnTo>
                <a:close/>
              </a:path>
              <a:path w="2926079" h="1192529">
                <a:moveTo>
                  <a:pt x="19050" y="1173480"/>
                </a:moveTo>
                <a:lnTo>
                  <a:pt x="19050" y="19049"/>
                </a:lnTo>
                <a:lnTo>
                  <a:pt x="9905" y="19049"/>
                </a:lnTo>
                <a:lnTo>
                  <a:pt x="9905" y="1173480"/>
                </a:lnTo>
                <a:lnTo>
                  <a:pt x="19050" y="1173480"/>
                </a:lnTo>
                <a:close/>
              </a:path>
              <a:path w="2926079" h="1192529">
                <a:moveTo>
                  <a:pt x="2916174" y="1173479"/>
                </a:moveTo>
                <a:lnTo>
                  <a:pt x="9905" y="1173480"/>
                </a:lnTo>
                <a:lnTo>
                  <a:pt x="19050" y="1183386"/>
                </a:lnTo>
                <a:lnTo>
                  <a:pt x="19050" y="1192530"/>
                </a:lnTo>
                <a:lnTo>
                  <a:pt x="2907029" y="1192529"/>
                </a:lnTo>
                <a:lnTo>
                  <a:pt x="2907029" y="1183385"/>
                </a:lnTo>
                <a:lnTo>
                  <a:pt x="2916174" y="1173479"/>
                </a:lnTo>
                <a:close/>
              </a:path>
              <a:path w="2926079" h="1192529">
                <a:moveTo>
                  <a:pt x="19050" y="1192530"/>
                </a:moveTo>
                <a:lnTo>
                  <a:pt x="19050" y="1183386"/>
                </a:lnTo>
                <a:lnTo>
                  <a:pt x="9905" y="1173480"/>
                </a:lnTo>
                <a:lnTo>
                  <a:pt x="9905" y="1192530"/>
                </a:lnTo>
                <a:lnTo>
                  <a:pt x="19050" y="1192530"/>
                </a:lnTo>
                <a:close/>
              </a:path>
              <a:path w="2926079" h="1192529">
                <a:moveTo>
                  <a:pt x="2916174" y="19049"/>
                </a:moveTo>
                <a:lnTo>
                  <a:pt x="2907029" y="9905"/>
                </a:lnTo>
                <a:lnTo>
                  <a:pt x="2907029" y="19049"/>
                </a:lnTo>
                <a:lnTo>
                  <a:pt x="2916174" y="19049"/>
                </a:lnTo>
                <a:close/>
              </a:path>
              <a:path w="2926079" h="1192529">
                <a:moveTo>
                  <a:pt x="2916174" y="1173479"/>
                </a:moveTo>
                <a:lnTo>
                  <a:pt x="2916174" y="19049"/>
                </a:lnTo>
                <a:lnTo>
                  <a:pt x="2907029" y="19049"/>
                </a:lnTo>
                <a:lnTo>
                  <a:pt x="2907029" y="1173479"/>
                </a:lnTo>
                <a:lnTo>
                  <a:pt x="2916174" y="1173479"/>
                </a:lnTo>
                <a:close/>
              </a:path>
              <a:path w="2926079" h="1192529">
                <a:moveTo>
                  <a:pt x="2916174" y="1192529"/>
                </a:moveTo>
                <a:lnTo>
                  <a:pt x="2916174" y="1173479"/>
                </a:lnTo>
                <a:lnTo>
                  <a:pt x="2907029" y="1183385"/>
                </a:lnTo>
                <a:lnTo>
                  <a:pt x="2907029" y="1192529"/>
                </a:lnTo>
                <a:lnTo>
                  <a:pt x="2916174" y="119252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95" y="1156970"/>
            <a:ext cx="8617585" cy="22999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152400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Create an access control policy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handles client SOAP web service  requests with the following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conditions:</a:t>
            </a:r>
            <a:endParaRPr sz="21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Uses either </a:t>
            </a:r>
            <a:r>
              <a:rPr dirty="0" sz="1900">
                <a:latin typeface="Arial"/>
                <a:cs typeface="Arial"/>
              </a:rPr>
              <a:t>a WS-Security </a:t>
            </a:r>
            <a:r>
              <a:rPr dirty="0" sz="1900" spc="-20">
                <a:latin typeface="Arial"/>
                <a:cs typeface="Arial"/>
              </a:rPr>
              <a:t>UsernameToken </a:t>
            </a:r>
            <a:r>
              <a:rPr dirty="0" sz="1900" spc="-5">
                <a:latin typeface="Arial"/>
                <a:cs typeface="Arial"/>
              </a:rPr>
              <a:t>element or </a:t>
            </a:r>
            <a:r>
              <a:rPr dirty="0" sz="1900">
                <a:latin typeface="Arial"/>
                <a:cs typeface="Arial"/>
              </a:rPr>
              <a:t>a  </a:t>
            </a:r>
            <a:r>
              <a:rPr dirty="0" sz="1900" spc="-15">
                <a:latin typeface="Arial"/>
                <a:cs typeface="Arial"/>
              </a:rPr>
              <a:t>BinarySecurityToken </a:t>
            </a:r>
            <a:r>
              <a:rPr dirty="0" sz="1900" spc="-5">
                <a:latin typeface="Arial"/>
                <a:cs typeface="Arial"/>
              </a:rPr>
              <a:t>element </a:t>
            </a:r>
            <a:r>
              <a:rPr dirty="0" sz="1900">
                <a:latin typeface="Arial"/>
                <a:cs typeface="Arial"/>
              </a:rPr>
              <a:t>from the WS-Security </a:t>
            </a:r>
            <a:r>
              <a:rPr dirty="0" sz="1900" spc="-5">
                <a:latin typeface="Arial"/>
                <a:cs typeface="Arial"/>
              </a:rPr>
              <a:t>header </a:t>
            </a:r>
            <a:r>
              <a:rPr dirty="0" sz="1900">
                <a:latin typeface="Arial"/>
                <a:cs typeface="Arial"/>
              </a:rPr>
              <a:t>to </a:t>
            </a:r>
            <a:r>
              <a:rPr dirty="0" sz="1900" spc="-5">
                <a:latin typeface="Arial"/>
                <a:cs typeface="Arial"/>
              </a:rPr>
              <a:t>determine </a:t>
            </a:r>
            <a:r>
              <a:rPr dirty="0" sz="1900">
                <a:latin typeface="Arial"/>
                <a:cs typeface="Arial"/>
              </a:rPr>
              <a:t>the  </a:t>
            </a:r>
            <a:r>
              <a:rPr dirty="0" sz="1900" spc="-10">
                <a:latin typeface="Arial"/>
                <a:cs typeface="Arial"/>
              </a:rPr>
              <a:t>client’s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identity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1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20">
                <a:latin typeface="Arial"/>
                <a:cs typeface="Arial"/>
              </a:rPr>
              <a:t>Verifies </a:t>
            </a:r>
            <a:r>
              <a:rPr dirty="0" sz="1900" spc="-5">
                <a:latin typeface="Arial"/>
                <a:cs typeface="Arial"/>
              </a:rPr>
              <a:t>the identity of the</a:t>
            </a:r>
            <a:r>
              <a:rPr dirty="0" sz="1900" spc="6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client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50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requested resource is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web service</a:t>
            </a:r>
            <a:r>
              <a:rPr dirty="0" sz="1900" spc="7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operation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6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Allows </a:t>
            </a:r>
            <a:r>
              <a:rPr dirty="0" sz="1900" spc="-5">
                <a:latin typeface="Arial"/>
                <a:cs typeface="Arial"/>
              </a:rPr>
              <a:t>any authenticated </a:t>
            </a:r>
            <a:r>
              <a:rPr dirty="0" sz="1900">
                <a:latin typeface="Arial"/>
                <a:cs typeface="Arial"/>
              </a:rPr>
              <a:t>client </a:t>
            </a:r>
            <a:r>
              <a:rPr dirty="0" sz="1900" spc="-5">
                <a:latin typeface="Arial"/>
                <a:cs typeface="Arial"/>
              </a:rPr>
              <a:t>access </a:t>
            </a:r>
            <a:r>
              <a:rPr dirty="0" sz="1900">
                <a:latin typeface="Arial"/>
                <a:cs typeface="Arial"/>
              </a:rPr>
              <a:t>to the </a:t>
            </a:r>
            <a:r>
              <a:rPr dirty="0" sz="1900" spc="-5">
                <a:latin typeface="Arial"/>
                <a:cs typeface="Arial"/>
              </a:rPr>
              <a:t>web </a:t>
            </a:r>
            <a:r>
              <a:rPr dirty="0" sz="1900">
                <a:latin typeface="Arial"/>
                <a:cs typeface="Arial"/>
              </a:rPr>
              <a:t>service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operation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964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3: Multiple identity extraction</a:t>
            </a:r>
            <a:r>
              <a:rPr dirty="0" sz="2400" spc="-45"/>
              <a:t> </a:t>
            </a:r>
            <a:r>
              <a:rPr dirty="0" sz="2400" spc="-5"/>
              <a:t>methods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209547"/>
            <a:ext cx="3841115" cy="52057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23850" marR="1553845" indent="-311785">
              <a:lnSpc>
                <a:spcPts val="2090"/>
              </a:lnSpc>
              <a:spcBef>
                <a:spcPts val="225"/>
              </a:spcBef>
              <a:buClr>
                <a:srgbClr val="00639D"/>
              </a:buClr>
              <a:buAutoNum type="arabicPeriod"/>
              <a:tabLst>
                <a:tab pos="324485" algn="l"/>
              </a:tabLst>
            </a:pP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>
                <a:latin typeface="Arial"/>
                <a:cs typeface="Arial"/>
              </a:rPr>
              <a:t>a AAA  policy object on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23850">
              <a:lnSpc>
                <a:spcPts val="2039"/>
              </a:lnSpc>
            </a:pPr>
            <a:r>
              <a:rPr dirty="0" sz="1800">
                <a:latin typeface="Arial"/>
                <a:cs typeface="Arial"/>
              </a:rPr>
              <a:t>DataPower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  <a:p>
            <a:pPr marL="323850" marR="1577975" indent="-311785">
              <a:lnSpc>
                <a:spcPct val="97100"/>
              </a:lnSpc>
              <a:spcBef>
                <a:spcPts val="600"/>
              </a:spcBef>
              <a:buClr>
                <a:srgbClr val="00639D"/>
              </a:buClr>
              <a:buAutoNum type="arabicPeriod" startAt="2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Extract the </a:t>
            </a:r>
            <a:r>
              <a:rPr dirty="0" sz="1800" spc="-5">
                <a:latin typeface="Arial"/>
                <a:cs typeface="Arial"/>
              </a:rPr>
              <a:t>client’s  identity </a:t>
            </a:r>
            <a:r>
              <a:rPr dirty="0" sz="1800">
                <a:latin typeface="Arial"/>
                <a:cs typeface="Arial"/>
              </a:rPr>
              <a:t>from the  Username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323850">
              <a:lnSpc>
                <a:spcPts val="2095"/>
              </a:lnSpc>
            </a:pPr>
            <a:r>
              <a:rPr dirty="0" sz="1800" spc="-5">
                <a:latin typeface="Arial"/>
                <a:cs typeface="Arial"/>
              </a:rPr>
              <a:t>or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BinarySecurityToken</a:t>
            </a:r>
            <a:endParaRPr sz="1800">
              <a:latin typeface="Arial"/>
              <a:cs typeface="Arial"/>
            </a:endParaRPr>
          </a:p>
          <a:p>
            <a:pPr lvl="1" marL="520065" marR="5080" indent="-283845">
              <a:lnSpc>
                <a:spcPct val="97000"/>
              </a:lnSpc>
              <a:spcBef>
                <a:spcPts val="195"/>
              </a:spcBef>
              <a:buClr>
                <a:srgbClr val="008ABF"/>
              </a:buClr>
              <a:buChar char="▪"/>
              <a:tabLst>
                <a:tab pos="520065" algn="l"/>
                <a:tab pos="520700" algn="l"/>
              </a:tabLst>
            </a:pPr>
            <a:r>
              <a:rPr dirty="0" sz="1900" spc="-5">
                <a:latin typeface="Arial"/>
                <a:cs typeface="Arial"/>
              </a:rPr>
              <a:t>Separate </a:t>
            </a:r>
            <a:r>
              <a:rPr dirty="0" sz="1900">
                <a:latin typeface="Arial"/>
                <a:cs typeface="Arial"/>
              </a:rPr>
              <a:t>WS-Security token  </a:t>
            </a:r>
            <a:r>
              <a:rPr dirty="0" sz="1900" spc="-5">
                <a:latin typeface="Arial"/>
                <a:cs typeface="Arial"/>
              </a:rPr>
              <a:t>profiles describe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structure  of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20">
                <a:latin typeface="Arial"/>
                <a:cs typeface="Arial"/>
              </a:rPr>
              <a:t>UsernameToken </a:t>
            </a:r>
            <a:r>
              <a:rPr dirty="0" sz="1900" spc="-5">
                <a:latin typeface="Arial"/>
                <a:cs typeface="Arial"/>
              </a:rPr>
              <a:t>and </a:t>
            </a:r>
            <a:r>
              <a:rPr dirty="0" sz="1900">
                <a:latin typeface="Arial"/>
                <a:cs typeface="Arial"/>
              </a:rPr>
              <a:t>the  </a:t>
            </a:r>
            <a:r>
              <a:rPr dirty="0" sz="1900" spc="-15">
                <a:latin typeface="Arial"/>
                <a:cs typeface="Arial"/>
              </a:rPr>
              <a:t>BinarySecurityToken</a:t>
            </a:r>
            <a:endParaRPr sz="1900">
              <a:latin typeface="Arial"/>
              <a:cs typeface="Arial"/>
            </a:endParaRPr>
          </a:p>
          <a:p>
            <a:pPr marL="323850" marR="410209" indent="-311785">
              <a:lnSpc>
                <a:spcPts val="2090"/>
              </a:lnSpc>
              <a:spcBef>
                <a:spcPts val="665"/>
              </a:spcBef>
              <a:buClr>
                <a:srgbClr val="00639D"/>
              </a:buClr>
              <a:buAutoNum type="arabicPeriod" startAt="3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For the </a:t>
            </a:r>
            <a:r>
              <a:rPr dirty="0" sz="1800" spc="-5">
                <a:latin typeface="Arial"/>
                <a:cs typeface="Arial"/>
              </a:rPr>
              <a:t>authentication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method,  specify </a:t>
            </a:r>
            <a:r>
              <a:rPr dirty="0" sz="1800" spc="-5" b="1">
                <a:latin typeface="Arial"/>
                <a:cs typeface="Arial"/>
              </a:rPr>
              <a:t>Bind </a:t>
            </a:r>
            <a:r>
              <a:rPr dirty="0" sz="1800" b="1">
                <a:latin typeface="Arial"/>
                <a:cs typeface="Arial"/>
              </a:rPr>
              <a:t>to LDAP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just" lvl="1" marL="520065" marR="469265" indent="-283845">
              <a:lnSpc>
                <a:spcPct val="97000"/>
              </a:lnSpc>
              <a:spcBef>
                <a:spcPts val="145"/>
              </a:spcBef>
              <a:buClr>
                <a:srgbClr val="008ABF"/>
              </a:buClr>
              <a:buChar char="▪"/>
              <a:tabLst>
                <a:tab pos="520700" algn="l"/>
              </a:tabLst>
            </a:pP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LDAP directory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server  </a:t>
            </a:r>
            <a:r>
              <a:rPr dirty="0" sz="1900" spc="-5">
                <a:latin typeface="Arial"/>
                <a:cs typeface="Arial"/>
              </a:rPr>
              <a:t>provides an external list of  authenticated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users</a:t>
            </a:r>
            <a:endParaRPr sz="1900">
              <a:latin typeface="Arial"/>
              <a:cs typeface="Arial"/>
            </a:endParaRPr>
          </a:p>
          <a:p>
            <a:pPr algn="just" marL="323850" marR="777875" indent="-311785">
              <a:lnSpc>
                <a:spcPts val="2090"/>
              </a:lnSpc>
              <a:spcBef>
                <a:spcPts val="665"/>
              </a:spcBef>
              <a:buClr>
                <a:srgbClr val="00639D"/>
              </a:buClr>
              <a:buAutoNum type="arabicPeriod" startAt="3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Leave the </a:t>
            </a:r>
            <a:r>
              <a:rPr dirty="0" sz="1800" spc="-5">
                <a:latin typeface="Arial"/>
                <a:cs typeface="Arial"/>
              </a:rPr>
              <a:t>identity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mapping  method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7273" y="5535167"/>
            <a:ext cx="4843271" cy="76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78223" y="5516117"/>
            <a:ext cx="4881880" cy="985519"/>
          </a:xfrm>
          <a:custGeom>
            <a:avLst/>
            <a:gdLst/>
            <a:ahLst/>
            <a:cxnLst/>
            <a:rect l="l" t="t" r="r" b="b"/>
            <a:pathLst>
              <a:path w="4881880" h="985520">
                <a:moveTo>
                  <a:pt x="4881372" y="985265"/>
                </a:moveTo>
                <a:lnTo>
                  <a:pt x="4881372" y="0"/>
                </a:lnTo>
                <a:lnTo>
                  <a:pt x="0" y="0"/>
                </a:lnTo>
                <a:lnTo>
                  <a:pt x="0" y="985266"/>
                </a:lnTo>
                <a:lnTo>
                  <a:pt x="9144" y="985266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4862322" y="19049"/>
                </a:lnTo>
                <a:lnTo>
                  <a:pt x="4862322" y="9905"/>
                </a:lnTo>
                <a:lnTo>
                  <a:pt x="4872228" y="19049"/>
                </a:lnTo>
                <a:lnTo>
                  <a:pt x="4872228" y="985265"/>
                </a:lnTo>
                <a:lnTo>
                  <a:pt x="4881372" y="985265"/>
                </a:lnTo>
                <a:close/>
              </a:path>
              <a:path w="4881880" h="98552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4881880" h="985520">
                <a:moveTo>
                  <a:pt x="19050" y="966216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966216"/>
                </a:lnTo>
                <a:lnTo>
                  <a:pt x="19050" y="966216"/>
                </a:lnTo>
                <a:close/>
              </a:path>
              <a:path w="4881880" h="985520">
                <a:moveTo>
                  <a:pt x="4872228" y="966215"/>
                </a:moveTo>
                <a:lnTo>
                  <a:pt x="9144" y="966216"/>
                </a:lnTo>
                <a:lnTo>
                  <a:pt x="19050" y="976122"/>
                </a:lnTo>
                <a:lnTo>
                  <a:pt x="19050" y="985266"/>
                </a:lnTo>
                <a:lnTo>
                  <a:pt x="4862322" y="985265"/>
                </a:lnTo>
                <a:lnTo>
                  <a:pt x="4862322" y="976121"/>
                </a:lnTo>
                <a:lnTo>
                  <a:pt x="4872228" y="966215"/>
                </a:lnTo>
                <a:close/>
              </a:path>
              <a:path w="4881880" h="985520">
                <a:moveTo>
                  <a:pt x="19050" y="985266"/>
                </a:moveTo>
                <a:lnTo>
                  <a:pt x="19050" y="976122"/>
                </a:lnTo>
                <a:lnTo>
                  <a:pt x="9144" y="966216"/>
                </a:lnTo>
                <a:lnTo>
                  <a:pt x="9144" y="985266"/>
                </a:lnTo>
                <a:lnTo>
                  <a:pt x="19050" y="985266"/>
                </a:lnTo>
                <a:close/>
              </a:path>
              <a:path w="4881880" h="985520">
                <a:moveTo>
                  <a:pt x="4872228" y="19049"/>
                </a:moveTo>
                <a:lnTo>
                  <a:pt x="4862322" y="9905"/>
                </a:lnTo>
                <a:lnTo>
                  <a:pt x="4862322" y="19049"/>
                </a:lnTo>
                <a:lnTo>
                  <a:pt x="4872228" y="19049"/>
                </a:lnTo>
                <a:close/>
              </a:path>
              <a:path w="4881880" h="985520">
                <a:moveTo>
                  <a:pt x="4872228" y="966215"/>
                </a:moveTo>
                <a:lnTo>
                  <a:pt x="4872228" y="19049"/>
                </a:lnTo>
                <a:lnTo>
                  <a:pt x="4862322" y="19049"/>
                </a:lnTo>
                <a:lnTo>
                  <a:pt x="4862322" y="966215"/>
                </a:lnTo>
                <a:lnTo>
                  <a:pt x="4872228" y="966215"/>
                </a:lnTo>
                <a:close/>
              </a:path>
              <a:path w="4881880" h="985520">
                <a:moveTo>
                  <a:pt x="4872228" y="985265"/>
                </a:moveTo>
                <a:lnTo>
                  <a:pt x="4872228" y="966215"/>
                </a:lnTo>
                <a:lnTo>
                  <a:pt x="4862322" y="976121"/>
                </a:lnTo>
                <a:lnTo>
                  <a:pt x="4862322" y="985265"/>
                </a:lnTo>
                <a:lnTo>
                  <a:pt x="4872228" y="98526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00144" y="1268031"/>
            <a:ext cx="4716779" cy="1740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1094" y="1236725"/>
            <a:ext cx="4754880" cy="1790700"/>
          </a:xfrm>
          <a:custGeom>
            <a:avLst/>
            <a:gdLst/>
            <a:ahLst/>
            <a:cxnLst/>
            <a:rect l="l" t="t" r="r" b="b"/>
            <a:pathLst>
              <a:path w="4754880" h="1790700">
                <a:moveTo>
                  <a:pt x="4754880" y="1790700"/>
                </a:moveTo>
                <a:lnTo>
                  <a:pt x="4754880" y="0"/>
                </a:lnTo>
                <a:lnTo>
                  <a:pt x="0" y="0"/>
                </a:lnTo>
                <a:lnTo>
                  <a:pt x="0" y="1790700"/>
                </a:lnTo>
                <a:lnTo>
                  <a:pt x="9143" y="1790700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4735830" y="19050"/>
                </a:lnTo>
                <a:lnTo>
                  <a:pt x="4735830" y="9906"/>
                </a:lnTo>
                <a:lnTo>
                  <a:pt x="4744974" y="19050"/>
                </a:lnTo>
                <a:lnTo>
                  <a:pt x="4744974" y="1790700"/>
                </a:lnTo>
                <a:lnTo>
                  <a:pt x="4754880" y="1790700"/>
                </a:lnTo>
                <a:close/>
              </a:path>
              <a:path w="4754880" h="179070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4754880" h="1790700">
                <a:moveTo>
                  <a:pt x="19050" y="177165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1771650"/>
                </a:lnTo>
                <a:lnTo>
                  <a:pt x="19050" y="1771650"/>
                </a:lnTo>
                <a:close/>
              </a:path>
              <a:path w="4754880" h="1790700">
                <a:moveTo>
                  <a:pt x="4744974" y="1771650"/>
                </a:moveTo>
                <a:lnTo>
                  <a:pt x="9143" y="1771650"/>
                </a:lnTo>
                <a:lnTo>
                  <a:pt x="19050" y="1780794"/>
                </a:lnTo>
                <a:lnTo>
                  <a:pt x="19050" y="1790700"/>
                </a:lnTo>
                <a:lnTo>
                  <a:pt x="4735830" y="1790700"/>
                </a:lnTo>
                <a:lnTo>
                  <a:pt x="4735830" y="1780794"/>
                </a:lnTo>
                <a:lnTo>
                  <a:pt x="4744974" y="1771650"/>
                </a:lnTo>
                <a:close/>
              </a:path>
              <a:path w="4754880" h="1790700">
                <a:moveTo>
                  <a:pt x="19050" y="1790700"/>
                </a:moveTo>
                <a:lnTo>
                  <a:pt x="19050" y="1780794"/>
                </a:lnTo>
                <a:lnTo>
                  <a:pt x="9143" y="1771650"/>
                </a:lnTo>
                <a:lnTo>
                  <a:pt x="9143" y="1790700"/>
                </a:lnTo>
                <a:lnTo>
                  <a:pt x="19050" y="1790700"/>
                </a:lnTo>
                <a:close/>
              </a:path>
              <a:path w="4754880" h="1790700">
                <a:moveTo>
                  <a:pt x="4744974" y="19050"/>
                </a:moveTo>
                <a:lnTo>
                  <a:pt x="4735830" y="9906"/>
                </a:lnTo>
                <a:lnTo>
                  <a:pt x="4735830" y="19050"/>
                </a:lnTo>
                <a:lnTo>
                  <a:pt x="4744974" y="19050"/>
                </a:lnTo>
                <a:close/>
              </a:path>
              <a:path w="4754880" h="1790700">
                <a:moveTo>
                  <a:pt x="4744974" y="1771650"/>
                </a:moveTo>
                <a:lnTo>
                  <a:pt x="4744974" y="19050"/>
                </a:lnTo>
                <a:lnTo>
                  <a:pt x="4735830" y="19050"/>
                </a:lnTo>
                <a:lnTo>
                  <a:pt x="4735830" y="1771650"/>
                </a:lnTo>
                <a:lnTo>
                  <a:pt x="4744974" y="1771650"/>
                </a:lnTo>
                <a:close/>
              </a:path>
              <a:path w="4754880" h="1790700">
                <a:moveTo>
                  <a:pt x="4744974" y="1790700"/>
                </a:moveTo>
                <a:lnTo>
                  <a:pt x="4744974" y="1771650"/>
                </a:lnTo>
                <a:lnTo>
                  <a:pt x="4735830" y="1780794"/>
                </a:lnTo>
                <a:lnTo>
                  <a:pt x="4735830" y="1790700"/>
                </a:lnTo>
                <a:lnTo>
                  <a:pt x="4744974" y="179070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94909" y="3625596"/>
            <a:ext cx="3160776" cy="1311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75859" y="3606546"/>
            <a:ext cx="3199130" cy="1350010"/>
          </a:xfrm>
          <a:custGeom>
            <a:avLst/>
            <a:gdLst/>
            <a:ahLst/>
            <a:cxnLst/>
            <a:rect l="l" t="t" r="r" b="b"/>
            <a:pathLst>
              <a:path w="3199129" h="1350010">
                <a:moveTo>
                  <a:pt x="3198876" y="1349502"/>
                </a:moveTo>
                <a:lnTo>
                  <a:pt x="3198876" y="0"/>
                </a:lnTo>
                <a:lnTo>
                  <a:pt x="0" y="0"/>
                </a:lnTo>
                <a:lnTo>
                  <a:pt x="0" y="1349502"/>
                </a:lnTo>
                <a:lnTo>
                  <a:pt x="9905" y="1349502"/>
                </a:lnTo>
                <a:lnTo>
                  <a:pt x="9905" y="19050"/>
                </a:lnTo>
                <a:lnTo>
                  <a:pt x="19049" y="9144"/>
                </a:lnTo>
                <a:lnTo>
                  <a:pt x="19049" y="19050"/>
                </a:lnTo>
                <a:lnTo>
                  <a:pt x="3179825" y="19050"/>
                </a:lnTo>
                <a:lnTo>
                  <a:pt x="3179825" y="9143"/>
                </a:lnTo>
                <a:lnTo>
                  <a:pt x="3188969" y="19050"/>
                </a:lnTo>
                <a:lnTo>
                  <a:pt x="3188969" y="1349502"/>
                </a:lnTo>
                <a:lnTo>
                  <a:pt x="3198876" y="1349502"/>
                </a:lnTo>
                <a:close/>
              </a:path>
              <a:path w="3199129" h="1350010">
                <a:moveTo>
                  <a:pt x="19049" y="19050"/>
                </a:moveTo>
                <a:lnTo>
                  <a:pt x="19049" y="9144"/>
                </a:lnTo>
                <a:lnTo>
                  <a:pt x="9905" y="19050"/>
                </a:lnTo>
                <a:lnTo>
                  <a:pt x="19049" y="19050"/>
                </a:lnTo>
                <a:close/>
              </a:path>
              <a:path w="3199129" h="1350010">
                <a:moveTo>
                  <a:pt x="19049" y="1330452"/>
                </a:moveTo>
                <a:lnTo>
                  <a:pt x="19049" y="19050"/>
                </a:lnTo>
                <a:lnTo>
                  <a:pt x="9905" y="19050"/>
                </a:lnTo>
                <a:lnTo>
                  <a:pt x="9905" y="1330452"/>
                </a:lnTo>
                <a:lnTo>
                  <a:pt x="19049" y="1330452"/>
                </a:lnTo>
                <a:close/>
              </a:path>
              <a:path w="3199129" h="1350010">
                <a:moveTo>
                  <a:pt x="3188969" y="1330452"/>
                </a:moveTo>
                <a:lnTo>
                  <a:pt x="9905" y="1330452"/>
                </a:lnTo>
                <a:lnTo>
                  <a:pt x="19049" y="1339595"/>
                </a:lnTo>
                <a:lnTo>
                  <a:pt x="19049" y="1349502"/>
                </a:lnTo>
                <a:lnTo>
                  <a:pt x="3179825" y="1349502"/>
                </a:lnTo>
                <a:lnTo>
                  <a:pt x="3179825" y="1339595"/>
                </a:lnTo>
                <a:lnTo>
                  <a:pt x="3188969" y="1330452"/>
                </a:lnTo>
                <a:close/>
              </a:path>
              <a:path w="3199129" h="1350010">
                <a:moveTo>
                  <a:pt x="19049" y="1349502"/>
                </a:moveTo>
                <a:lnTo>
                  <a:pt x="19049" y="1339595"/>
                </a:lnTo>
                <a:lnTo>
                  <a:pt x="9905" y="1330452"/>
                </a:lnTo>
                <a:lnTo>
                  <a:pt x="9905" y="1349502"/>
                </a:lnTo>
                <a:lnTo>
                  <a:pt x="19049" y="1349502"/>
                </a:lnTo>
                <a:close/>
              </a:path>
              <a:path w="3199129" h="1350010">
                <a:moveTo>
                  <a:pt x="3188969" y="19050"/>
                </a:moveTo>
                <a:lnTo>
                  <a:pt x="3179825" y="9143"/>
                </a:lnTo>
                <a:lnTo>
                  <a:pt x="3179825" y="19050"/>
                </a:lnTo>
                <a:lnTo>
                  <a:pt x="3188969" y="19050"/>
                </a:lnTo>
                <a:close/>
              </a:path>
              <a:path w="3199129" h="1350010">
                <a:moveTo>
                  <a:pt x="3188969" y="1330452"/>
                </a:moveTo>
                <a:lnTo>
                  <a:pt x="3188969" y="19050"/>
                </a:lnTo>
                <a:lnTo>
                  <a:pt x="3179825" y="19050"/>
                </a:lnTo>
                <a:lnTo>
                  <a:pt x="3179825" y="1330452"/>
                </a:lnTo>
                <a:lnTo>
                  <a:pt x="3188969" y="1330452"/>
                </a:lnTo>
                <a:close/>
              </a:path>
              <a:path w="3199129" h="1350010">
                <a:moveTo>
                  <a:pt x="3188969" y="1349502"/>
                </a:moveTo>
                <a:lnTo>
                  <a:pt x="3188969" y="1330452"/>
                </a:lnTo>
                <a:lnTo>
                  <a:pt x="3179825" y="1339595"/>
                </a:lnTo>
                <a:lnTo>
                  <a:pt x="3179825" y="1349502"/>
                </a:lnTo>
                <a:lnTo>
                  <a:pt x="3188969" y="134950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6762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3: Identify and authenticate the</a:t>
            </a:r>
            <a:r>
              <a:rPr dirty="0" sz="2400" spc="-40"/>
              <a:t> </a:t>
            </a:r>
            <a:r>
              <a:rPr dirty="0" sz="2400" spc="-5"/>
              <a:t>client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4696" y="1434846"/>
            <a:ext cx="4935220" cy="5059045"/>
          </a:xfrm>
          <a:custGeom>
            <a:avLst/>
            <a:gdLst/>
            <a:ahLst/>
            <a:cxnLst/>
            <a:rect l="l" t="t" r="r" b="b"/>
            <a:pathLst>
              <a:path w="4935220" h="5059045">
                <a:moveTo>
                  <a:pt x="0" y="0"/>
                </a:moveTo>
                <a:lnTo>
                  <a:pt x="0" y="5058918"/>
                </a:lnTo>
                <a:lnTo>
                  <a:pt x="4934711" y="5058918"/>
                </a:lnTo>
                <a:lnTo>
                  <a:pt x="4934711" y="0"/>
                </a:lnTo>
                <a:lnTo>
                  <a:pt x="0" y="0"/>
                </a:lnTo>
                <a:close/>
              </a:path>
            </a:pathLst>
          </a:custGeom>
          <a:solidFill>
            <a:srgbClr val="DFE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1629" y="1506727"/>
            <a:ext cx="126047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5" b="1">
                <a:latin typeface="Arial"/>
                <a:cs typeface="Arial"/>
              </a:rPr>
              <a:t>Instructions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5261" y="2136902"/>
            <a:ext cx="455168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marR="1537335" indent="-340360">
              <a:lnSpc>
                <a:spcPct val="100000"/>
              </a:lnSpc>
              <a:spcBef>
                <a:spcPts val="100"/>
              </a:spcBef>
              <a:buClr>
                <a:srgbClr val="1865B2"/>
              </a:buClr>
              <a:buAutoNum type="arabicPeriod"/>
              <a:tabLst>
                <a:tab pos="340360" algn="l"/>
                <a:tab pos="353695" algn="l"/>
              </a:tabLst>
            </a:pPr>
            <a:r>
              <a:rPr dirty="0" sz="1500">
                <a:latin typeface="Arial"/>
                <a:cs typeface="Arial"/>
              </a:rPr>
              <a:t>Enter this </a:t>
            </a:r>
            <a:r>
              <a:rPr dirty="0" sz="1500" spc="-5">
                <a:latin typeface="Arial"/>
                <a:cs typeface="Arial"/>
              </a:rPr>
              <a:t>URL in </a:t>
            </a:r>
            <a:r>
              <a:rPr dirty="0" sz="1500">
                <a:latin typeface="Arial"/>
                <a:cs typeface="Arial"/>
              </a:rPr>
              <a:t>your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browser:</a:t>
            </a:r>
            <a:endParaRPr sz="1500">
              <a:latin typeface="Arial"/>
              <a:cs typeface="Arial"/>
            </a:endParaRPr>
          </a:p>
          <a:p>
            <a:pPr algn="ctr" marR="1581785">
              <a:lnSpc>
                <a:spcPct val="100000"/>
              </a:lnSpc>
            </a:pPr>
            <a:r>
              <a:rPr dirty="0" u="heavy" sz="1500" spc="-5" b="1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ibm.biz</a:t>
            </a:r>
            <a:r>
              <a:rPr dirty="0" u="heavy" sz="1500" spc="-5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/CloudEduCourses</a:t>
            </a:r>
            <a:endParaRPr sz="1500">
              <a:latin typeface="Arial"/>
              <a:cs typeface="Arial"/>
            </a:endParaRPr>
          </a:p>
          <a:p>
            <a:pPr marL="353060" marR="280670" indent="-340995">
              <a:lnSpc>
                <a:spcPct val="100000"/>
              </a:lnSpc>
              <a:spcBef>
                <a:spcPts val="900"/>
              </a:spcBef>
              <a:buClr>
                <a:srgbClr val="1865B2"/>
              </a:buClr>
              <a:buAutoNum type="arabicPeriod" startAt="2"/>
              <a:tabLst>
                <a:tab pos="353060" algn="l"/>
                <a:tab pos="353695" algn="l"/>
              </a:tabLst>
            </a:pPr>
            <a:r>
              <a:rPr dirty="0" sz="1500" spc="-5">
                <a:latin typeface="Arial"/>
                <a:cs typeface="Arial"/>
              </a:rPr>
              <a:t>Find the product category for your course, and  </a:t>
            </a:r>
            <a:r>
              <a:rPr dirty="0" sz="1500">
                <a:latin typeface="Arial"/>
                <a:cs typeface="Arial"/>
              </a:rPr>
              <a:t>click the </a:t>
            </a:r>
            <a:r>
              <a:rPr dirty="0" sz="1500" spc="-5">
                <a:latin typeface="Arial"/>
                <a:cs typeface="Arial"/>
              </a:rPr>
              <a:t>link </a:t>
            </a:r>
            <a:r>
              <a:rPr dirty="0" sz="1500">
                <a:latin typeface="Arial"/>
                <a:cs typeface="Arial"/>
              </a:rPr>
              <a:t>to view </a:t>
            </a:r>
            <a:r>
              <a:rPr dirty="0" sz="1500" spc="-5">
                <a:latin typeface="Arial"/>
                <a:cs typeface="Arial"/>
              </a:rPr>
              <a:t>all products and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courses.</a:t>
            </a:r>
            <a:endParaRPr sz="1500">
              <a:latin typeface="Arial"/>
              <a:cs typeface="Arial"/>
            </a:endParaRPr>
          </a:p>
          <a:p>
            <a:pPr marL="353060" marR="118745" indent="-340995">
              <a:lnSpc>
                <a:spcPct val="100000"/>
              </a:lnSpc>
              <a:spcBef>
                <a:spcPts val="900"/>
              </a:spcBef>
              <a:buClr>
                <a:srgbClr val="1865B2"/>
              </a:buClr>
              <a:buAutoNum type="arabicPeriod" startAt="2"/>
              <a:tabLst>
                <a:tab pos="353060" algn="l"/>
                <a:tab pos="353695" algn="l"/>
              </a:tabLst>
            </a:pPr>
            <a:r>
              <a:rPr dirty="0" sz="1500">
                <a:latin typeface="Arial"/>
                <a:cs typeface="Arial"/>
              </a:rPr>
              <a:t>Find your course </a:t>
            </a:r>
            <a:r>
              <a:rPr dirty="0" sz="1500" spc="-5">
                <a:latin typeface="Arial"/>
                <a:cs typeface="Arial"/>
              </a:rPr>
              <a:t>in </a:t>
            </a:r>
            <a:r>
              <a:rPr dirty="0" sz="1500">
                <a:latin typeface="Arial"/>
                <a:cs typeface="Arial"/>
              </a:rPr>
              <a:t>the course </a:t>
            </a:r>
            <a:r>
              <a:rPr dirty="0" sz="1500" spc="-5">
                <a:latin typeface="Arial"/>
                <a:cs typeface="Arial"/>
              </a:rPr>
              <a:t>list and </a:t>
            </a:r>
            <a:r>
              <a:rPr dirty="0" sz="1500">
                <a:latin typeface="Arial"/>
                <a:cs typeface="Arial"/>
              </a:rPr>
              <a:t>then click  the</a:t>
            </a:r>
            <a:r>
              <a:rPr dirty="0" sz="1500" spc="-5">
                <a:latin typeface="Arial"/>
                <a:cs typeface="Arial"/>
              </a:rPr>
              <a:t> link.</a:t>
            </a:r>
            <a:endParaRPr sz="1500">
              <a:latin typeface="Arial"/>
              <a:cs typeface="Arial"/>
            </a:endParaRPr>
          </a:p>
          <a:p>
            <a:pPr marL="353060" marR="5080" indent="-340995">
              <a:lnSpc>
                <a:spcPct val="100000"/>
              </a:lnSpc>
              <a:spcBef>
                <a:spcPts val="900"/>
              </a:spcBef>
              <a:buClr>
                <a:srgbClr val="1865B2"/>
              </a:buClr>
              <a:buAutoNum type="arabicPeriod" startAt="2"/>
              <a:tabLst>
                <a:tab pos="353060" algn="l"/>
                <a:tab pos="353695" algn="l"/>
              </a:tabLst>
            </a:pPr>
            <a:r>
              <a:rPr dirty="0" sz="1500">
                <a:latin typeface="Arial"/>
                <a:cs typeface="Arial"/>
              </a:rPr>
              <a:t>The </a:t>
            </a:r>
            <a:r>
              <a:rPr dirty="0" sz="1500" spc="-5">
                <a:latin typeface="Arial"/>
                <a:cs typeface="Arial"/>
              </a:rPr>
              <a:t>wiki page displays information </a:t>
            </a:r>
            <a:r>
              <a:rPr dirty="0" sz="1500">
                <a:latin typeface="Arial"/>
                <a:cs typeface="Arial"/>
              </a:rPr>
              <a:t>for the </a:t>
            </a:r>
            <a:r>
              <a:rPr dirty="0" sz="1500" spc="-5">
                <a:latin typeface="Arial"/>
                <a:cs typeface="Arial"/>
              </a:rPr>
              <a:t>course.  If the course has </a:t>
            </a:r>
            <a:r>
              <a:rPr dirty="0" sz="1500">
                <a:latin typeface="Arial"/>
                <a:cs typeface="Arial"/>
              </a:rPr>
              <a:t>a </a:t>
            </a:r>
            <a:r>
              <a:rPr dirty="0" sz="1500" spc="-5">
                <a:latin typeface="Arial"/>
                <a:cs typeface="Arial"/>
              </a:rPr>
              <a:t>corrections document, this  page is where it is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found.</a:t>
            </a:r>
            <a:endParaRPr sz="1500">
              <a:latin typeface="Arial"/>
              <a:cs typeface="Arial"/>
            </a:endParaRPr>
          </a:p>
          <a:p>
            <a:pPr marL="353060" marR="6985" indent="-340995">
              <a:lnSpc>
                <a:spcPct val="100000"/>
              </a:lnSpc>
              <a:spcBef>
                <a:spcPts val="900"/>
              </a:spcBef>
              <a:buClr>
                <a:srgbClr val="1865B2"/>
              </a:buClr>
              <a:buAutoNum type="arabicPeriod" startAt="2"/>
              <a:tabLst>
                <a:tab pos="353060" algn="l"/>
                <a:tab pos="353695" algn="l"/>
              </a:tabLst>
            </a:pPr>
            <a:r>
              <a:rPr dirty="0" sz="1500" spc="-5">
                <a:latin typeface="Arial"/>
                <a:cs typeface="Arial"/>
              </a:rPr>
              <a:t>If you want to download an attachment, such as </a:t>
            </a:r>
            <a:r>
              <a:rPr dirty="0" sz="1500">
                <a:latin typeface="Arial"/>
                <a:cs typeface="Arial"/>
              </a:rPr>
              <a:t>a  </a:t>
            </a:r>
            <a:r>
              <a:rPr dirty="0" sz="1500" spc="-5">
                <a:latin typeface="Arial"/>
                <a:cs typeface="Arial"/>
              </a:rPr>
              <a:t>course corrections document, click the  </a:t>
            </a:r>
            <a:r>
              <a:rPr dirty="0" sz="1500" spc="-5" b="1">
                <a:latin typeface="Arial"/>
                <a:cs typeface="Arial"/>
              </a:rPr>
              <a:t>Attachments </a:t>
            </a:r>
            <a:r>
              <a:rPr dirty="0" sz="1500" spc="-5">
                <a:latin typeface="Arial"/>
                <a:cs typeface="Arial"/>
              </a:rPr>
              <a:t>tab at the bottom of the page.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5261" y="5908802"/>
            <a:ext cx="390397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060" marR="5080" indent="-340995">
              <a:lnSpc>
                <a:spcPct val="100000"/>
              </a:lnSpc>
              <a:spcBef>
                <a:spcPts val="100"/>
              </a:spcBef>
              <a:tabLst>
                <a:tab pos="353060" algn="l"/>
              </a:tabLst>
            </a:pPr>
            <a:r>
              <a:rPr dirty="0" sz="1500" spc="-5">
                <a:solidFill>
                  <a:srgbClr val="1865B2"/>
                </a:solidFill>
                <a:latin typeface="Arial"/>
                <a:cs typeface="Arial"/>
              </a:rPr>
              <a:t>6.	</a:t>
            </a:r>
            <a:r>
              <a:rPr dirty="0" sz="1500" spc="-85">
                <a:latin typeface="Arial"/>
                <a:cs typeface="Arial"/>
              </a:rPr>
              <a:t>To </a:t>
            </a:r>
            <a:r>
              <a:rPr dirty="0" sz="1500" spc="-5">
                <a:latin typeface="Arial"/>
                <a:cs typeface="Arial"/>
              </a:rPr>
              <a:t>save </a:t>
            </a:r>
            <a:r>
              <a:rPr dirty="0" sz="1500">
                <a:latin typeface="Arial"/>
                <a:cs typeface="Arial"/>
              </a:rPr>
              <a:t>the file to </a:t>
            </a:r>
            <a:r>
              <a:rPr dirty="0" sz="1500" spc="-5">
                <a:latin typeface="Arial"/>
                <a:cs typeface="Arial"/>
              </a:rPr>
              <a:t>your </a:t>
            </a:r>
            <a:r>
              <a:rPr dirty="0" sz="1500" spc="-15">
                <a:latin typeface="Arial"/>
                <a:cs typeface="Arial"/>
              </a:rPr>
              <a:t>computer, </a:t>
            </a:r>
            <a:r>
              <a:rPr dirty="0" sz="1500" spc="-5">
                <a:latin typeface="Arial"/>
                <a:cs typeface="Arial"/>
              </a:rPr>
              <a:t>click </a:t>
            </a:r>
            <a:r>
              <a:rPr dirty="0" sz="1500">
                <a:latin typeface="Arial"/>
                <a:cs typeface="Arial"/>
              </a:rPr>
              <a:t>the  </a:t>
            </a:r>
            <a:r>
              <a:rPr dirty="0" sz="1500" spc="-5">
                <a:latin typeface="Arial"/>
                <a:cs typeface="Arial"/>
              </a:rPr>
              <a:t>document link and </a:t>
            </a:r>
            <a:r>
              <a:rPr dirty="0" sz="1500">
                <a:latin typeface="Arial"/>
                <a:cs typeface="Arial"/>
              </a:rPr>
              <a:t>follow the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prompts.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0173" y="5442203"/>
            <a:ext cx="4264914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1123" y="5423153"/>
            <a:ext cx="4303395" cy="440690"/>
          </a:xfrm>
          <a:custGeom>
            <a:avLst/>
            <a:gdLst/>
            <a:ahLst/>
            <a:cxnLst/>
            <a:rect l="l" t="t" r="r" b="b"/>
            <a:pathLst>
              <a:path w="4303395" h="440689">
                <a:moveTo>
                  <a:pt x="4303014" y="440436"/>
                </a:moveTo>
                <a:lnTo>
                  <a:pt x="4303014" y="0"/>
                </a:lnTo>
                <a:lnTo>
                  <a:pt x="0" y="0"/>
                </a:lnTo>
                <a:lnTo>
                  <a:pt x="0" y="440436"/>
                </a:lnTo>
                <a:lnTo>
                  <a:pt x="9905" y="440436"/>
                </a:lnTo>
                <a:lnTo>
                  <a:pt x="9905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4283964" y="19050"/>
                </a:lnTo>
                <a:lnTo>
                  <a:pt x="4283964" y="9144"/>
                </a:lnTo>
                <a:lnTo>
                  <a:pt x="4293108" y="19050"/>
                </a:lnTo>
                <a:lnTo>
                  <a:pt x="4293108" y="440436"/>
                </a:lnTo>
                <a:lnTo>
                  <a:pt x="4303014" y="440436"/>
                </a:lnTo>
                <a:close/>
              </a:path>
              <a:path w="4303395" h="440689">
                <a:moveTo>
                  <a:pt x="19050" y="19050"/>
                </a:moveTo>
                <a:lnTo>
                  <a:pt x="19050" y="9144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4303395" h="440689">
                <a:moveTo>
                  <a:pt x="19050" y="421386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421386"/>
                </a:lnTo>
                <a:lnTo>
                  <a:pt x="19050" y="421386"/>
                </a:lnTo>
                <a:close/>
              </a:path>
              <a:path w="4303395" h="440689">
                <a:moveTo>
                  <a:pt x="4293108" y="421386"/>
                </a:moveTo>
                <a:lnTo>
                  <a:pt x="9905" y="421386"/>
                </a:lnTo>
                <a:lnTo>
                  <a:pt x="19050" y="431292"/>
                </a:lnTo>
                <a:lnTo>
                  <a:pt x="19050" y="440436"/>
                </a:lnTo>
                <a:lnTo>
                  <a:pt x="4283964" y="440436"/>
                </a:lnTo>
                <a:lnTo>
                  <a:pt x="4283964" y="431292"/>
                </a:lnTo>
                <a:lnTo>
                  <a:pt x="4293108" y="421386"/>
                </a:lnTo>
                <a:close/>
              </a:path>
              <a:path w="4303395" h="440689">
                <a:moveTo>
                  <a:pt x="19050" y="440436"/>
                </a:moveTo>
                <a:lnTo>
                  <a:pt x="19050" y="431292"/>
                </a:lnTo>
                <a:lnTo>
                  <a:pt x="9905" y="421386"/>
                </a:lnTo>
                <a:lnTo>
                  <a:pt x="9905" y="440436"/>
                </a:lnTo>
                <a:lnTo>
                  <a:pt x="19050" y="440436"/>
                </a:lnTo>
                <a:close/>
              </a:path>
              <a:path w="4303395" h="440689">
                <a:moveTo>
                  <a:pt x="4293108" y="19050"/>
                </a:moveTo>
                <a:lnTo>
                  <a:pt x="4283964" y="9144"/>
                </a:lnTo>
                <a:lnTo>
                  <a:pt x="4283964" y="19050"/>
                </a:lnTo>
                <a:lnTo>
                  <a:pt x="4293108" y="19050"/>
                </a:lnTo>
                <a:close/>
              </a:path>
              <a:path w="4303395" h="440689">
                <a:moveTo>
                  <a:pt x="4293108" y="421386"/>
                </a:moveTo>
                <a:lnTo>
                  <a:pt x="4293108" y="19050"/>
                </a:lnTo>
                <a:lnTo>
                  <a:pt x="4283964" y="19050"/>
                </a:lnTo>
                <a:lnTo>
                  <a:pt x="4283964" y="421386"/>
                </a:lnTo>
                <a:lnTo>
                  <a:pt x="4293108" y="421386"/>
                </a:lnTo>
                <a:close/>
              </a:path>
              <a:path w="4303395" h="440689">
                <a:moveTo>
                  <a:pt x="4293108" y="440436"/>
                </a:moveTo>
                <a:lnTo>
                  <a:pt x="4293108" y="421386"/>
                </a:lnTo>
                <a:lnTo>
                  <a:pt x="4283964" y="431292"/>
                </a:lnTo>
                <a:lnTo>
                  <a:pt x="4283964" y="440436"/>
                </a:lnTo>
                <a:lnTo>
                  <a:pt x="4293108" y="44043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5722" y="4806950"/>
            <a:ext cx="3337560" cy="7569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 b="1">
                <a:latin typeface="Arial"/>
                <a:cs typeface="Arial"/>
              </a:rPr>
              <a:t>Note</a:t>
            </a:r>
            <a:r>
              <a:rPr dirty="0" sz="1800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If your classroom does not  have internet access, ask </a:t>
            </a:r>
            <a:r>
              <a:rPr dirty="0" sz="1800">
                <a:latin typeface="Arial"/>
                <a:cs typeface="Arial"/>
              </a:rPr>
              <a:t>your  </a:t>
            </a:r>
            <a:r>
              <a:rPr dirty="0" sz="1800" spc="-5">
                <a:latin typeface="Arial"/>
                <a:cs typeface="Arial"/>
              </a:rPr>
              <a:t>instructor </a:t>
            </a:r>
            <a:r>
              <a:rPr dirty="0" sz="1800">
                <a:latin typeface="Arial"/>
                <a:cs typeface="Arial"/>
              </a:rPr>
              <a:t>for more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422" y="1434846"/>
            <a:ext cx="3438525" cy="2861310"/>
          </a:xfrm>
          <a:custGeom>
            <a:avLst/>
            <a:gdLst/>
            <a:ahLst/>
            <a:cxnLst/>
            <a:rect l="l" t="t" r="r" b="b"/>
            <a:pathLst>
              <a:path w="3438525" h="2861310">
                <a:moveTo>
                  <a:pt x="0" y="0"/>
                </a:moveTo>
                <a:lnTo>
                  <a:pt x="0" y="2861310"/>
                </a:lnTo>
                <a:lnTo>
                  <a:pt x="3438144" y="2861310"/>
                </a:lnTo>
                <a:lnTo>
                  <a:pt x="3438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000" y="1485900"/>
            <a:ext cx="3332988" cy="2756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7048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How to check online for course material</a:t>
            </a:r>
            <a:r>
              <a:rPr dirty="0" sz="2400" spc="-50"/>
              <a:t> </a:t>
            </a:r>
            <a:r>
              <a:rPr dirty="0" sz="2400" spc="-5"/>
              <a:t>updates</a:t>
            </a:r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4878070" cy="95821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380"/>
              </a:spcBef>
            </a:pPr>
            <a:r>
              <a:rPr dirty="0" sz="2100">
                <a:latin typeface="Arial"/>
                <a:cs typeface="Arial"/>
              </a:rPr>
              <a:t>When </a:t>
            </a:r>
            <a:r>
              <a:rPr dirty="0" sz="2100" spc="-5">
                <a:latin typeface="Arial"/>
                <a:cs typeface="Arial"/>
              </a:rPr>
              <a:t>connecting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60">
                <a:latin typeface="Arial"/>
                <a:cs typeface="Arial"/>
              </a:rPr>
              <a:t>LDAP, </a:t>
            </a:r>
            <a:r>
              <a:rPr dirty="0" sz="2100">
                <a:latin typeface="Arial"/>
                <a:cs typeface="Arial"/>
              </a:rPr>
              <a:t>further </a:t>
            </a:r>
            <a:r>
              <a:rPr dirty="0" sz="2100" spc="-5">
                <a:latin typeface="Arial"/>
                <a:cs typeface="Arial"/>
              </a:rPr>
              <a:t>details  are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needed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49885" algn="l"/>
              </a:tabLst>
            </a:pPr>
            <a:r>
              <a:rPr dirty="0" sz="1800">
                <a:solidFill>
                  <a:srgbClr val="00639D"/>
                </a:solidFill>
                <a:latin typeface="Arial"/>
                <a:cs typeface="Arial"/>
              </a:rPr>
              <a:t>1.	</a:t>
            </a:r>
            <a:r>
              <a:rPr dirty="0" sz="1800">
                <a:latin typeface="Arial"/>
                <a:cs typeface="Arial"/>
              </a:rPr>
              <a:t>Specify the </a:t>
            </a:r>
            <a:r>
              <a:rPr dirty="0" sz="1800" spc="-5">
                <a:latin typeface="Arial"/>
                <a:cs typeface="Arial"/>
              </a:rPr>
              <a:t>LDAP </a:t>
            </a:r>
            <a:r>
              <a:rPr dirty="0" sz="1800">
                <a:latin typeface="Arial"/>
                <a:cs typeface="Arial"/>
              </a:rPr>
              <a:t>server </a:t>
            </a:r>
            <a:r>
              <a:rPr dirty="0" sz="1800" spc="-5">
                <a:latin typeface="Arial"/>
                <a:cs typeface="Arial"/>
              </a:rPr>
              <a:t>URL and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156" y="2488953"/>
            <a:ext cx="488823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49885" marR="5080" indent="-337820">
              <a:lnSpc>
                <a:spcPts val="1939"/>
              </a:lnSpc>
              <a:spcBef>
                <a:spcPts val="345"/>
              </a:spcBef>
              <a:tabLst>
                <a:tab pos="349885" algn="l"/>
              </a:tabLst>
            </a:pPr>
            <a:r>
              <a:rPr dirty="0" sz="1800">
                <a:solidFill>
                  <a:srgbClr val="00639D"/>
                </a:solidFill>
                <a:latin typeface="Arial"/>
                <a:cs typeface="Arial"/>
              </a:rPr>
              <a:t>2.	</a:t>
            </a:r>
            <a:r>
              <a:rPr dirty="0" sz="1800">
                <a:latin typeface="Arial"/>
                <a:cs typeface="Arial"/>
              </a:rPr>
              <a:t>Indicate the </a:t>
            </a:r>
            <a:r>
              <a:rPr dirty="0" sz="1800" b="1">
                <a:latin typeface="Arial"/>
                <a:cs typeface="Arial"/>
              </a:rPr>
              <a:t>LDAP </a:t>
            </a:r>
            <a:r>
              <a:rPr dirty="0" sz="1800" spc="-5" b="1">
                <a:latin typeface="Arial"/>
                <a:cs typeface="Arial"/>
              </a:rPr>
              <a:t>Bind DN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LDAP</a:t>
            </a:r>
            <a:r>
              <a:rPr dirty="0" sz="1800" spc="-17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Bind  Password Alias </a:t>
            </a:r>
            <a:r>
              <a:rPr dirty="0" sz="1800">
                <a:latin typeface="Arial"/>
                <a:cs typeface="Arial"/>
              </a:rPr>
              <a:t>for the </a:t>
            </a:r>
            <a:r>
              <a:rPr dirty="0" sz="1800" spc="-5">
                <a:latin typeface="Arial"/>
                <a:cs typeface="Arial"/>
              </a:rPr>
              <a:t>LDAP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56" y="3388105"/>
            <a:ext cx="5049520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49885" marR="5080" indent="-337820">
              <a:lnSpc>
                <a:spcPts val="1939"/>
              </a:lnSpc>
              <a:spcBef>
                <a:spcPts val="345"/>
              </a:spcBef>
              <a:tabLst>
                <a:tab pos="349885" algn="l"/>
              </a:tabLst>
            </a:pPr>
            <a:r>
              <a:rPr dirty="0" sz="1800">
                <a:solidFill>
                  <a:srgbClr val="00639D"/>
                </a:solidFill>
                <a:latin typeface="Arial"/>
                <a:cs typeface="Arial"/>
              </a:rPr>
              <a:t>3.	</a:t>
            </a: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b="1">
                <a:latin typeface="Arial"/>
                <a:cs typeface="Arial"/>
              </a:rPr>
              <a:t>LDAP Search </a:t>
            </a:r>
            <a:r>
              <a:rPr dirty="0" sz="1800" spc="-5" b="1">
                <a:latin typeface="Arial"/>
                <a:cs typeface="Arial"/>
              </a:rPr>
              <a:t>Attribute </a:t>
            </a:r>
            <a:r>
              <a:rPr dirty="0" sz="1800">
                <a:latin typeface="Arial"/>
                <a:cs typeface="Arial"/>
              </a:rPr>
              <a:t>fields to  verify the </a:t>
            </a:r>
            <a:r>
              <a:rPr dirty="0" sz="1800" spc="-5">
                <a:latin typeface="Arial"/>
                <a:cs typeface="Arial"/>
              </a:rPr>
              <a:t>password digest </a:t>
            </a:r>
            <a:r>
              <a:rPr dirty="0" sz="1800">
                <a:latin typeface="Arial"/>
                <a:cs typeface="Arial"/>
              </a:rPr>
              <a:t>from a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WS-Security  Username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Token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56" y="4540250"/>
            <a:ext cx="4954270" cy="13436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49885" marR="5080" indent="-337820">
              <a:lnSpc>
                <a:spcPts val="1939"/>
              </a:lnSpc>
              <a:spcBef>
                <a:spcPts val="345"/>
              </a:spcBef>
              <a:buClr>
                <a:srgbClr val="00639D"/>
              </a:buClr>
              <a:buAutoNum type="arabicPeriod" startAt="4"/>
              <a:tabLst>
                <a:tab pos="349885" algn="l"/>
                <a:tab pos="350520" algn="l"/>
              </a:tabLst>
            </a:pP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b="1">
                <a:latin typeface="Arial"/>
                <a:cs typeface="Arial"/>
              </a:rPr>
              <a:t>LDAP Prefix </a:t>
            </a:r>
            <a:r>
              <a:rPr dirty="0" sz="1800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LDAP Suffix</a:t>
            </a:r>
            <a:r>
              <a:rPr dirty="0" sz="1800" spc="-19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fields  to </a:t>
            </a:r>
            <a:r>
              <a:rPr dirty="0" sz="1800" spc="-5">
                <a:latin typeface="Arial"/>
                <a:cs typeface="Arial"/>
              </a:rPr>
              <a:t>build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LDAP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  <a:p>
            <a:pPr lvl="1" marL="872490" marR="93980" indent="-343535">
              <a:lnSpc>
                <a:spcPct val="88300"/>
              </a:lnSpc>
              <a:spcBef>
                <a:spcPts val="210"/>
              </a:spcBef>
              <a:buClr>
                <a:srgbClr val="008ABF"/>
              </a:buClr>
              <a:buFont typeface="Wingdings"/>
              <a:buChar char=""/>
              <a:tabLst>
                <a:tab pos="872490" algn="l"/>
                <a:tab pos="873125" algn="l"/>
              </a:tabLst>
            </a:pPr>
            <a:r>
              <a:rPr dirty="0" sz="1900">
                <a:latin typeface="Arial"/>
                <a:cs typeface="Arial"/>
              </a:rPr>
              <a:t>For </a:t>
            </a:r>
            <a:r>
              <a:rPr dirty="0" sz="1900" spc="-5">
                <a:latin typeface="Arial"/>
                <a:cs typeface="Arial"/>
              </a:rPr>
              <a:t>example,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extracted identity of  </a:t>
            </a:r>
            <a:r>
              <a:rPr dirty="0" sz="1900" b="1">
                <a:latin typeface="Arial"/>
                <a:cs typeface="Arial"/>
              </a:rPr>
              <a:t>John </a:t>
            </a:r>
            <a:r>
              <a:rPr dirty="0" sz="1900" spc="-5">
                <a:latin typeface="Arial"/>
                <a:cs typeface="Arial"/>
              </a:rPr>
              <a:t>would result in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distinguished  name of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5" b="1">
                <a:latin typeface="Courier New"/>
                <a:cs typeface="Courier New"/>
              </a:rPr>
              <a:t>cn=John,dc=ibm,dc=com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4997" y="1170431"/>
            <a:ext cx="3028888" cy="5406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4738" y="1151382"/>
            <a:ext cx="3108325" cy="5444490"/>
          </a:xfrm>
          <a:custGeom>
            <a:avLst/>
            <a:gdLst/>
            <a:ahLst/>
            <a:cxnLst/>
            <a:rect l="l" t="t" r="r" b="b"/>
            <a:pathLst>
              <a:path w="3108325" h="5444490">
                <a:moveTo>
                  <a:pt x="3108198" y="5444490"/>
                </a:moveTo>
                <a:lnTo>
                  <a:pt x="3108198" y="0"/>
                </a:lnTo>
                <a:lnTo>
                  <a:pt x="0" y="0"/>
                </a:lnTo>
                <a:lnTo>
                  <a:pt x="0" y="5444490"/>
                </a:lnTo>
                <a:lnTo>
                  <a:pt x="9144" y="5444490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3089147" y="19049"/>
                </a:lnTo>
                <a:lnTo>
                  <a:pt x="3089147" y="9905"/>
                </a:lnTo>
                <a:lnTo>
                  <a:pt x="3098291" y="19049"/>
                </a:lnTo>
                <a:lnTo>
                  <a:pt x="3098291" y="5444490"/>
                </a:lnTo>
                <a:lnTo>
                  <a:pt x="3108198" y="5444490"/>
                </a:lnTo>
                <a:close/>
              </a:path>
              <a:path w="3108325" h="5444490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3108325" h="5444490">
                <a:moveTo>
                  <a:pt x="19050" y="5425440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5425440"/>
                </a:lnTo>
                <a:lnTo>
                  <a:pt x="19050" y="5425440"/>
                </a:lnTo>
                <a:close/>
              </a:path>
              <a:path w="3108325" h="5444490">
                <a:moveTo>
                  <a:pt x="3098291" y="5425440"/>
                </a:moveTo>
                <a:lnTo>
                  <a:pt x="9144" y="5425440"/>
                </a:lnTo>
                <a:lnTo>
                  <a:pt x="19050" y="5435346"/>
                </a:lnTo>
                <a:lnTo>
                  <a:pt x="19050" y="5444490"/>
                </a:lnTo>
                <a:lnTo>
                  <a:pt x="3089147" y="5444490"/>
                </a:lnTo>
                <a:lnTo>
                  <a:pt x="3089147" y="5435346"/>
                </a:lnTo>
                <a:lnTo>
                  <a:pt x="3098291" y="5425440"/>
                </a:lnTo>
                <a:close/>
              </a:path>
              <a:path w="3108325" h="5444490">
                <a:moveTo>
                  <a:pt x="19050" y="5444490"/>
                </a:moveTo>
                <a:lnTo>
                  <a:pt x="19050" y="5435346"/>
                </a:lnTo>
                <a:lnTo>
                  <a:pt x="9144" y="5425440"/>
                </a:lnTo>
                <a:lnTo>
                  <a:pt x="9144" y="5444490"/>
                </a:lnTo>
                <a:lnTo>
                  <a:pt x="19050" y="5444490"/>
                </a:lnTo>
                <a:close/>
              </a:path>
              <a:path w="3108325" h="5444490">
                <a:moveTo>
                  <a:pt x="3098291" y="19049"/>
                </a:moveTo>
                <a:lnTo>
                  <a:pt x="3089147" y="9905"/>
                </a:lnTo>
                <a:lnTo>
                  <a:pt x="3089147" y="19049"/>
                </a:lnTo>
                <a:lnTo>
                  <a:pt x="3098291" y="19049"/>
                </a:lnTo>
                <a:close/>
              </a:path>
              <a:path w="3108325" h="5444490">
                <a:moveTo>
                  <a:pt x="3098291" y="5425440"/>
                </a:moveTo>
                <a:lnTo>
                  <a:pt x="3098291" y="19049"/>
                </a:lnTo>
                <a:lnTo>
                  <a:pt x="3089147" y="19049"/>
                </a:lnTo>
                <a:lnTo>
                  <a:pt x="3089147" y="5425440"/>
                </a:lnTo>
                <a:lnTo>
                  <a:pt x="3098291" y="5425440"/>
                </a:lnTo>
                <a:close/>
              </a:path>
              <a:path w="3108325" h="5444490">
                <a:moveTo>
                  <a:pt x="3098291" y="5444490"/>
                </a:moveTo>
                <a:lnTo>
                  <a:pt x="3098291" y="5425440"/>
                </a:lnTo>
                <a:lnTo>
                  <a:pt x="3089147" y="5435346"/>
                </a:lnTo>
                <a:lnTo>
                  <a:pt x="3089147" y="5444490"/>
                </a:lnTo>
                <a:lnTo>
                  <a:pt x="3098291" y="544449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42938" y="1709166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6" y="196595"/>
                </a:moveTo>
                <a:lnTo>
                  <a:pt x="400794" y="151395"/>
                </a:lnTo>
                <a:lnTo>
                  <a:pt x="385538" y="109967"/>
                </a:lnTo>
                <a:lnTo>
                  <a:pt x="361578" y="73471"/>
                </a:lnTo>
                <a:lnTo>
                  <a:pt x="330114" y="43067"/>
                </a:lnTo>
                <a:lnTo>
                  <a:pt x="292345" y="19914"/>
                </a:lnTo>
                <a:lnTo>
                  <a:pt x="249471" y="5171"/>
                </a:lnTo>
                <a:lnTo>
                  <a:pt x="202692" y="0"/>
                </a:lnTo>
                <a:lnTo>
                  <a:pt x="155954" y="5171"/>
                </a:lnTo>
                <a:lnTo>
                  <a:pt x="113189" y="19914"/>
                </a:lnTo>
                <a:lnTo>
                  <a:pt x="75569" y="43067"/>
                </a:lnTo>
                <a:lnTo>
                  <a:pt x="44267" y="73471"/>
                </a:lnTo>
                <a:lnTo>
                  <a:pt x="20456" y="109967"/>
                </a:lnTo>
                <a:lnTo>
                  <a:pt x="5309" y="151395"/>
                </a:lnTo>
                <a:lnTo>
                  <a:pt x="0" y="196596"/>
                </a:lnTo>
                <a:lnTo>
                  <a:pt x="5309" y="242078"/>
                </a:lnTo>
                <a:lnTo>
                  <a:pt x="20456" y="283708"/>
                </a:lnTo>
                <a:lnTo>
                  <a:pt x="44267" y="320339"/>
                </a:lnTo>
                <a:lnTo>
                  <a:pt x="75569" y="350826"/>
                </a:lnTo>
                <a:lnTo>
                  <a:pt x="113189" y="374022"/>
                </a:lnTo>
                <a:lnTo>
                  <a:pt x="155954" y="388779"/>
                </a:lnTo>
                <a:lnTo>
                  <a:pt x="202692" y="393954"/>
                </a:lnTo>
                <a:lnTo>
                  <a:pt x="249471" y="388779"/>
                </a:lnTo>
                <a:lnTo>
                  <a:pt x="292345" y="374022"/>
                </a:lnTo>
                <a:lnTo>
                  <a:pt x="330114" y="350826"/>
                </a:lnTo>
                <a:lnTo>
                  <a:pt x="361578" y="320339"/>
                </a:lnTo>
                <a:lnTo>
                  <a:pt x="385538" y="283708"/>
                </a:lnTo>
                <a:lnTo>
                  <a:pt x="400794" y="242078"/>
                </a:lnTo>
                <a:lnTo>
                  <a:pt x="406146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42938" y="1709166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2692" y="0"/>
                </a:moveTo>
                <a:lnTo>
                  <a:pt x="249471" y="5171"/>
                </a:lnTo>
                <a:lnTo>
                  <a:pt x="292345" y="19914"/>
                </a:lnTo>
                <a:lnTo>
                  <a:pt x="330114" y="43067"/>
                </a:lnTo>
                <a:lnTo>
                  <a:pt x="361578" y="73471"/>
                </a:lnTo>
                <a:lnTo>
                  <a:pt x="385538" y="109967"/>
                </a:lnTo>
                <a:lnTo>
                  <a:pt x="400794" y="151395"/>
                </a:lnTo>
                <a:lnTo>
                  <a:pt x="406146" y="196595"/>
                </a:lnTo>
                <a:lnTo>
                  <a:pt x="400794" y="242078"/>
                </a:lnTo>
                <a:lnTo>
                  <a:pt x="385538" y="283708"/>
                </a:lnTo>
                <a:lnTo>
                  <a:pt x="361578" y="320339"/>
                </a:lnTo>
                <a:lnTo>
                  <a:pt x="330114" y="350826"/>
                </a:lnTo>
                <a:lnTo>
                  <a:pt x="292345" y="374022"/>
                </a:lnTo>
                <a:lnTo>
                  <a:pt x="249471" y="388779"/>
                </a:lnTo>
                <a:lnTo>
                  <a:pt x="202692" y="393954"/>
                </a:lnTo>
                <a:lnTo>
                  <a:pt x="155954" y="388779"/>
                </a:lnTo>
                <a:lnTo>
                  <a:pt x="113189" y="374022"/>
                </a:lnTo>
                <a:lnTo>
                  <a:pt x="75569" y="350826"/>
                </a:lnTo>
                <a:lnTo>
                  <a:pt x="44267" y="320339"/>
                </a:lnTo>
                <a:lnTo>
                  <a:pt x="20456" y="283708"/>
                </a:lnTo>
                <a:lnTo>
                  <a:pt x="5309" y="242078"/>
                </a:lnTo>
                <a:lnTo>
                  <a:pt x="0" y="196596"/>
                </a:lnTo>
                <a:lnTo>
                  <a:pt x="5309" y="151395"/>
                </a:lnTo>
                <a:lnTo>
                  <a:pt x="20456" y="109967"/>
                </a:lnTo>
                <a:lnTo>
                  <a:pt x="44267" y="73471"/>
                </a:lnTo>
                <a:lnTo>
                  <a:pt x="75569" y="43067"/>
                </a:lnTo>
                <a:lnTo>
                  <a:pt x="113189" y="19914"/>
                </a:lnTo>
                <a:lnTo>
                  <a:pt x="155954" y="5171"/>
                </a:lnTo>
                <a:lnTo>
                  <a:pt x="202692" y="0"/>
                </a:lnTo>
                <a:close/>
              </a:path>
            </a:pathLst>
          </a:custGeom>
          <a:ln w="338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42938" y="1709166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6" y="196595"/>
                </a:moveTo>
                <a:lnTo>
                  <a:pt x="400794" y="151395"/>
                </a:lnTo>
                <a:lnTo>
                  <a:pt x="385538" y="109967"/>
                </a:lnTo>
                <a:lnTo>
                  <a:pt x="361578" y="73471"/>
                </a:lnTo>
                <a:lnTo>
                  <a:pt x="330114" y="43067"/>
                </a:lnTo>
                <a:lnTo>
                  <a:pt x="292345" y="19914"/>
                </a:lnTo>
                <a:lnTo>
                  <a:pt x="249471" y="5171"/>
                </a:lnTo>
                <a:lnTo>
                  <a:pt x="202692" y="0"/>
                </a:lnTo>
                <a:lnTo>
                  <a:pt x="155954" y="5171"/>
                </a:lnTo>
                <a:lnTo>
                  <a:pt x="113189" y="19914"/>
                </a:lnTo>
                <a:lnTo>
                  <a:pt x="75569" y="43067"/>
                </a:lnTo>
                <a:lnTo>
                  <a:pt x="44267" y="73471"/>
                </a:lnTo>
                <a:lnTo>
                  <a:pt x="20456" y="109967"/>
                </a:lnTo>
                <a:lnTo>
                  <a:pt x="5309" y="151395"/>
                </a:lnTo>
                <a:lnTo>
                  <a:pt x="0" y="196596"/>
                </a:lnTo>
                <a:lnTo>
                  <a:pt x="5309" y="242078"/>
                </a:lnTo>
                <a:lnTo>
                  <a:pt x="20456" y="283708"/>
                </a:lnTo>
                <a:lnTo>
                  <a:pt x="44267" y="320339"/>
                </a:lnTo>
                <a:lnTo>
                  <a:pt x="75569" y="350826"/>
                </a:lnTo>
                <a:lnTo>
                  <a:pt x="113189" y="374022"/>
                </a:lnTo>
                <a:lnTo>
                  <a:pt x="155954" y="388779"/>
                </a:lnTo>
                <a:lnTo>
                  <a:pt x="202692" y="393954"/>
                </a:lnTo>
                <a:lnTo>
                  <a:pt x="249471" y="388779"/>
                </a:lnTo>
                <a:lnTo>
                  <a:pt x="292345" y="374022"/>
                </a:lnTo>
                <a:lnTo>
                  <a:pt x="330114" y="350826"/>
                </a:lnTo>
                <a:lnTo>
                  <a:pt x="361578" y="320339"/>
                </a:lnTo>
                <a:lnTo>
                  <a:pt x="385538" y="283708"/>
                </a:lnTo>
                <a:lnTo>
                  <a:pt x="400794" y="242078"/>
                </a:lnTo>
                <a:lnTo>
                  <a:pt x="406146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42938" y="1709166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2692" y="0"/>
                </a:moveTo>
                <a:lnTo>
                  <a:pt x="249471" y="5171"/>
                </a:lnTo>
                <a:lnTo>
                  <a:pt x="292345" y="19914"/>
                </a:lnTo>
                <a:lnTo>
                  <a:pt x="330114" y="43067"/>
                </a:lnTo>
                <a:lnTo>
                  <a:pt x="361578" y="73471"/>
                </a:lnTo>
                <a:lnTo>
                  <a:pt x="385538" y="109967"/>
                </a:lnTo>
                <a:lnTo>
                  <a:pt x="400794" y="151395"/>
                </a:lnTo>
                <a:lnTo>
                  <a:pt x="406146" y="196595"/>
                </a:lnTo>
                <a:lnTo>
                  <a:pt x="400794" y="242078"/>
                </a:lnTo>
                <a:lnTo>
                  <a:pt x="385538" y="283708"/>
                </a:lnTo>
                <a:lnTo>
                  <a:pt x="361578" y="320339"/>
                </a:lnTo>
                <a:lnTo>
                  <a:pt x="330114" y="350826"/>
                </a:lnTo>
                <a:lnTo>
                  <a:pt x="292345" y="374022"/>
                </a:lnTo>
                <a:lnTo>
                  <a:pt x="249471" y="388779"/>
                </a:lnTo>
                <a:lnTo>
                  <a:pt x="202692" y="393954"/>
                </a:lnTo>
                <a:lnTo>
                  <a:pt x="155954" y="388779"/>
                </a:lnTo>
                <a:lnTo>
                  <a:pt x="113189" y="374022"/>
                </a:lnTo>
                <a:lnTo>
                  <a:pt x="75569" y="350826"/>
                </a:lnTo>
                <a:lnTo>
                  <a:pt x="44267" y="320339"/>
                </a:lnTo>
                <a:lnTo>
                  <a:pt x="20456" y="283708"/>
                </a:lnTo>
                <a:lnTo>
                  <a:pt x="5309" y="242078"/>
                </a:lnTo>
                <a:lnTo>
                  <a:pt x="0" y="196596"/>
                </a:lnTo>
                <a:lnTo>
                  <a:pt x="5309" y="151395"/>
                </a:lnTo>
                <a:lnTo>
                  <a:pt x="20456" y="109967"/>
                </a:lnTo>
                <a:lnTo>
                  <a:pt x="44267" y="73471"/>
                </a:lnTo>
                <a:lnTo>
                  <a:pt x="75569" y="43067"/>
                </a:lnTo>
                <a:lnTo>
                  <a:pt x="113189" y="19914"/>
                </a:lnTo>
                <a:lnTo>
                  <a:pt x="155954" y="5171"/>
                </a:lnTo>
                <a:lnTo>
                  <a:pt x="202692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76466" y="1741932"/>
            <a:ext cx="333375" cy="328930"/>
          </a:xfrm>
          <a:custGeom>
            <a:avLst/>
            <a:gdLst/>
            <a:ahLst/>
            <a:cxnLst/>
            <a:rect l="l" t="t" r="r" b="b"/>
            <a:pathLst>
              <a:path w="333375" h="328930">
                <a:moveTo>
                  <a:pt x="332993" y="163830"/>
                </a:moveTo>
                <a:lnTo>
                  <a:pt x="327130" y="119415"/>
                </a:lnTo>
                <a:lnTo>
                  <a:pt x="310472" y="80038"/>
                </a:lnTo>
                <a:lnTo>
                  <a:pt x="284416" y="47053"/>
                </a:lnTo>
                <a:lnTo>
                  <a:pt x="250359" y="21815"/>
                </a:lnTo>
                <a:lnTo>
                  <a:pt x="209698" y="5679"/>
                </a:lnTo>
                <a:lnTo>
                  <a:pt x="163829" y="0"/>
                </a:lnTo>
                <a:lnTo>
                  <a:pt x="120209" y="5679"/>
                </a:lnTo>
                <a:lnTo>
                  <a:pt x="81054" y="21815"/>
                </a:lnTo>
                <a:lnTo>
                  <a:pt x="47910" y="47053"/>
                </a:lnTo>
                <a:lnTo>
                  <a:pt x="22323" y="80038"/>
                </a:lnTo>
                <a:lnTo>
                  <a:pt x="5838" y="119415"/>
                </a:lnTo>
                <a:lnTo>
                  <a:pt x="0" y="163830"/>
                </a:lnTo>
                <a:lnTo>
                  <a:pt x="5838" y="206449"/>
                </a:lnTo>
                <a:lnTo>
                  <a:pt x="22323" y="245448"/>
                </a:lnTo>
                <a:lnTo>
                  <a:pt x="47910" y="278987"/>
                </a:lnTo>
                <a:lnTo>
                  <a:pt x="81054" y="305223"/>
                </a:lnTo>
                <a:lnTo>
                  <a:pt x="120209" y="322315"/>
                </a:lnTo>
                <a:lnTo>
                  <a:pt x="122399" y="322622"/>
                </a:lnTo>
                <a:lnTo>
                  <a:pt x="122399" y="235232"/>
                </a:lnTo>
                <a:lnTo>
                  <a:pt x="130076" y="202917"/>
                </a:lnTo>
                <a:lnTo>
                  <a:pt x="153161" y="168402"/>
                </a:lnTo>
                <a:lnTo>
                  <a:pt x="186153" y="140236"/>
                </a:lnTo>
                <a:lnTo>
                  <a:pt x="223548" y="126971"/>
                </a:lnTo>
                <a:lnTo>
                  <a:pt x="259841" y="137160"/>
                </a:lnTo>
                <a:lnTo>
                  <a:pt x="277594" y="156543"/>
                </a:lnTo>
                <a:lnTo>
                  <a:pt x="292131" y="179070"/>
                </a:lnTo>
                <a:lnTo>
                  <a:pt x="308812" y="187309"/>
                </a:lnTo>
                <a:lnTo>
                  <a:pt x="332993" y="163830"/>
                </a:lnTo>
                <a:close/>
              </a:path>
              <a:path w="333375" h="328930">
                <a:moveTo>
                  <a:pt x="194250" y="306514"/>
                </a:moveTo>
                <a:lnTo>
                  <a:pt x="187737" y="288607"/>
                </a:lnTo>
                <a:lnTo>
                  <a:pt x="162222" y="272700"/>
                </a:lnTo>
                <a:lnTo>
                  <a:pt x="135635" y="256794"/>
                </a:lnTo>
                <a:lnTo>
                  <a:pt x="122399" y="235232"/>
                </a:lnTo>
                <a:lnTo>
                  <a:pt x="122399" y="322622"/>
                </a:lnTo>
                <a:lnTo>
                  <a:pt x="163829" y="328422"/>
                </a:lnTo>
                <a:lnTo>
                  <a:pt x="194250" y="306514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27519" y="1791461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69">
                <a:moveTo>
                  <a:pt x="230885" y="0"/>
                </a:moveTo>
                <a:lnTo>
                  <a:pt x="260878" y="40635"/>
                </a:lnTo>
                <a:lnTo>
                  <a:pt x="275874" y="87526"/>
                </a:lnTo>
                <a:lnTo>
                  <a:pt x="275874" y="136501"/>
                </a:lnTo>
                <a:lnTo>
                  <a:pt x="260878" y="183392"/>
                </a:lnTo>
                <a:lnTo>
                  <a:pt x="230885" y="224028"/>
                </a:lnTo>
                <a:lnTo>
                  <a:pt x="186757" y="252923"/>
                </a:lnTo>
                <a:lnTo>
                  <a:pt x="138092" y="267370"/>
                </a:lnTo>
                <a:lnTo>
                  <a:pt x="88404" y="267370"/>
                </a:lnTo>
                <a:lnTo>
                  <a:pt x="41202" y="252923"/>
                </a:lnTo>
                <a:lnTo>
                  <a:pt x="0" y="224028"/>
                </a:lnTo>
              </a:path>
            </a:pathLst>
          </a:custGeom>
          <a:ln w="33845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82531" y="1751647"/>
            <a:ext cx="282575" cy="269240"/>
          </a:xfrm>
          <a:custGeom>
            <a:avLst/>
            <a:gdLst/>
            <a:ahLst/>
            <a:cxnLst/>
            <a:rect l="l" t="t" r="r" b="b"/>
            <a:pathLst>
              <a:path w="282575" h="269239">
                <a:moveTo>
                  <a:pt x="44988" y="269176"/>
                </a:moveTo>
                <a:lnTo>
                  <a:pt x="14996" y="228540"/>
                </a:lnTo>
                <a:lnTo>
                  <a:pt x="0" y="181650"/>
                </a:lnTo>
                <a:lnTo>
                  <a:pt x="0" y="132674"/>
                </a:lnTo>
                <a:lnTo>
                  <a:pt x="14996" y="85784"/>
                </a:lnTo>
                <a:lnTo>
                  <a:pt x="44988" y="45148"/>
                </a:lnTo>
                <a:lnTo>
                  <a:pt x="81381" y="20065"/>
                </a:lnTo>
                <a:lnTo>
                  <a:pt x="121498" y="5016"/>
                </a:lnTo>
                <a:lnTo>
                  <a:pt x="163479" y="0"/>
                </a:lnTo>
                <a:lnTo>
                  <a:pt x="205460" y="5016"/>
                </a:lnTo>
                <a:lnTo>
                  <a:pt x="245577" y="20065"/>
                </a:lnTo>
                <a:lnTo>
                  <a:pt x="281970" y="45148"/>
                </a:lnTo>
              </a:path>
            </a:pathLst>
          </a:custGeom>
          <a:ln w="33845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04659" y="1774698"/>
            <a:ext cx="62230" cy="55244"/>
          </a:xfrm>
          <a:custGeom>
            <a:avLst/>
            <a:gdLst/>
            <a:ahLst/>
            <a:cxnLst/>
            <a:rect l="l" t="t" r="r" b="b"/>
            <a:pathLst>
              <a:path w="62229" h="55244">
                <a:moveTo>
                  <a:pt x="61722" y="27432"/>
                </a:moveTo>
                <a:lnTo>
                  <a:pt x="59781" y="16394"/>
                </a:lnTo>
                <a:lnTo>
                  <a:pt x="54197" y="7715"/>
                </a:lnTo>
                <a:lnTo>
                  <a:pt x="45327" y="2035"/>
                </a:lnTo>
                <a:lnTo>
                  <a:pt x="33528" y="0"/>
                </a:lnTo>
                <a:lnTo>
                  <a:pt x="21216" y="2035"/>
                </a:lnTo>
                <a:lnTo>
                  <a:pt x="10477" y="7715"/>
                </a:lnTo>
                <a:lnTo>
                  <a:pt x="2881" y="16394"/>
                </a:lnTo>
                <a:lnTo>
                  <a:pt x="0" y="27432"/>
                </a:lnTo>
                <a:lnTo>
                  <a:pt x="2881" y="38790"/>
                </a:lnTo>
                <a:lnTo>
                  <a:pt x="10477" y="47434"/>
                </a:lnTo>
                <a:lnTo>
                  <a:pt x="21216" y="52935"/>
                </a:lnTo>
                <a:lnTo>
                  <a:pt x="33528" y="54864"/>
                </a:lnTo>
                <a:lnTo>
                  <a:pt x="45327" y="52935"/>
                </a:lnTo>
                <a:lnTo>
                  <a:pt x="54197" y="47434"/>
                </a:lnTo>
                <a:lnTo>
                  <a:pt x="59781" y="38790"/>
                </a:lnTo>
                <a:lnTo>
                  <a:pt x="61722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58254" y="1758187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2585" y="3220973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7357"/>
                </a:moveTo>
                <a:lnTo>
                  <a:pt x="400834" y="151875"/>
                </a:lnTo>
                <a:lnTo>
                  <a:pt x="385671" y="110245"/>
                </a:lnTo>
                <a:lnTo>
                  <a:pt x="361818" y="73614"/>
                </a:lnTo>
                <a:lnTo>
                  <a:pt x="330434" y="43127"/>
                </a:lnTo>
                <a:lnTo>
                  <a:pt x="292679" y="19931"/>
                </a:lnTo>
                <a:lnTo>
                  <a:pt x="249711" y="5174"/>
                </a:lnTo>
                <a:lnTo>
                  <a:pt x="202691" y="0"/>
                </a:lnTo>
                <a:lnTo>
                  <a:pt x="155954" y="5174"/>
                </a:lnTo>
                <a:lnTo>
                  <a:pt x="113189" y="19931"/>
                </a:lnTo>
                <a:lnTo>
                  <a:pt x="75569" y="43127"/>
                </a:lnTo>
                <a:lnTo>
                  <a:pt x="44267" y="73614"/>
                </a:lnTo>
                <a:lnTo>
                  <a:pt x="20456" y="110245"/>
                </a:lnTo>
                <a:lnTo>
                  <a:pt x="5309" y="151875"/>
                </a:lnTo>
                <a:lnTo>
                  <a:pt x="0" y="197358"/>
                </a:lnTo>
                <a:lnTo>
                  <a:pt x="5309" y="242558"/>
                </a:lnTo>
                <a:lnTo>
                  <a:pt x="20456" y="283986"/>
                </a:lnTo>
                <a:lnTo>
                  <a:pt x="44267" y="320482"/>
                </a:lnTo>
                <a:lnTo>
                  <a:pt x="75569" y="350886"/>
                </a:lnTo>
                <a:lnTo>
                  <a:pt x="113189" y="374039"/>
                </a:lnTo>
                <a:lnTo>
                  <a:pt x="155954" y="388782"/>
                </a:lnTo>
                <a:lnTo>
                  <a:pt x="202691" y="393954"/>
                </a:lnTo>
                <a:lnTo>
                  <a:pt x="249711" y="388782"/>
                </a:lnTo>
                <a:lnTo>
                  <a:pt x="292679" y="374039"/>
                </a:lnTo>
                <a:lnTo>
                  <a:pt x="330434" y="350886"/>
                </a:lnTo>
                <a:lnTo>
                  <a:pt x="361818" y="320482"/>
                </a:lnTo>
                <a:lnTo>
                  <a:pt x="385671" y="283986"/>
                </a:lnTo>
                <a:lnTo>
                  <a:pt x="400834" y="242558"/>
                </a:lnTo>
                <a:lnTo>
                  <a:pt x="406145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12585" y="3220973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2691" y="0"/>
                </a:moveTo>
                <a:lnTo>
                  <a:pt x="249711" y="5174"/>
                </a:lnTo>
                <a:lnTo>
                  <a:pt x="292679" y="19931"/>
                </a:lnTo>
                <a:lnTo>
                  <a:pt x="330434" y="43127"/>
                </a:lnTo>
                <a:lnTo>
                  <a:pt x="361818" y="73614"/>
                </a:lnTo>
                <a:lnTo>
                  <a:pt x="385671" y="110245"/>
                </a:lnTo>
                <a:lnTo>
                  <a:pt x="400834" y="151875"/>
                </a:lnTo>
                <a:lnTo>
                  <a:pt x="406145" y="197357"/>
                </a:lnTo>
                <a:lnTo>
                  <a:pt x="400834" y="242558"/>
                </a:lnTo>
                <a:lnTo>
                  <a:pt x="385671" y="283986"/>
                </a:lnTo>
                <a:lnTo>
                  <a:pt x="361818" y="320482"/>
                </a:lnTo>
                <a:lnTo>
                  <a:pt x="330434" y="350886"/>
                </a:lnTo>
                <a:lnTo>
                  <a:pt x="292679" y="374039"/>
                </a:lnTo>
                <a:lnTo>
                  <a:pt x="249711" y="388782"/>
                </a:lnTo>
                <a:lnTo>
                  <a:pt x="202691" y="393954"/>
                </a:lnTo>
                <a:lnTo>
                  <a:pt x="155954" y="388782"/>
                </a:lnTo>
                <a:lnTo>
                  <a:pt x="113189" y="374039"/>
                </a:lnTo>
                <a:lnTo>
                  <a:pt x="75569" y="350886"/>
                </a:lnTo>
                <a:lnTo>
                  <a:pt x="44267" y="320482"/>
                </a:lnTo>
                <a:lnTo>
                  <a:pt x="20456" y="283986"/>
                </a:lnTo>
                <a:lnTo>
                  <a:pt x="5309" y="242558"/>
                </a:lnTo>
                <a:lnTo>
                  <a:pt x="0" y="197358"/>
                </a:lnTo>
                <a:lnTo>
                  <a:pt x="5309" y="151875"/>
                </a:lnTo>
                <a:lnTo>
                  <a:pt x="20456" y="110245"/>
                </a:lnTo>
                <a:lnTo>
                  <a:pt x="44267" y="73614"/>
                </a:lnTo>
                <a:lnTo>
                  <a:pt x="75569" y="43127"/>
                </a:lnTo>
                <a:lnTo>
                  <a:pt x="113189" y="19931"/>
                </a:lnTo>
                <a:lnTo>
                  <a:pt x="155954" y="5174"/>
                </a:lnTo>
                <a:lnTo>
                  <a:pt x="202691" y="0"/>
                </a:lnTo>
                <a:close/>
              </a:path>
            </a:pathLst>
          </a:custGeom>
          <a:ln w="338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12585" y="3220973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7357"/>
                </a:moveTo>
                <a:lnTo>
                  <a:pt x="400834" y="151875"/>
                </a:lnTo>
                <a:lnTo>
                  <a:pt x="385671" y="110245"/>
                </a:lnTo>
                <a:lnTo>
                  <a:pt x="361818" y="73614"/>
                </a:lnTo>
                <a:lnTo>
                  <a:pt x="330434" y="43127"/>
                </a:lnTo>
                <a:lnTo>
                  <a:pt x="292679" y="19931"/>
                </a:lnTo>
                <a:lnTo>
                  <a:pt x="249711" y="5174"/>
                </a:lnTo>
                <a:lnTo>
                  <a:pt x="202691" y="0"/>
                </a:lnTo>
                <a:lnTo>
                  <a:pt x="155954" y="5174"/>
                </a:lnTo>
                <a:lnTo>
                  <a:pt x="113189" y="19931"/>
                </a:lnTo>
                <a:lnTo>
                  <a:pt x="75569" y="43127"/>
                </a:lnTo>
                <a:lnTo>
                  <a:pt x="44267" y="73614"/>
                </a:lnTo>
                <a:lnTo>
                  <a:pt x="20456" y="110245"/>
                </a:lnTo>
                <a:lnTo>
                  <a:pt x="5309" y="151875"/>
                </a:lnTo>
                <a:lnTo>
                  <a:pt x="0" y="197358"/>
                </a:lnTo>
                <a:lnTo>
                  <a:pt x="5309" y="242558"/>
                </a:lnTo>
                <a:lnTo>
                  <a:pt x="20456" y="283986"/>
                </a:lnTo>
                <a:lnTo>
                  <a:pt x="44267" y="320482"/>
                </a:lnTo>
                <a:lnTo>
                  <a:pt x="75569" y="350886"/>
                </a:lnTo>
                <a:lnTo>
                  <a:pt x="113189" y="374039"/>
                </a:lnTo>
                <a:lnTo>
                  <a:pt x="155954" y="388782"/>
                </a:lnTo>
                <a:lnTo>
                  <a:pt x="202691" y="393954"/>
                </a:lnTo>
                <a:lnTo>
                  <a:pt x="249711" y="388782"/>
                </a:lnTo>
                <a:lnTo>
                  <a:pt x="292679" y="374039"/>
                </a:lnTo>
                <a:lnTo>
                  <a:pt x="330434" y="350886"/>
                </a:lnTo>
                <a:lnTo>
                  <a:pt x="361818" y="320482"/>
                </a:lnTo>
                <a:lnTo>
                  <a:pt x="385671" y="283986"/>
                </a:lnTo>
                <a:lnTo>
                  <a:pt x="400834" y="242558"/>
                </a:lnTo>
                <a:lnTo>
                  <a:pt x="406145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12585" y="3220973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2691" y="0"/>
                </a:moveTo>
                <a:lnTo>
                  <a:pt x="249711" y="5174"/>
                </a:lnTo>
                <a:lnTo>
                  <a:pt x="292679" y="19931"/>
                </a:lnTo>
                <a:lnTo>
                  <a:pt x="330434" y="43127"/>
                </a:lnTo>
                <a:lnTo>
                  <a:pt x="361818" y="73614"/>
                </a:lnTo>
                <a:lnTo>
                  <a:pt x="385671" y="110245"/>
                </a:lnTo>
                <a:lnTo>
                  <a:pt x="400834" y="151875"/>
                </a:lnTo>
                <a:lnTo>
                  <a:pt x="406145" y="197357"/>
                </a:lnTo>
                <a:lnTo>
                  <a:pt x="400834" y="242558"/>
                </a:lnTo>
                <a:lnTo>
                  <a:pt x="385671" y="283986"/>
                </a:lnTo>
                <a:lnTo>
                  <a:pt x="361818" y="320482"/>
                </a:lnTo>
                <a:lnTo>
                  <a:pt x="330434" y="350886"/>
                </a:lnTo>
                <a:lnTo>
                  <a:pt x="292679" y="374039"/>
                </a:lnTo>
                <a:lnTo>
                  <a:pt x="249711" y="388782"/>
                </a:lnTo>
                <a:lnTo>
                  <a:pt x="202691" y="393954"/>
                </a:lnTo>
                <a:lnTo>
                  <a:pt x="155954" y="388782"/>
                </a:lnTo>
                <a:lnTo>
                  <a:pt x="113189" y="374039"/>
                </a:lnTo>
                <a:lnTo>
                  <a:pt x="75569" y="350886"/>
                </a:lnTo>
                <a:lnTo>
                  <a:pt x="44267" y="320482"/>
                </a:lnTo>
                <a:lnTo>
                  <a:pt x="20456" y="283986"/>
                </a:lnTo>
                <a:lnTo>
                  <a:pt x="5309" y="242558"/>
                </a:lnTo>
                <a:lnTo>
                  <a:pt x="0" y="197358"/>
                </a:lnTo>
                <a:lnTo>
                  <a:pt x="5309" y="151875"/>
                </a:lnTo>
                <a:lnTo>
                  <a:pt x="20456" y="110245"/>
                </a:lnTo>
                <a:lnTo>
                  <a:pt x="44267" y="73614"/>
                </a:lnTo>
                <a:lnTo>
                  <a:pt x="75569" y="43127"/>
                </a:lnTo>
                <a:lnTo>
                  <a:pt x="113189" y="19931"/>
                </a:lnTo>
                <a:lnTo>
                  <a:pt x="155954" y="5174"/>
                </a:lnTo>
                <a:lnTo>
                  <a:pt x="202691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46114" y="3254502"/>
            <a:ext cx="333375" cy="327660"/>
          </a:xfrm>
          <a:custGeom>
            <a:avLst/>
            <a:gdLst/>
            <a:ahLst/>
            <a:cxnLst/>
            <a:rect l="l" t="t" r="r" b="b"/>
            <a:pathLst>
              <a:path w="333375" h="327660">
                <a:moveTo>
                  <a:pt x="332994" y="163829"/>
                </a:moveTo>
                <a:lnTo>
                  <a:pt x="327130" y="119415"/>
                </a:lnTo>
                <a:lnTo>
                  <a:pt x="310472" y="80038"/>
                </a:lnTo>
                <a:lnTo>
                  <a:pt x="284416" y="47053"/>
                </a:lnTo>
                <a:lnTo>
                  <a:pt x="250359" y="21815"/>
                </a:lnTo>
                <a:lnTo>
                  <a:pt x="209698" y="5679"/>
                </a:lnTo>
                <a:lnTo>
                  <a:pt x="163830" y="0"/>
                </a:lnTo>
                <a:lnTo>
                  <a:pt x="120473" y="5679"/>
                </a:lnTo>
                <a:lnTo>
                  <a:pt x="81392" y="21815"/>
                </a:lnTo>
                <a:lnTo>
                  <a:pt x="48196" y="47053"/>
                </a:lnTo>
                <a:lnTo>
                  <a:pt x="22493" y="80038"/>
                </a:lnTo>
                <a:lnTo>
                  <a:pt x="5891" y="119415"/>
                </a:lnTo>
                <a:lnTo>
                  <a:pt x="0" y="163829"/>
                </a:lnTo>
                <a:lnTo>
                  <a:pt x="5891" y="206392"/>
                </a:lnTo>
                <a:lnTo>
                  <a:pt x="22493" y="245251"/>
                </a:lnTo>
                <a:lnTo>
                  <a:pt x="48196" y="278606"/>
                </a:lnTo>
                <a:lnTo>
                  <a:pt x="81392" y="304658"/>
                </a:lnTo>
                <a:lnTo>
                  <a:pt x="120473" y="321609"/>
                </a:lnTo>
                <a:lnTo>
                  <a:pt x="122399" y="321878"/>
                </a:lnTo>
                <a:lnTo>
                  <a:pt x="122399" y="234911"/>
                </a:lnTo>
                <a:lnTo>
                  <a:pt x="130076" y="202381"/>
                </a:lnTo>
                <a:lnTo>
                  <a:pt x="153162" y="167735"/>
                </a:lnTo>
                <a:lnTo>
                  <a:pt x="186153" y="139502"/>
                </a:lnTo>
                <a:lnTo>
                  <a:pt x="223548" y="126213"/>
                </a:lnTo>
                <a:lnTo>
                  <a:pt x="259842" y="136397"/>
                </a:lnTo>
                <a:lnTo>
                  <a:pt x="277594" y="156221"/>
                </a:lnTo>
                <a:lnTo>
                  <a:pt x="292131" y="178974"/>
                </a:lnTo>
                <a:lnTo>
                  <a:pt x="308812" y="187297"/>
                </a:lnTo>
                <a:lnTo>
                  <a:pt x="332994" y="163829"/>
                </a:lnTo>
                <a:close/>
              </a:path>
              <a:path w="333375" h="327660">
                <a:moveTo>
                  <a:pt x="194250" y="305871"/>
                </a:moveTo>
                <a:lnTo>
                  <a:pt x="187737" y="288226"/>
                </a:lnTo>
                <a:lnTo>
                  <a:pt x="162222" y="272581"/>
                </a:lnTo>
                <a:lnTo>
                  <a:pt x="135636" y="256793"/>
                </a:lnTo>
                <a:lnTo>
                  <a:pt x="122399" y="234911"/>
                </a:lnTo>
                <a:lnTo>
                  <a:pt x="122399" y="321878"/>
                </a:lnTo>
                <a:lnTo>
                  <a:pt x="163830" y="327659"/>
                </a:lnTo>
                <a:lnTo>
                  <a:pt x="194250" y="305871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97167" y="3303270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70">
                <a:moveTo>
                  <a:pt x="231648" y="0"/>
                </a:moveTo>
                <a:lnTo>
                  <a:pt x="261274" y="40635"/>
                </a:lnTo>
                <a:lnTo>
                  <a:pt x="276087" y="87526"/>
                </a:lnTo>
                <a:lnTo>
                  <a:pt x="276087" y="136501"/>
                </a:lnTo>
                <a:lnTo>
                  <a:pt x="261274" y="183392"/>
                </a:lnTo>
                <a:lnTo>
                  <a:pt x="231648" y="224028"/>
                </a:lnTo>
                <a:lnTo>
                  <a:pt x="187439" y="252923"/>
                </a:lnTo>
                <a:lnTo>
                  <a:pt x="138586" y="267370"/>
                </a:lnTo>
                <a:lnTo>
                  <a:pt x="88672" y="267370"/>
                </a:lnTo>
                <a:lnTo>
                  <a:pt x="41282" y="252923"/>
                </a:lnTo>
                <a:lnTo>
                  <a:pt x="0" y="224028"/>
                </a:lnTo>
              </a:path>
            </a:pathLst>
          </a:custGeom>
          <a:ln w="33845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52728" y="3263455"/>
            <a:ext cx="281940" cy="270510"/>
          </a:xfrm>
          <a:custGeom>
            <a:avLst/>
            <a:gdLst/>
            <a:ahLst/>
            <a:cxnLst/>
            <a:rect l="l" t="t" r="r" b="b"/>
            <a:pathLst>
              <a:path w="281940" h="270510">
                <a:moveTo>
                  <a:pt x="44439" y="269938"/>
                </a:moveTo>
                <a:lnTo>
                  <a:pt x="14813" y="229223"/>
                </a:lnTo>
                <a:lnTo>
                  <a:pt x="0" y="182143"/>
                </a:lnTo>
                <a:lnTo>
                  <a:pt x="0" y="132943"/>
                </a:lnTo>
                <a:lnTo>
                  <a:pt x="14813" y="85863"/>
                </a:lnTo>
                <a:lnTo>
                  <a:pt x="44439" y="45148"/>
                </a:lnTo>
                <a:lnTo>
                  <a:pt x="80832" y="20065"/>
                </a:lnTo>
                <a:lnTo>
                  <a:pt x="120950" y="5016"/>
                </a:lnTo>
                <a:lnTo>
                  <a:pt x="162930" y="0"/>
                </a:lnTo>
                <a:lnTo>
                  <a:pt x="204911" y="5016"/>
                </a:lnTo>
                <a:lnTo>
                  <a:pt x="245029" y="20065"/>
                </a:lnTo>
                <a:lnTo>
                  <a:pt x="281421" y="45148"/>
                </a:lnTo>
              </a:path>
            </a:pathLst>
          </a:custGeom>
          <a:ln w="33845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74308" y="3287267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4" h="54610">
                <a:moveTo>
                  <a:pt x="62484" y="27432"/>
                </a:moveTo>
                <a:lnTo>
                  <a:pt x="60436" y="16073"/>
                </a:lnTo>
                <a:lnTo>
                  <a:pt x="54673" y="7429"/>
                </a:lnTo>
                <a:lnTo>
                  <a:pt x="45767" y="1928"/>
                </a:lnTo>
                <a:lnTo>
                  <a:pt x="34290" y="0"/>
                </a:lnTo>
                <a:lnTo>
                  <a:pt x="21859" y="1928"/>
                </a:lnTo>
                <a:lnTo>
                  <a:pt x="10858" y="7429"/>
                </a:lnTo>
                <a:lnTo>
                  <a:pt x="3000" y="16073"/>
                </a:lnTo>
                <a:lnTo>
                  <a:pt x="0" y="27432"/>
                </a:lnTo>
                <a:lnTo>
                  <a:pt x="3000" y="38350"/>
                </a:lnTo>
                <a:lnTo>
                  <a:pt x="10858" y="46767"/>
                </a:lnTo>
                <a:lnTo>
                  <a:pt x="21859" y="52185"/>
                </a:lnTo>
                <a:lnTo>
                  <a:pt x="34290" y="54102"/>
                </a:lnTo>
                <a:lnTo>
                  <a:pt x="45767" y="52185"/>
                </a:lnTo>
                <a:lnTo>
                  <a:pt x="54673" y="46767"/>
                </a:lnTo>
                <a:lnTo>
                  <a:pt x="60436" y="38350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328664" y="3269996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1294" y="3862578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7357"/>
                </a:moveTo>
                <a:lnTo>
                  <a:pt x="400836" y="151875"/>
                </a:lnTo>
                <a:lnTo>
                  <a:pt x="385689" y="110245"/>
                </a:lnTo>
                <a:lnTo>
                  <a:pt x="361878" y="73614"/>
                </a:lnTo>
                <a:lnTo>
                  <a:pt x="330576" y="43127"/>
                </a:lnTo>
                <a:lnTo>
                  <a:pt x="292956" y="19931"/>
                </a:lnTo>
                <a:lnTo>
                  <a:pt x="250191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3" y="393954"/>
                </a:lnTo>
                <a:lnTo>
                  <a:pt x="250191" y="388782"/>
                </a:lnTo>
                <a:lnTo>
                  <a:pt x="292956" y="374039"/>
                </a:lnTo>
                <a:lnTo>
                  <a:pt x="330576" y="350886"/>
                </a:lnTo>
                <a:lnTo>
                  <a:pt x="361878" y="320482"/>
                </a:lnTo>
                <a:lnTo>
                  <a:pt x="385689" y="283986"/>
                </a:lnTo>
                <a:lnTo>
                  <a:pt x="400836" y="242558"/>
                </a:lnTo>
                <a:lnTo>
                  <a:pt x="406145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81294" y="3862578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3453" y="0"/>
                </a:moveTo>
                <a:lnTo>
                  <a:pt x="250191" y="5174"/>
                </a:lnTo>
                <a:lnTo>
                  <a:pt x="292956" y="19931"/>
                </a:lnTo>
                <a:lnTo>
                  <a:pt x="330576" y="43127"/>
                </a:lnTo>
                <a:lnTo>
                  <a:pt x="361878" y="73614"/>
                </a:lnTo>
                <a:lnTo>
                  <a:pt x="385689" y="110245"/>
                </a:lnTo>
                <a:lnTo>
                  <a:pt x="400836" y="151875"/>
                </a:lnTo>
                <a:lnTo>
                  <a:pt x="406145" y="197357"/>
                </a:lnTo>
                <a:lnTo>
                  <a:pt x="400836" y="242558"/>
                </a:lnTo>
                <a:lnTo>
                  <a:pt x="385689" y="283986"/>
                </a:lnTo>
                <a:lnTo>
                  <a:pt x="361878" y="320482"/>
                </a:lnTo>
                <a:lnTo>
                  <a:pt x="330576" y="350886"/>
                </a:lnTo>
                <a:lnTo>
                  <a:pt x="292956" y="374039"/>
                </a:lnTo>
                <a:lnTo>
                  <a:pt x="250191" y="388782"/>
                </a:lnTo>
                <a:lnTo>
                  <a:pt x="203453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338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81294" y="3862578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7357"/>
                </a:moveTo>
                <a:lnTo>
                  <a:pt x="400836" y="151875"/>
                </a:lnTo>
                <a:lnTo>
                  <a:pt x="385689" y="110245"/>
                </a:lnTo>
                <a:lnTo>
                  <a:pt x="361878" y="73614"/>
                </a:lnTo>
                <a:lnTo>
                  <a:pt x="330576" y="43127"/>
                </a:lnTo>
                <a:lnTo>
                  <a:pt x="292956" y="19931"/>
                </a:lnTo>
                <a:lnTo>
                  <a:pt x="250191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3" y="393954"/>
                </a:lnTo>
                <a:lnTo>
                  <a:pt x="250191" y="388782"/>
                </a:lnTo>
                <a:lnTo>
                  <a:pt x="292956" y="374039"/>
                </a:lnTo>
                <a:lnTo>
                  <a:pt x="330576" y="350886"/>
                </a:lnTo>
                <a:lnTo>
                  <a:pt x="361878" y="320482"/>
                </a:lnTo>
                <a:lnTo>
                  <a:pt x="385689" y="283986"/>
                </a:lnTo>
                <a:lnTo>
                  <a:pt x="400836" y="242558"/>
                </a:lnTo>
                <a:lnTo>
                  <a:pt x="406145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81294" y="3862578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3453" y="0"/>
                </a:moveTo>
                <a:lnTo>
                  <a:pt x="250191" y="5174"/>
                </a:lnTo>
                <a:lnTo>
                  <a:pt x="292956" y="19931"/>
                </a:lnTo>
                <a:lnTo>
                  <a:pt x="330576" y="43127"/>
                </a:lnTo>
                <a:lnTo>
                  <a:pt x="361878" y="73614"/>
                </a:lnTo>
                <a:lnTo>
                  <a:pt x="385689" y="110245"/>
                </a:lnTo>
                <a:lnTo>
                  <a:pt x="400836" y="151875"/>
                </a:lnTo>
                <a:lnTo>
                  <a:pt x="406145" y="197357"/>
                </a:lnTo>
                <a:lnTo>
                  <a:pt x="400836" y="242558"/>
                </a:lnTo>
                <a:lnTo>
                  <a:pt x="385689" y="283986"/>
                </a:lnTo>
                <a:lnTo>
                  <a:pt x="361878" y="320482"/>
                </a:lnTo>
                <a:lnTo>
                  <a:pt x="330576" y="350886"/>
                </a:lnTo>
                <a:lnTo>
                  <a:pt x="292956" y="374039"/>
                </a:lnTo>
                <a:lnTo>
                  <a:pt x="250191" y="388782"/>
                </a:lnTo>
                <a:lnTo>
                  <a:pt x="203453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14821" y="3895344"/>
            <a:ext cx="333375" cy="328930"/>
          </a:xfrm>
          <a:custGeom>
            <a:avLst/>
            <a:gdLst/>
            <a:ahLst/>
            <a:cxnLst/>
            <a:rect l="l" t="t" r="r" b="b"/>
            <a:pathLst>
              <a:path w="333375" h="328929">
                <a:moveTo>
                  <a:pt x="332994" y="164592"/>
                </a:moveTo>
                <a:lnTo>
                  <a:pt x="327130" y="120120"/>
                </a:lnTo>
                <a:lnTo>
                  <a:pt x="310472" y="80602"/>
                </a:lnTo>
                <a:lnTo>
                  <a:pt x="284416" y="47434"/>
                </a:lnTo>
                <a:lnTo>
                  <a:pt x="250359" y="22013"/>
                </a:lnTo>
                <a:lnTo>
                  <a:pt x="209698" y="5736"/>
                </a:lnTo>
                <a:lnTo>
                  <a:pt x="163830" y="0"/>
                </a:lnTo>
                <a:lnTo>
                  <a:pt x="120473" y="5736"/>
                </a:lnTo>
                <a:lnTo>
                  <a:pt x="81392" y="22013"/>
                </a:lnTo>
                <a:lnTo>
                  <a:pt x="48196" y="47434"/>
                </a:lnTo>
                <a:lnTo>
                  <a:pt x="22493" y="80602"/>
                </a:lnTo>
                <a:lnTo>
                  <a:pt x="5891" y="120120"/>
                </a:lnTo>
                <a:lnTo>
                  <a:pt x="0" y="164592"/>
                </a:lnTo>
                <a:lnTo>
                  <a:pt x="5891" y="207154"/>
                </a:lnTo>
                <a:lnTo>
                  <a:pt x="22493" y="246013"/>
                </a:lnTo>
                <a:lnTo>
                  <a:pt x="48196" y="279368"/>
                </a:lnTo>
                <a:lnTo>
                  <a:pt x="81392" y="305420"/>
                </a:lnTo>
                <a:lnTo>
                  <a:pt x="120473" y="322371"/>
                </a:lnTo>
                <a:lnTo>
                  <a:pt x="122664" y="322677"/>
                </a:lnTo>
                <a:lnTo>
                  <a:pt x="122664" y="235673"/>
                </a:lnTo>
                <a:lnTo>
                  <a:pt x="130414" y="203143"/>
                </a:lnTo>
                <a:lnTo>
                  <a:pt x="153447" y="168497"/>
                </a:lnTo>
                <a:lnTo>
                  <a:pt x="186323" y="140264"/>
                </a:lnTo>
                <a:lnTo>
                  <a:pt x="223601" y="126975"/>
                </a:lnTo>
                <a:lnTo>
                  <a:pt x="259842" y="137160"/>
                </a:lnTo>
                <a:lnTo>
                  <a:pt x="277594" y="156662"/>
                </a:lnTo>
                <a:lnTo>
                  <a:pt x="292131" y="179451"/>
                </a:lnTo>
                <a:lnTo>
                  <a:pt x="308812" y="187952"/>
                </a:lnTo>
                <a:lnTo>
                  <a:pt x="332994" y="164592"/>
                </a:lnTo>
                <a:close/>
              </a:path>
              <a:path w="333375" h="328929">
                <a:moveTo>
                  <a:pt x="194250" y="306633"/>
                </a:moveTo>
                <a:lnTo>
                  <a:pt x="187737" y="288988"/>
                </a:lnTo>
                <a:lnTo>
                  <a:pt x="162222" y="273343"/>
                </a:lnTo>
                <a:lnTo>
                  <a:pt x="135636" y="257556"/>
                </a:lnTo>
                <a:lnTo>
                  <a:pt x="122664" y="235673"/>
                </a:lnTo>
                <a:lnTo>
                  <a:pt x="122664" y="322677"/>
                </a:lnTo>
                <a:lnTo>
                  <a:pt x="163830" y="328422"/>
                </a:lnTo>
                <a:lnTo>
                  <a:pt x="194250" y="306633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65876" y="3944873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70">
                <a:moveTo>
                  <a:pt x="231648" y="0"/>
                </a:moveTo>
                <a:lnTo>
                  <a:pt x="261274" y="40635"/>
                </a:lnTo>
                <a:lnTo>
                  <a:pt x="276087" y="87526"/>
                </a:lnTo>
                <a:lnTo>
                  <a:pt x="276087" y="136501"/>
                </a:lnTo>
                <a:lnTo>
                  <a:pt x="261274" y="183392"/>
                </a:lnTo>
                <a:lnTo>
                  <a:pt x="231648" y="224028"/>
                </a:lnTo>
                <a:lnTo>
                  <a:pt x="187512" y="252923"/>
                </a:lnTo>
                <a:lnTo>
                  <a:pt x="138805" y="267370"/>
                </a:lnTo>
                <a:lnTo>
                  <a:pt x="89001" y="267370"/>
                </a:lnTo>
                <a:lnTo>
                  <a:pt x="41574" y="252923"/>
                </a:lnTo>
                <a:lnTo>
                  <a:pt x="0" y="224028"/>
                </a:lnTo>
              </a:path>
            </a:pathLst>
          </a:custGeom>
          <a:ln w="33845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21436" y="3905059"/>
            <a:ext cx="281940" cy="270510"/>
          </a:xfrm>
          <a:custGeom>
            <a:avLst/>
            <a:gdLst/>
            <a:ahLst/>
            <a:cxnLst/>
            <a:rect l="l" t="t" r="r" b="b"/>
            <a:pathLst>
              <a:path w="281939" h="270510">
                <a:moveTo>
                  <a:pt x="44439" y="269938"/>
                </a:moveTo>
                <a:lnTo>
                  <a:pt x="14813" y="229223"/>
                </a:lnTo>
                <a:lnTo>
                  <a:pt x="0" y="182143"/>
                </a:lnTo>
                <a:lnTo>
                  <a:pt x="0" y="132943"/>
                </a:lnTo>
                <a:lnTo>
                  <a:pt x="14813" y="85863"/>
                </a:lnTo>
                <a:lnTo>
                  <a:pt x="44439" y="45148"/>
                </a:lnTo>
                <a:lnTo>
                  <a:pt x="80832" y="20065"/>
                </a:lnTo>
                <a:lnTo>
                  <a:pt x="120950" y="5016"/>
                </a:lnTo>
                <a:lnTo>
                  <a:pt x="162930" y="0"/>
                </a:lnTo>
                <a:lnTo>
                  <a:pt x="204911" y="5016"/>
                </a:lnTo>
                <a:lnTo>
                  <a:pt x="245029" y="20065"/>
                </a:lnTo>
                <a:lnTo>
                  <a:pt x="281421" y="45148"/>
                </a:lnTo>
              </a:path>
            </a:pathLst>
          </a:custGeom>
          <a:ln w="33845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43015" y="3928871"/>
            <a:ext cx="62865" cy="54610"/>
          </a:xfrm>
          <a:custGeom>
            <a:avLst/>
            <a:gdLst/>
            <a:ahLst/>
            <a:cxnLst/>
            <a:rect l="l" t="t" r="r" b="b"/>
            <a:pathLst>
              <a:path w="62864" h="54610">
                <a:moveTo>
                  <a:pt x="62484" y="26670"/>
                </a:moveTo>
                <a:lnTo>
                  <a:pt x="60436" y="15751"/>
                </a:lnTo>
                <a:lnTo>
                  <a:pt x="54673" y="7334"/>
                </a:lnTo>
                <a:lnTo>
                  <a:pt x="45767" y="1916"/>
                </a:lnTo>
                <a:lnTo>
                  <a:pt x="34290" y="0"/>
                </a:lnTo>
                <a:lnTo>
                  <a:pt x="21859" y="1916"/>
                </a:lnTo>
                <a:lnTo>
                  <a:pt x="10858" y="7334"/>
                </a:lnTo>
                <a:lnTo>
                  <a:pt x="3000" y="15751"/>
                </a:lnTo>
                <a:lnTo>
                  <a:pt x="0" y="26670"/>
                </a:lnTo>
                <a:lnTo>
                  <a:pt x="3000" y="38028"/>
                </a:lnTo>
                <a:lnTo>
                  <a:pt x="10858" y="46672"/>
                </a:lnTo>
                <a:lnTo>
                  <a:pt x="21859" y="52173"/>
                </a:lnTo>
                <a:lnTo>
                  <a:pt x="34290" y="54102"/>
                </a:lnTo>
                <a:lnTo>
                  <a:pt x="45767" y="52173"/>
                </a:lnTo>
                <a:lnTo>
                  <a:pt x="54673" y="46672"/>
                </a:lnTo>
                <a:lnTo>
                  <a:pt x="60436" y="38028"/>
                </a:lnTo>
                <a:lnTo>
                  <a:pt x="62484" y="26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897371" y="3911600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38315" y="5288279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6595"/>
                </a:moveTo>
                <a:lnTo>
                  <a:pt x="400836" y="151395"/>
                </a:lnTo>
                <a:lnTo>
                  <a:pt x="385689" y="109967"/>
                </a:lnTo>
                <a:lnTo>
                  <a:pt x="361878" y="73471"/>
                </a:lnTo>
                <a:lnTo>
                  <a:pt x="330576" y="43067"/>
                </a:lnTo>
                <a:lnTo>
                  <a:pt x="292956" y="19914"/>
                </a:lnTo>
                <a:lnTo>
                  <a:pt x="250191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3" y="393954"/>
                </a:lnTo>
                <a:lnTo>
                  <a:pt x="250191" y="388779"/>
                </a:lnTo>
                <a:lnTo>
                  <a:pt x="292956" y="374022"/>
                </a:lnTo>
                <a:lnTo>
                  <a:pt x="330576" y="350826"/>
                </a:lnTo>
                <a:lnTo>
                  <a:pt x="361878" y="320339"/>
                </a:lnTo>
                <a:lnTo>
                  <a:pt x="385689" y="283708"/>
                </a:lnTo>
                <a:lnTo>
                  <a:pt x="400836" y="242078"/>
                </a:lnTo>
                <a:lnTo>
                  <a:pt x="406145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38315" y="5288279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3453" y="0"/>
                </a:moveTo>
                <a:lnTo>
                  <a:pt x="250191" y="5171"/>
                </a:lnTo>
                <a:lnTo>
                  <a:pt x="292956" y="19914"/>
                </a:lnTo>
                <a:lnTo>
                  <a:pt x="330576" y="43067"/>
                </a:lnTo>
                <a:lnTo>
                  <a:pt x="361878" y="73471"/>
                </a:lnTo>
                <a:lnTo>
                  <a:pt x="385689" y="109967"/>
                </a:lnTo>
                <a:lnTo>
                  <a:pt x="400836" y="151395"/>
                </a:lnTo>
                <a:lnTo>
                  <a:pt x="406145" y="196595"/>
                </a:lnTo>
                <a:lnTo>
                  <a:pt x="400836" y="242078"/>
                </a:lnTo>
                <a:lnTo>
                  <a:pt x="385689" y="283708"/>
                </a:lnTo>
                <a:lnTo>
                  <a:pt x="361878" y="320339"/>
                </a:lnTo>
                <a:lnTo>
                  <a:pt x="330576" y="350826"/>
                </a:lnTo>
                <a:lnTo>
                  <a:pt x="292956" y="374022"/>
                </a:lnTo>
                <a:lnTo>
                  <a:pt x="250191" y="388779"/>
                </a:lnTo>
                <a:lnTo>
                  <a:pt x="203453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338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38315" y="5288279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6595"/>
                </a:moveTo>
                <a:lnTo>
                  <a:pt x="400836" y="151395"/>
                </a:lnTo>
                <a:lnTo>
                  <a:pt x="385689" y="109967"/>
                </a:lnTo>
                <a:lnTo>
                  <a:pt x="361878" y="73471"/>
                </a:lnTo>
                <a:lnTo>
                  <a:pt x="330576" y="43067"/>
                </a:lnTo>
                <a:lnTo>
                  <a:pt x="292956" y="19914"/>
                </a:lnTo>
                <a:lnTo>
                  <a:pt x="250191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3" y="393954"/>
                </a:lnTo>
                <a:lnTo>
                  <a:pt x="250191" y="388779"/>
                </a:lnTo>
                <a:lnTo>
                  <a:pt x="292956" y="374022"/>
                </a:lnTo>
                <a:lnTo>
                  <a:pt x="330576" y="350826"/>
                </a:lnTo>
                <a:lnTo>
                  <a:pt x="361878" y="320339"/>
                </a:lnTo>
                <a:lnTo>
                  <a:pt x="385689" y="283708"/>
                </a:lnTo>
                <a:lnTo>
                  <a:pt x="400836" y="242078"/>
                </a:lnTo>
                <a:lnTo>
                  <a:pt x="406145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8315" y="5288279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3453" y="0"/>
                </a:moveTo>
                <a:lnTo>
                  <a:pt x="250191" y="5171"/>
                </a:lnTo>
                <a:lnTo>
                  <a:pt x="292956" y="19914"/>
                </a:lnTo>
                <a:lnTo>
                  <a:pt x="330576" y="43067"/>
                </a:lnTo>
                <a:lnTo>
                  <a:pt x="361878" y="73471"/>
                </a:lnTo>
                <a:lnTo>
                  <a:pt x="385689" y="109967"/>
                </a:lnTo>
                <a:lnTo>
                  <a:pt x="400836" y="151395"/>
                </a:lnTo>
                <a:lnTo>
                  <a:pt x="406145" y="196595"/>
                </a:lnTo>
                <a:lnTo>
                  <a:pt x="400836" y="242078"/>
                </a:lnTo>
                <a:lnTo>
                  <a:pt x="385689" y="283708"/>
                </a:lnTo>
                <a:lnTo>
                  <a:pt x="361878" y="320339"/>
                </a:lnTo>
                <a:lnTo>
                  <a:pt x="330576" y="350826"/>
                </a:lnTo>
                <a:lnTo>
                  <a:pt x="292956" y="374022"/>
                </a:lnTo>
                <a:lnTo>
                  <a:pt x="250191" y="388779"/>
                </a:lnTo>
                <a:lnTo>
                  <a:pt x="203453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72605" y="5321046"/>
            <a:ext cx="332740" cy="328930"/>
          </a:xfrm>
          <a:custGeom>
            <a:avLst/>
            <a:gdLst/>
            <a:ahLst/>
            <a:cxnLst/>
            <a:rect l="l" t="t" r="r" b="b"/>
            <a:pathLst>
              <a:path w="332740" h="328929">
                <a:moveTo>
                  <a:pt x="332232" y="163830"/>
                </a:moveTo>
                <a:lnTo>
                  <a:pt x="326368" y="119415"/>
                </a:lnTo>
                <a:lnTo>
                  <a:pt x="309710" y="80038"/>
                </a:lnTo>
                <a:lnTo>
                  <a:pt x="283654" y="47053"/>
                </a:lnTo>
                <a:lnTo>
                  <a:pt x="249597" y="21815"/>
                </a:lnTo>
                <a:lnTo>
                  <a:pt x="208936" y="5679"/>
                </a:lnTo>
                <a:lnTo>
                  <a:pt x="163068" y="0"/>
                </a:lnTo>
                <a:lnTo>
                  <a:pt x="119768" y="5679"/>
                </a:lnTo>
                <a:lnTo>
                  <a:pt x="80828" y="21815"/>
                </a:lnTo>
                <a:lnTo>
                  <a:pt x="47815" y="47053"/>
                </a:lnTo>
                <a:lnTo>
                  <a:pt x="22295" y="80038"/>
                </a:lnTo>
                <a:lnTo>
                  <a:pt x="5834" y="119415"/>
                </a:lnTo>
                <a:lnTo>
                  <a:pt x="0" y="163830"/>
                </a:lnTo>
                <a:lnTo>
                  <a:pt x="5834" y="206449"/>
                </a:lnTo>
                <a:lnTo>
                  <a:pt x="22295" y="245448"/>
                </a:lnTo>
                <a:lnTo>
                  <a:pt x="47815" y="278987"/>
                </a:lnTo>
                <a:lnTo>
                  <a:pt x="80828" y="305223"/>
                </a:lnTo>
                <a:lnTo>
                  <a:pt x="119768" y="322315"/>
                </a:lnTo>
                <a:lnTo>
                  <a:pt x="121902" y="322616"/>
                </a:lnTo>
                <a:lnTo>
                  <a:pt x="121902" y="234964"/>
                </a:lnTo>
                <a:lnTo>
                  <a:pt x="129652" y="202550"/>
                </a:lnTo>
                <a:lnTo>
                  <a:pt x="152685" y="168021"/>
                </a:lnTo>
                <a:lnTo>
                  <a:pt x="185561" y="139841"/>
                </a:lnTo>
                <a:lnTo>
                  <a:pt x="222839" y="126477"/>
                </a:lnTo>
                <a:lnTo>
                  <a:pt x="259080" y="136398"/>
                </a:lnTo>
                <a:lnTo>
                  <a:pt x="276939" y="156221"/>
                </a:lnTo>
                <a:lnTo>
                  <a:pt x="291655" y="178974"/>
                </a:lnTo>
                <a:lnTo>
                  <a:pt x="308371" y="187297"/>
                </a:lnTo>
                <a:lnTo>
                  <a:pt x="332232" y="163830"/>
                </a:lnTo>
                <a:close/>
              </a:path>
              <a:path w="332740" h="328929">
                <a:moveTo>
                  <a:pt x="193809" y="306514"/>
                </a:moveTo>
                <a:lnTo>
                  <a:pt x="187261" y="288607"/>
                </a:lnTo>
                <a:lnTo>
                  <a:pt x="161567" y="272700"/>
                </a:lnTo>
                <a:lnTo>
                  <a:pt x="134874" y="256794"/>
                </a:lnTo>
                <a:lnTo>
                  <a:pt x="121902" y="234964"/>
                </a:lnTo>
                <a:lnTo>
                  <a:pt x="121902" y="322616"/>
                </a:lnTo>
                <a:lnTo>
                  <a:pt x="163068" y="328422"/>
                </a:lnTo>
                <a:lnTo>
                  <a:pt x="193809" y="306514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22897" y="5370576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70">
                <a:moveTo>
                  <a:pt x="231648" y="0"/>
                </a:moveTo>
                <a:lnTo>
                  <a:pt x="261274" y="40635"/>
                </a:lnTo>
                <a:lnTo>
                  <a:pt x="276087" y="87526"/>
                </a:lnTo>
                <a:lnTo>
                  <a:pt x="276087" y="136501"/>
                </a:lnTo>
                <a:lnTo>
                  <a:pt x="261274" y="183392"/>
                </a:lnTo>
                <a:lnTo>
                  <a:pt x="231648" y="224028"/>
                </a:lnTo>
                <a:lnTo>
                  <a:pt x="187512" y="252923"/>
                </a:lnTo>
                <a:lnTo>
                  <a:pt x="138805" y="267370"/>
                </a:lnTo>
                <a:lnTo>
                  <a:pt x="89001" y="267370"/>
                </a:lnTo>
                <a:lnTo>
                  <a:pt x="41574" y="252923"/>
                </a:lnTo>
                <a:lnTo>
                  <a:pt x="0" y="224028"/>
                </a:lnTo>
              </a:path>
            </a:pathLst>
          </a:custGeom>
          <a:ln w="33845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78458" y="5330761"/>
            <a:ext cx="281940" cy="269240"/>
          </a:xfrm>
          <a:custGeom>
            <a:avLst/>
            <a:gdLst/>
            <a:ahLst/>
            <a:cxnLst/>
            <a:rect l="l" t="t" r="r" b="b"/>
            <a:pathLst>
              <a:path w="281940" h="269239">
                <a:moveTo>
                  <a:pt x="44439" y="269176"/>
                </a:moveTo>
                <a:lnTo>
                  <a:pt x="14813" y="228540"/>
                </a:lnTo>
                <a:lnTo>
                  <a:pt x="0" y="181650"/>
                </a:lnTo>
                <a:lnTo>
                  <a:pt x="0" y="132674"/>
                </a:lnTo>
                <a:lnTo>
                  <a:pt x="14813" y="85784"/>
                </a:lnTo>
                <a:lnTo>
                  <a:pt x="44439" y="45148"/>
                </a:lnTo>
                <a:lnTo>
                  <a:pt x="80832" y="20065"/>
                </a:lnTo>
                <a:lnTo>
                  <a:pt x="120950" y="5016"/>
                </a:lnTo>
                <a:lnTo>
                  <a:pt x="162930" y="0"/>
                </a:lnTo>
                <a:lnTo>
                  <a:pt x="204911" y="5016"/>
                </a:lnTo>
                <a:lnTo>
                  <a:pt x="245029" y="20065"/>
                </a:lnTo>
                <a:lnTo>
                  <a:pt x="281421" y="45148"/>
                </a:lnTo>
              </a:path>
            </a:pathLst>
          </a:custGeom>
          <a:ln w="33845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00800" y="5353811"/>
            <a:ext cx="62230" cy="55244"/>
          </a:xfrm>
          <a:custGeom>
            <a:avLst/>
            <a:gdLst/>
            <a:ahLst/>
            <a:cxnLst/>
            <a:rect l="l" t="t" r="r" b="b"/>
            <a:pathLst>
              <a:path w="62229" h="55245">
                <a:moveTo>
                  <a:pt x="61722" y="27432"/>
                </a:moveTo>
                <a:lnTo>
                  <a:pt x="59674" y="16073"/>
                </a:lnTo>
                <a:lnTo>
                  <a:pt x="53911" y="7429"/>
                </a:lnTo>
                <a:lnTo>
                  <a:pt x="45005" y="1928"/>
                </a:lnTo>
                <a:lnTo>
                  <a:pt x="33528" y="0"/>
                </a:lnTo>
                <a:lnTo>
                  <a:pt x="21216" y="1928"/>
                </a:lnTo>
                <a:lnTo>
                  <a:pt x="10477" y="7429"/>
                </a:lnTo>
                <a:lnTo>
                  <a:pt x="2881" y="16073"/>
                </a:lnTo>
                <a:lnTo>
                  <a:pt x="0" y="27432"/>
                </a:lnTo>
                <a:lnTo>
                  <a:pt x="2881" y="38790"/>
                </a:lnTo>
                <a:lnTo>
                  <a:pt x="10477" y="47434"/>
                </a:lnTo>
                <a:lnTo>
                  <a:pt x="21216" y="52935"/>
                </a:lnTo>
                <a:lnTo>
                  <a:pt x="33528" y="54864"/>
                </a:lnTo>
                <a:lnTo>
                  <a:pt x="45005" y="52935"/>
                </a:lnTo>
                <a:lnTo>
                  <a:pt x="53911" y="47434"/>
                </a:lnTo>
                <a:lnTo>
                  <a:pt x="59674" y="38790"/>
                </a:lnTo>
                <a:lnTo>
                  <a:pt x="61722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454394" y="5337302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3627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3: LDAP</a:t>
            </a:r>
            <a:r>
              <a:rPr dirty="0" sz="2400" spc="-114"/>
              <a:t> </a:t>
            </a:r>
            <a:r>
              <a:rPr dirty="0" sz="2400" spc="-5"/>
              <a:t>details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2858135" cy="499554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23850" marR="153670" indent="-311785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AutoNum type="arabicPeriod" startAt="5"/>
              <a:tabLst>
                <a:tab pos="324485" algn="l"/>
              </a:tabLst>
            </a:pPr>
            <a:r>
              <a:rPr dirty="0" sz="2100">
                <a:latin typeface="Arial"/>
                <a:cs typeface="Arial"/>
              </a:rPr>
              <a:t>Select </a:t>
            </a:r>
            <a:r>
              <a:rPr dirty="0" sz="2100" b="1">
                <a:latin typeface="Arial"/>
                <a:cs typeface="Arial"/>
              </a:rPr>
              <a:t>Local name  of request</a:t>
            </a:r>
            <a:r>
              <a:rPr dirty="0" sz="2100" spc="-11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element  </a:t>
            </a:r>
            <a:r>
              <a:rPr dirty="0" sz="2100" spc="-5">
                <a:latin typeface="Arial"/>
                <a:cs typeface="Arial"/>
              </a:rPr>
              <a:t>as </a:t>
            </a:r>
            <a:r>
              <a:rPr dirty="0" sz="2100">
                <a:latin typeface="Arial"/>
                <a:cs typeface="Arial"/>
              </a:rPr>
              <a:t>the resource  </a:t>
            </a:r>
            <a:r>
              <a:rPr dirty="0" sz="2100" spc="-5">
                <a:latin typeface="Arial"/>
                <a:cs typeface="Arial"/>
              </a:rPr>
              <a:t>extraction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lvl="1" marL="520065" marR="5080" indent="-28384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520065" algn="l"/>
                <a:tab pos="520700" algn="l"/>
              </a:tabLst>
            </a:pPr>
            <a:r>
              <a:rPr dirty="0" sz="1900" spc="-5">
                <a:latin typeface="Arial"/>
                <a:cs typeface="Arial"/>
              </a:rPr>
              <a:t>The name of the child  element in the SOAP  body of the request is  the request element  name</a:t>
            </a:r>
            <a:endParaRPr sz="1900">
              <a:latin typeface="Arial"/>
              <a:cs typeface="Arial"/>
            </a:endParaRPr>
          </a:p>
          <a:p>
            <a:pPr algn="just" marL="323850" marR="245110" indent="-311785">
              <a:lnSpc>
                <a:spcPts val="2270"/>
              </a:lnSpc>
              <a:spcBef>
                <a:spcPts val="610"/>
              </a:spcBef>
              <a:buClr>
                <a:srgbClr val="00639D"/>
              </a:buClr>
              <a:buAutoNum type="arabicPeriod" startAt="5"/>
              <a:tabLst>
                <a:tab pos="324485" algn="l"/>
              </a:tabLst>
            </a:pPr>
            <a:r>
              <a:rPr dirty="0" sz="2100" spc="-5">
                <a:latin typeface="Arial"/>
                <a:cs typeface="Arial"/>
              </a:rPr>
              <a:t>Leave the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resource  mapping method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at  </a:t>
            </a:r>
            <a:r>
              <a:rPr dirty="0" sz="2100" b="1">
                <a:latin typeface="Arial"/>
                <a:cs typeface="Arial"/>
              </a:rPr>
              <a:t>none</a:t>
            </a:r>
            <a:endParaRPr sz="2100">
              <a:latin typeface="Arial"/>
              <a:cs typeface="Arial"/>
            </a:endParaRPr>
          </a:p>
          <a:p>
            <a:pPr marL="323850" marR="81915" indent="-311785">
              <a:lnSpc>
                <a:spcPts val="2270"/>
              </a:lnSpc>
              <a:spcBef>
                <a:spcPts val="590"/>
              </a:spcBef>
              <a:buClr>
                <a:srgbClr val="00639D"/>
              </a:buClr>
              <a:buAutoNum type="arabicPeriod" startAt="5"/>
              <a:tabLst>
                <a:tab pos="324485" algn="l"/>
              </a:tabLst>
            </a:pPr>
            <a:r>
              <a:rPr dirty="0" sz="2100">
                <a:latin typeface="Arial"/>
                <a:cs typeface="Arial"/>
              </a:rPr>
              <a:t>For the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authorization  method, allow any  </a:t>
            </a:r>
            <a:r>
              <a:rPr dirty="0" sz="2100">
                <a:latin typeface="Arial"/>
                <a:cs typeface="Arial"/>
              </a:rPr>
              <a:t>request from </a:t>
            </a:r>
            <a:r>
              <a:rPr dirty="0" sz="2100" spc="-5">
                <a:latin typeface="Arial"/>
                <a:cs typeface="Arial"/>
              </a:rPr>
              <a:t>an  authenticated client 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proceed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5155" y="3643884"/>
            <a:ext cx="4896611" cy="713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96105" y="3624834"/>
            <a:ext cx="4935220" cy="862330"/>
          </a:xfrm>
          <a:custGeom>
            <a:avLst/>
            <a:gdLst/>
            <a:ahLst/>
            <a:cxnLst/>
            <a:rect l="l" t="t" r="r" b="b"/>
            <a:pathLst>
              <a:path w="4935220" h="862329">
                <a:moveTo>
                  <a:pt x="4934711" y="861822"/>
                </a:moveTo>
                <a:lnTo>
                  <a:pt x="4934711" y="0"/>
                </a:lnTo>
                <a:lnTo>
                  <a:pt x="0" y="0"/>
                </a:lnTo>
                <a:lnTo>
                  <a:pt x="0" y="861822"/>
                </a:lnTo>
                <a:lnTo>
                  <a:pt x="9144" y="861822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4915662" y="19050"/>
                </a:lnTo>
                <a:lnTo>
                  <a:pt x="4915662" y="9906"/>
                </a:lnTo>
                <a:lnTo>
                  <a:pt x="4924806" y="19050"/>
                </a:lnTo>
                <a:lnTo>
                  <a:pt x="4924806" y="861822"/>
                </a:lnTo>
                <a:lnTo>
                  <a:pt x="4934711" y="861822"/>
                </a:lnTo>
                <a:close/>
              </a:path>
              <a:path w="4935220" h="862329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4935220" h="862329">
                <a:moveTo>
                  <a:pt x="19050" y="842772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842772"/>
                </a:lnTo>
                <a:lnTo>
                  <a:pt x="19050" y="842772"/>
                </a:lnTo>
                <a:close/>
              </a:path>
              <a:path w="4935220" h="862329">
                <a:moveTo>
                  <a:pt x="4924806" y="842772"/>
                </a:moveTo>
                <a:lnTo>
                  <a:pt x="9144" y="842772"/>
                </a:lnTo>
                <a:lnTo>
                  <a:pt x="19050" y="852678"/>
                </a:lnTo>
                <a:lnTo>
                  <a:pt x="19049" y="861822"/>
                </a:lnTo>
                <a:lnTo>
                  <a:pt x="4915662" y="861822"/>
                </a:lnTo>
                <a:lnTo>
                  <a:pt x="4915662" y="852678"/>
                </a:lnTo>
                <a:lnTo>
                  <a:pt x="4924806" y="842772"/>
                </a:lnTo>
                <a:close/>
              </a:path>
              <a:path w="4935220" h="862329">
                <a:moveTo>
                  <a:pt x="19049" y="861822"/>
                </a:moveTo>
                <a:lnTo>
                  <a:pt x="19050" y="852678"/>
                </a:lnTo>
                <a:lnTo>
                  <a:pt x="9144" y="842772"/>
                </a:lnTo>
                <a:lnTo>
                  <a:pt x="9144" y="861822"/>
                </a:lnTo>
                <a:lnTo>
                  <a:pt x="19049" y="861822"/>
                </a:lnTo>
                <a:close/>
              </a:path>
              <a:path w="4935220" h="862329">
                <a:moveTo>
                  <a:pt x="4924806" y="19050"/>
                </a:moveTo>
                <a:lnTo>
                  <a:pt x="4915662" y="9906"/>
                </a:lnTo>
                <a:lnTo>
                  <a:pt x="4915662" y="19050"/>
                </a:lnTo>
                <a:lnTo>
                  <a:pt x="4924806" y="19050"/>
                </a:lnTo>
                <a:close/>
              </a:path>
              <a:path w="4935220" h="862329">
                <a:moveTo>
                  <a:pt x="4924806" y="842772"/>
                </a:moveTo>
                <a:lnTo>
                  <a:pt x="4924806" y="19050"/>
                </a:lnTo>
                <a:lnTo>
                  <a:pt x="4915662" y="19050"/>
                </a:lnTo>
                <a:lnTo>
                  <a:pt x="4915662" y="842772"/>
                </a:lnTo>
                <a:lnTo>
                  <a:pt x="4924806" y="842772"/>
                </a:lnTo>
                <a:close/>
              </a:path>
              <a:path w="4935220" h="862329">
                <a:moveTo>
                  <a:pt x="4924806" y="861822"/>
                </a:moveTo>
                <a:lnTo>
                  <a:pt x="4924806" y="842772"/>
                </a:lnTo>
                <a:lnTo>
                  <a:pt x="4915662" y="852678"/>
                </a:lnTo>
                <a:lnTo>
                  <a:pt x="4915662" y="861822"/>
                </a:lnTo>
                <a:lnTo>
                  <a:pt x="4924806" y="86182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6158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3: Authorize access to</a:t>
            </a:r>
            <a:r>
              <a:rPr dirty="0" sz="2400" spc="-140"/>
              <a:t> </a:t>
            </a:r>
            <a:r>
              <a:rPr dirty="0" sz="2400" spc="-5"/>
              <a:t>resources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327673" y="1639823"/>
            <a:ext cx="4084028" cy="957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58817" y="1620774"/>
            <a:ext cx="4209415" cy="996315"/>
          </a:xfrm>
          <a:custGeom>
            <a:avLst/>
            <a:gdLst/>
            <a:ahLst/>
            <a:cxnLst/>
            <a:rect l="l" t="t" r="r" b="b"/>
            <a:pathLst>
              <a:path w="4209415" h="996314">
                <a:moveTo>
                  <a:pt x="4209288" y="995934"/>
                </a:moveTo>
                <a:lnTo>
                  <a:pt x="4209288" y="0"/>
                </a:lnTo>
                <a:lnTo>
                  <a:pt x="0" y="0"/>
                </a:lnTo>
                <a:lnTo>
                  <a:pt x="0" y="995934"/>
                </a:lnTo>
                <a:lnTo>
                  <a:pt x="9143" y="995934"/>
                </a:lnTo>
                <a:lnTo>
                  <a:pt x="9144" y="19050"/>
                </a:lnTo>
                <a:lnTo>
                  <a:pt x="19049" y="9144"/>
                </a:lnTo>
                <a:lnTo>
                  <a:pt x="19049" y="19050"/>
                </a:lnTo>
                <a:lnTo>
                  <a:pt x="4190238" y="19050"/>
                </a:lnTo>
                <a:lnTo>
                  <a:pt x="4190238" y="9144"/>
                </a:lnTo>
                <a:lnTo>
                  <a:pt x="4199382" y="19050"/>
                </a:lnTo>
                <a:lnTo>
                  <a:pt x="4199382" y="995934"/>
                </a:lnTo>
                <a:lnTo>
                  <a:pt x="4209288" y="995934"/>
                </a:lnTo>
                <a:close/>
              </a:path>
              <a:path w="4209415" h="996314">
                <a:moveTo>
                  <a:pt x="19049" y="19050"/>
                </a:moveTo>
                <a:lnTo>
                  <a:pt x="19049" y="9144"/>
                </a:lnTo>
                <a:lnTo>
                  <a:pt x="9144" y="19050"/>
                </a:lnTo>
                <a:lnTo>
                  <a:pt x="19049" y="19050"/>
                </a:lnTo>
                <a:close/>
              </a:path>
              <a:path w="4209415" h="996314">
                <a:moveTo>
                  <a:pt x="19049" y="976884"/>
                </a:moveTo>
                <a:lnTo>
                  <a:pt x="19049" y="19050"/>
                </a:lnTo>
                <a:lnTo>
                  <a:pt x="9144" y="19050"/>
                </a:lnTo>
                <a:lnTo>
                  <a:pt x="9144" y="976884"/>
                </a:lnTo>
                <a:lnTo>
                  <a:pt x="19049" y="976884"/>
                </a:lnTo>
                <a:close/>
              </a:path>
              <a:path w="4209415" h="996314">
                <a:moveTo>
                  <a:pt x="4199382" y="976884"/>
                </a:moveTo>
                <a:lnTo>
                  <a:pt x="9144" y="976884"/>
                </a:lnTo>
                <a:lnTo>
                  <a:pt x="19049" y="986027"/>
                </a:lnTo>
                <a:lnTo>
                  <a:pt x="19049" y="995934"/>
                </a:lnTo>
                <a:lnTo>
                  <a:pt x="4190238" y="995934"/>
                </a:lnTo>
                <a:lnTo>
                  <a:pt x="4190238" y="986028"/>
                </a:lnTo>
                <a:lnTo>
                  <a:pt x="4199382" y="976884"/>
                </a:lnTo>
                <a:close/>
              </a:path>
              <a:path w="4209415" h="996314">
                <a:moveTo>
                  <a:pt x="19049" y="995934"/>
                </a:moveTo>
                <a:lnTo>
                  <a:pt x="19049" y="986027"/>
                </a:lnTo>
                <a:lnTo>
                  <a:pt x="9144" y="976884"/>
                </a:lnTo>
                <a:lnTo>
                  <a:pt x="9143" y="995934"/>
                </a:lnTo>
                <a:lnTo>
                  <a:pt x="19049" y="995934"/>
                </a:lnTo>
                <a:close/>
              </a:path>
              <a:path w="4209415" h="996314">
                <a:moveTo>
                  <a:pt x="4199382" y="19050"/>
                </a:moveTo>
                <a:lnTo>
                  <a:pt x="4190238" y="9144"/>
                </a:lnTo>
                <a:lnTo>
                  <a:pt x="4190238" y="19050"/>
                </a:lnTo>
                <a:lnTo>
                  <a:pt x="4199382" y="19050"/>
                </a:lnTo>
                <a:close/>
              </a:path>
              <a:path w="4209415" h="996314">
                <a:moveTo>
                  <a:pt x="4199382" y="976884"/>
                </a:moveTo>
                <a:lnTo>
                  <a:pt x="4199382" y="19050"/>
                </a:lnTo>
                <a:lnTo>
                  <a:pt x="4190238" y="19050"/>
                </a:lnTo>
                <a:lnTo>
                  <a:pt x="4190238" y="976884"/>
                </a:lnTo>
                <a:lnTo>
                  <a:pt x="4199382" y="976884"/>
                </a:lnTo>
                <a:close/>
              </a:path>
              <a:path w="4209415" h="996314">
                <a:moveTo>
                  <a:pt x="4199382" y="995934"/>
                </a:moveTo>
                <a:lnTo>
                  <a:pt x="4199382" y="976884"/>
                </a:lnTo>
                <a:lnTo>
                  <a:pt x="4190238" y="986028"/>
                </a:lnTo>
                <a:lnTo>
                  <a:pt x="4190238" y="995934"/>
                </a:lnTo>
                <a:lnTo>
                  <a:pt x="4199382" y="99593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8515" y="4940808"/>
            <a:ext cx="4469891" cy="1260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09465" y="4921758"/>
            <a:ext cx="4508500" cy="1298575"/>
          </a:xfrm>
          <a:custGeom>
            <a:avLst/>
            <a:gdLst/>
            <a:ahLst/>
            <a:cxnLst/>
            <a:rect l="l" t="t" r="r" b="b"/>
            <a:pathLst>
              <a:path w="4508500" h="1298575">
                <a:moveTo>
                  <a:pt x="4507992" y="1298448"/>
                </a:moveTo>
                <a:lnTo>
                  <a:pt x="4507992" y="0"/>
                </a:lnTo>
                <a:lnTo>
                  <a:pt x="0" y="0"/>
                </a:lnTo>
                <a:lnTo>
                  <a:pt x="0" y="1298448"/>
                </a:lnTo>
                <a:lnTo>
                  <a:pt x="9144" y="1298448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4488942" y="19050"/>
                </a:lnTo>
                <a:lnTo>
                  <a:pt x="4488942" y="9906"/>
                </a:lnTo>
                <a:lnTo>
                  <a:pt x="4498086" y="19050"/>
                </a:lnTo>
                <a:lnTo>
                  <a:pt x="4498086" y="1298448"/>
                </a:lnTo>
                <a:lnTo>
                  <a:pt x="4507992" y="1298448"/>
                </a:lnTo>
                <a:close/>
              </a:path>
              <a:path w="4508500" h="1298575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4508500" h="1298575">
                <a:moveTo>
                  <a:pt x="19050" y="1279398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1279398"/>
                </a:lnTo>
                <a:lnTo>
                  <a:pt x="19050" y="1279398"/>
                </a:lnTo>
                <a:close/>
              </a:path>
              <a:path w="4508500" h="1298575">
                <a:moveTo>
                  <a:pt x="4498086" y="1279398"/>
                </a:moveTo>
                <a:lnTo>
                  <a:pt x="9144" y="1279398"/>
                </a:lnTo>
                <a:lnTo>
                  <a:pt x="19050" y="1289304"/>
                </a:lnTo>
                <a:lnTo>
                  <a:pt x="19050" y="1298448"/>
                </a:lnTo>
                <a:lnTo>
                  <a:pt x="4488942" y="1298448"/>
                </a:lnTo>
                <a:lnTo>
                  <a:pt x="4488942" y="1289304"/>
                </a:lnTo>
                <a:lnTo>
                  <a:pt x="4498086" y="1279398"/>
                </a:lnTo>
                <a:close/>
              </a:path>
              <a:path w="4508500" h="1298575">
                <a:moveTo>
                  <a:pt x="19050" y="1298448"/>
                </a:moveTo>
                <a:lnTo>
                  <a:pt x="19050" y="1289304"/>
                </a:lnTo>
                <a:lnTo>
                  <a:pt x="9144" y="1279398"/>
                </a:lnTo>
                <a:lnTo>
                  <a:pt x="9144" y="1298448"/>
                </a:lnTo>
                <a:lnTo>
                  <a:pt x="19050" y="1298448"/>
                </a:lnTo>
                <a:close/>
              </a:path>
              <a:path w="4508500" h="1298575">
                <a:moveTo>
                  <a:pt x="4498086" y="19050"/>
                </a:moveTo>
                <a:lnTo>
                  <a:pt x="4488942" y="9906"/>
                </a:lnTo>
                <a:lnTo>
                  <a:pt x="4488942" y="19050"/>
                </a:lnTo>
                <a:lnTo>
                  <a:pt x="4498086" y="19050"/>
                </a:lnTo>
                <a:close/>
              </a:path>
              <a:path w="4508500" h="1298575">
                <a:moveTo>
                  <a:pt x="4498086" y="1279398"/>
                </a:moveTo>
                <a:lnTo>
                  <a:pt x="4498086" y="19050"/>
                </a:lnTo>
                <a:lnTo>
                  <a:pt x="4488942" y="19050"/>
                </a:lnTo>
                <a:lnTo>
                  <a:pt x="4488942" y="1279398"/>
                </a:lnTo>
                <a:lnTo>
                  <a:pt x="4498086" y="1279398"/>
                </a:lnTo>
                <a:close/>
              </a:path>
              <a:path w="4508500" h="1298575">
                <a:moveTo>
                  <a:pt x="4498086" y="1298448"/>
                </a:moveTo>
                <a:lnTo>
                  <a:pt x="4498086" y="1279398"/>
                </a:lnTo>
                <a:lnTo>
                  <a:pt x="4488942" y="1289304"/>
                </a:lnTo>
                <a:lnTo>
                  <a:pt x="4488942" y="1298448"/>
                </a:lnTo>
                <a:lnTo>
                  <a:pt x="4498086" y="129844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95" y="1156970"/>
            <a:ext cx="8426450" cy="22745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5080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Authentication and authorization can be performed on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DataPower  </a:t>
            </a:r>
            <a:r>
              <a:rPr dirty="0" sz="2100">
                <a:latin typeface="Arial"/>
                <a:cs typeface="Arial"/>
              </a:rPr>
              <a:t>box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by:</a:t>
            </a:r>
            <a:endParaRPr sz="2100">
              <a:latin typeface="Arial"/>
              <a:cs typeface="Arial"/>
            </a:endParaRPr>
          </a:p>
          <a:p>
            <a:pPr lvl="1" marL="469900" marR="393065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AAA file: XML file that contains validation information for the AAA</a:t>
            </a:r>
            <a:r>
              <a:rPr dirty="0" sz="1900" spc="-2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steps  (authenticate, authorize, map credentials, map</a:t>
            </a:r>
            <a:r>
              <a:rPr dirty="0" sz="1900" spc="9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resource)</a:t>
            </a:r>
            <a:endParaRPr sz="1900">
              <a:latin typeface="Arial"/>
              <a:cs typeface="Arial"/>
            </a:endParaRPr>
          </a:p>
          <a:p>
            <a:pPr lvl="1" marL="469900" marR="224790" indent="-173355">
              <a:lnSpc>
                <a:spcPts val="2050"/>
              </a:lnSpc>
              <a:spcBef>
                <a:spcPts val="209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60">
                <a:latin typeface="Arial"/>
                <a:cs typeface="Arial"/>
              </a:rPr>
              <a:t>LTPA: </a:t>
            </a:r>
            <a:r>
              <a:rPr dirty="0" sz="1900" spc="-45">
                <a:latin typeface="Arial"/>
                <a:cs typeface="Arial"/>
              </a:rPr>
              <a:t>Token </a:t>
            </a:r>
            <a:r>
              <a:rPr dirty="0" sz="1900">
                <a:latin typeface="Arial"/>
                <a:cs typeface="Arial"/>
              </a:rPr>
              <a:t>type that the IBM </a:t>
            </a:r>
            <a:r>
              <a:rPr dirty="0" sz="1900" spc="-10">
                <a:latin typeface="Arial"/>
                <a:cs typeface="Arial"/>
              </a:rPr>
              <a:t>WebSphere </a:t>
            </a:r>
            <a:r>
              <a:rPr dirty="0" sz="1900" spc="-5">
                <a:latin typeface="Arial"/>
                <a:cs typeface="Arial"/>
              </a:rPr>
              <a:t>Application Server and Lotus  Domino products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use</a:t>
            </a:r>
            <a:endParaRPr sz="1900">
              <a:latin typeface="Arial"/>
              <a:cs typeface="Arial"/>
            </a:endParaRPr>
          </a:p>
          <a:p>
            <a:pPr lvl="1" marL="469900" marR="19685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20">
                <a:latin typeface="Arial"/>
                <a:cs typeface="Arial"/>
              </a:rPr>
              <a:t>Validation </a:t>
            </a:r>
            <a:r>
              <a:rPr dirty="0" sz="1900" spc="-5">
                <a:latin typeface="Arial"/>
                <a:cs typeface="Arial"/>
              </a:rPr>
              <a:t>credential object: List of certificates </a:t>
            </a:r>
            <a:r>
              <a:rPr dirty="0" sz="1900">
                <a:latin typeface="Arial"/>
                <a:cs typeface="Arial"/>
              </a:rPr>
              <a:t>that </a:t>
            </a:r>
            <a:r>
              <a:rPr dirty="0" sz="1900" spc="-5">
                <a:latin typeface="Arial"/>
                <a:cs typeface="Arial"/>
              </a:rPr>
              <a:t>are used </a:t>
            </a:r>
            <a:r>
              <a:rPr dirty="0" sz="1900">
                <a:latin typeface="Arial"/>
                <a:cs typeface="Arial"/>
              </a:rPr>
              <a:t>to </a:t>
            </a:r>
            <a:r>
              <a:rPr dirty="0" sz="1900" spc="-5">
                <a:latin typeface="Arial"/>
                <a:cs typeface="Arial"/>
              </a:rPr>
              <a:t>validate </a:t>
            </a:r>
            <a:r>
              <a:rPr dirty="0" sz="1900">
                <a:latin typeface="Arial"/>
                <a:cs typeface="Arial"/>
              </a:rPr>
              <a:t>the  </a:t>
            </a:r>
            <a:r>
              <a:rPr dirty="0" sz="1900" spc="-5">
                <a:latin typeface="Arial"/>
                <a:cs typeface="Arial"/>
              </a:rPr>
              <a:t>incoming digital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signature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6251" y="5713476"/>
            <a:ext cx="1149350" cy="76200"/>
          </a:xfrm>
          <a:custGeom>
            <a:avLst/>
            <a:gdLst/>
            <a:ahLst/>
            <a:cxnLst/>
            <a:rect l="l" t="t" r="r" b="b"/>
            <a:pathLst>
              <a:path w="1149350" h="76200">
                <a:moveTo>
                  <a:pt x="1085850" y="47244"/>
                </a:moveTo>
                <a:lnTo>
                  <a:pt x="1085850" y="28194"/>
                </a:lnTo>
                <a:lnTo>
                  <a:pt x="0" y="28194"/>
                </a:lnTo>
                <a:lnTo>
                  <a:pt x="0" y="47244"/>
                </a:lnTo>
                <a:lnTo>
                  <a:pt x="1085850" y="47244"/>
                </a:lnTo>
                <a:close/>
              </a:path>
              <a:path w="1149350" h="76200">
                <a:moveTo>
                  <a:pt x="1149096" y="38100"/>
                </a:moveTo>
                <a:lnTo>
                  <a:pt x="1072896" y="0"/>
                </a:lnTo>
                <a:lnTo>
                  <a:pt x="1072896" y="28194"/>
                </a:lnTo>
                <a:lnTo>
                  <a:pt x="1085850" y="28194"/>
                </a:lnTo>
                <a:lnTo>
                  <a:pt x="1085850" y="69723"/>
                </a:lnTo>
                <a:lnTo>
                  <a:pt x="1149096" y="38100"/>
                </a:lnTo>
                <a:close/>
              </a:path>
              <a:path w="1149350" h="76200">
                <a:moveTo>
                  <a:pt x="1085850" y="69723"/>
                </a:moveTo>
                <a:lnTo>
                  <a:pt x="1085850" y="47244"/>
                </a:lnTo>
                <a:lnTo>
                  <a:pt x="1072896" y="47244"/>
                </a:lnTo>
                <a:lnTo>
                  <a:pt x="1072896" y="76200"/>
                </a:lnTo>
                <a:lnTo>
                  <a:pt x="108585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01189" y="5935979"/>
            <a:ext cx="1149985" cy="76200"/>
          </a:xfrm>
          <a:custGeom>
            <a:avLst/>
            <a:gdLst/>
            <a:ahLst/>
            <a:cxnLst/>
            <a:rect l="l" t="t" r="r" b="b"/>
            <a:pathLst>
              <a:path w="1149985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28956"/>
                </a:lnTo>
                <a:lnTo>
                  <a:pt x="76200" y="28956"/>
                </a:lnTo>
                <a:close/>
              </a:path>
              <a:path w="1149985" h="76200">
                <a:moveTo>
                  <a:pt x="1149858" y="48006"/>
                </a:moveTo>
                <a:lnTo>
                  <a:pt x="1149858" y="28956"/>
                </a:lnTo>
                <a:lnTo>
                  <a:pt x="64008" y="28956"/>
                </a:lnTo>
                <a:lnTo>
                  <a:pt x="64008" y="48006"/>
                </a:lnTo>
                <a:lnTo>
                  <a:pt x="1149858" y="48006"/>
                </a:lnTo>
                <a:close/>
              </a:path>
              <a:path w="1149985" h="76200">
                <a:moveTo>
                  <a:pt x="76200" y="76200"/>
                </a:moveTo>
                <a:lnTo>
                  <a:pt x="76200" y="48006"/>
                </a:lnTo>
                <a:lnTo>
                  <a:pt x="64008" y="48006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84035" y="5713476"/>
            <a:ext cx="1149350" cy="76200"/>
          </a:xfrm>
          <a:custGeom>
            <a:avLst/>
            <a:gdLst/>
            <a:ahLst/>
            <a:cxnLst/>
            <a:rect l="l" t="t" r="r" b="b"/>
            <a:pathLst>
              <a:path w="1149350" h="76200">
                <a:moveTo>
                  <a:pt x="1085088" y="47244"/>
                </a:moveTo>
                <a:lnTo>
                  <a:pt x="1085088" y="28194"/>
                </a:lnTo>
                <a:lnTo>
                  <a:pt x="0" y="28194"/>
                </a:lnTo>
                <a:lnTo>
                  <a:pt x="0" y="47244"/>
                </a:lnTo>
                <a:lnTo>
                  <a:pt x="1085088" y="47244"/>
                </a:lnTo>
                <a:close/>
              </a:path>
              <a:path w="1149350" h="76200">
                <a:moveTo>
                  <a:pt x="1149095" y="38100"/>
                </a:moveTo>
                <a:lnTo>
                  <a:pt x="1072895" y="0"/>
                </a:lnTo>
                <a:lnTo>
                  <a:pt x="1072895" y="28194"/>
                </a:lnTo>
                <a:lnTo>
                  <a:pt x="1085088" y="28194"/>
                </a:lnTo>
                <a:lnTo>
                  <a:pt x="1085088" y="70103"/>
                </a:lnTo>
                <a:lnTo>
                  <a:pt x="1149095" y="38100"/>
                </a:lnTo>
                <a:close/>
              </a:path>
              <a:path w="1149350" h="76200">
                <a:moveTo>
                  <a:pt x="1085088" y="70103"/>
                </a:moveTo>
                <a:lnTo>
                  <a:pt x="1085088" y="47244"/>
                </a:lnTo>
                <a:lnTo>
                  <a:pt x="1072895" y="47244"/>
                </a:lnTo>
                <a:lnTo>
                  <a:pt x="1072895" y="76200"/>
                </a:lnTo>
                <a:lnTo>
                  <a:pt x="1085088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68973" y="5935979"/>
            <a:ext cx="1149350" cy="76200"/>
          </a:xfrm>
          <a:custGeom>
            <a:avLst/>
            <a:gdLst/>
            <a:ahLst/>
            <a:cxnLst/>
            <a:rect l="l" t="t" r="r" b="b"/>
            <a:pathLst>
              <a:path w="114935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1149350" h="76200">
                <a:moveTo>
                  <a:pt x="1149095" y="48006"/>
                </a:moveTo>
                <a:lnTo>
                  <a:pt x="1149095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1149095" y="48006"/>
                </a:lnTo>
                <a:close/>
              </a:path>
              <a:path w="114935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8588" y="5005832"/>
            <a:ext cx="6083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Verdana"/>
                <a:cs typeface="Verdana"/>
              </a:rPr>
              <a:t>Client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5292" y="4968498"/>
            <a:ext cx="7004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Ser</a:t>
            </a:r>
            <a:r>
              <a:rPr dirty="0" sz="1600" spc="-15">
                <a:latin typeface="Verdana"/>
                <a:cs typeface="Verdana"/>
              </a:rPr>
              <a:t>v</a:t>
            </a:r>
            <a:r>
              <a:rPr dirty="0" sz="1600"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1686" y="5268467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2994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65729" y="4152392"/>
            <a:ext cx="1282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ourier New"/>
                <a:cs typeface="Courier New"/>
              </a:rPr>
              <a:t>AAAInfo.xml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0871" y="5268467"/>
            <a:ext cx="34290" cy="300355"/>
          </a:xfrm>
          <a:custGeom>
            <a:avLst/>
            <a:gdLst/>
            <a:ahLst/>
            <a:cxnLst/>
            <a:rect l="l" t="t" r="r" b="b"/>
            <a:pathLst>
              <a:path w="34289" h="300354">
                <a:moveTo>
                  <a:pt x="34290" y="298704"/>
                </a:moveTo>
                <a:lnTo>
                  <a:pt x="19050" y="0"/>
                </a:lnTo>
                <a:lnTo>
                  <a:pt x="0" y="762"/>
                </a:lnTo>
                <a:lnTo>
                  <a:pt x="16002" y="300228"/>
                </a:lnTo>
                <a:lnTo>
                  <a:pt x="34290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63288" y="4172966"/>
            <a:ext cx="5048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30">
                <a:latin typeface="Verdana"/>
                <a:cs typeface="Verdana"/>
              </a:rPr>
              <a:t>L</a:t>
            </a:r>
            <a:r>
              <a:rPr dirty="0" sz="1600">
                <a:latin typeface="Verdana"/>
                <a:cs typeface="Verdana"/>
              </a:rPr>
              <a:t>T</a:t>
            </a:r>
            <a:r>
              <a:rPr dirty="0" sz="1600" spc="-45">
                <a:latin typeface="Verdana"/>
                <a:cs typeface="Verdana"/>
              </a:rPr>
              <a:t>P</a:t>
            </a:r>
            <a:r>
              <a:rPr dirty="0" sz="160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2310" y="4585715"/>
            <a:ext cx="495300" cy="612775"/>
          </a:xfrm>
          <a:custGeom>
            <a:avLst/>
            <a:gdLst/>
            <a:ahLst/>
            <a:cxnLst/>
            <a:rect l="l" t="t" r="r" b="b"/>
            <a:pathLst>
              <a:path w="495300" h="612775">
                <a:moveTo>
                  <a:pt x="495300" y="612648"/>
                </a:moveTo>
                <a:lnTo>
                  <a:pt x="495300" y="140969"/>
                </a:lnTo>
                <a:lnTo>
                  <a:pt x="349758" y="0"/>
                </a:lnTo>
                <a:lnTo>
                  <a:pt x="0" y="0"/>
                </a:lnTo>
                <a:lnTo>
                  <a:pt x="0" y="612648"/>
                </a:lnTo>
                <a:lnTo>
                  <a:pt x="495300" y="612648"/>
                </a:lnTo>
                <a:close/>
              </a:path>
            </a:pathLst>
          </a:custGeom>
          <a:solidFill>
            <a:srgbClr val="FAFB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2310" y="4585715"/>
            <a:ext cx="495300" cy="612775"/>
          </a:xfrm>
          <a:custGeom>
            <a:avLst/>
            <a:gdLst/>
            <a:ahLst/>
            <a:cxnLst/>
            <a:rect l="l" t="t" r="r" b="b"/>
            <a:pathLst>
              <a:path w="495300" h="612775">
                <a:moveTo>
                  <a:pt x="0" y="0"/>
                </a:moveTo>
                <a:lnTo>
                  <a:pt x="349758" y="0"/>
                </a:lnTo>
                <a:lnTo>
                  <a:pt x="495300" y="140969"/>
                </a:lnTo>
                <a:lnTo>
                  <a:pt x="495300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ln w="18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51453" y="4624959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 h="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6172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80790" y="4598670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4952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80790" y="4744211"/>
            <a:ext cx="0" cy="436880"/>
          </a:xfrm>
          <a:custGeom>
            <a:avLst/>
            <a:gdLst/>
            <a:ahLst/>
            <a:cxnLst/>
            <a:rect l="l" t="t" r="r" b="b"/>
            <a:pathLst>
              <a:path w="0" h="436879">
                <a:moveTo>
                  <a:pt x="0" y="0"/>
                </a:moveTo>
                <a:lnTo>
                  <a:pt x="0" y="436626"/>
                </a:lnTo>
              </a:path>
            </a:pathLst>
          </a:custGeom>
          <a:ln w="4952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82974" y="4576622"/>
            <a:ext cx="163728" cy="198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8301" y="4687061"/>
            <a:ext cx="496570" cy="497840"/>
          </a:xfrm>
          <a:custGeom>
            <a:avLst/>
            <a:gdLst/>
            <a:ahLst/>
            <a:cxnLst/>
            <a:rect l="l" t="t" r="r" b="b"/>
            <a:pathLst>
              <a:path w="496570" h="497839">
                <a:moveTo>
                  <a:pt x="496062" y="497586"/>
                </a:moveTo>
                <a:lnTo>
                  <a:pt x="496062" y="140969"/>
                </a:lnTo>
                <a:lnTo>
                  <a:pt x="350520" y="0"/>
                </a:lnTo>
                <a:lnTo>
                  <a:pt x="0" y="0"/>
                </a:lnTo>
                <a:lnTo>
                  <a:pt x="0" y="497586"/>
                </a:lnTo>
                <a:lnTo>
                  <a:pt x="496062" y="497586"/>
                </a:lnTo>
                <a:close/>
              </a:path>
            </a:pathLst>
          </a:custGeom>
          <a:solidFill>
            <a:srgbClr val="DCDA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10483" y="4669535"/>
            <a:ext cx="495300" cy="612775"/>
          </a:xfrm>
          <a:custGeom>
            <a:avLst/>
            <a:gdLst/>
            <a:ahLst/>
            <a:cxnLst/>
            <a:rect l="l" t="t" r="r" b="b"/>
            <a:pathLst>
              <a:path w="495300" h="612775">
                <a:moveTo>
                  <a:pt x="495300" y="612648"/>
                </a:moveTo>
                <a:lnTo>
                  <a:pt x="495300" y="145542"/>
                </a:lnTo>
                <a:lnTo>
                  <a:pt x="349758" y="0"/>
                </a:lnTo>
                <a:lnTo>
                  <a:pt x="0" y="0"/>
                </a:lnTo>
                <a:lnTo>
                  <a:pt x="0" y="612648"/>
                </a:lnTo>
                <a:lnTo>
                  <a:pt x="495300" y="612648"/>
                </a:lnTo>
                <a:close/>
              </a:path>
            </a:pathLst>
          </a:custGeom>
          <a:solidFill>
            <a:srgbClr val="FAFB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10483" y="4669535"/>
            <a:ext cx="495300" cy="612775"/>
          </a:xfrm>
          <a:custGeom>
            <a:avLst/>
            <a:gdLst/>
            <a:ahLst/>
            <a:cxnLst/>
            <a:rect l="l" t="t" r="r" b="b"/>
            <a:pathLst>
              <a:path w="495300" h="612775">
                <a:moveTo>
                  <a:pt x="0" y="0"/>
                </a:moveTo>
                <a:lnTo>
                  <a:pt x="349758" y="0"/>
                </a:lnTo>
                <a:lnTo>
                  <a:pt x="495300" y="145542"/>
                </a:lnTo>
                <a:lnTo>
                  <a:pt x="495300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ln w="181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23438" y="4713351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 h="0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6172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50870" y="4687061"/>
            <a:ext cx="0" cy="581660"/>
          </a:xfrm>
          <a:custGeom>
            <a:avLst/>
            <a:gdLst/>
            <a:ahLst/>
            <a:cxnLst/>
            <a:rect l="l" t="t" r="r" b="b"/>
            <a:pathLst>
              <a:path w="0" h="581660">
                <a:moveTo>
                  <a:pt x="0" y="0"/>
                </a:moveTo>
                <a:lnTo>
                  <a:pt x="0" y="581406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51148" y="4660442"/>
            <a:ext cx="163728" cy="198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92017" y="4969002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22733">
            <a:solidFill>
              <a:srgbClr val="ACBB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92017" y="489889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22733">
            <a:solidFill>
              <a:srgbClr val="ACBB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92017" y="5039867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22733">
            <a:solidFill>
              <a:srgbClr val="ACBB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92017" y="5109971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22733">
            <a:solidFill>
              <a:srgbClr val="ACBB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92017" y="5180838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516" y="0"/>
                </a:lnTo>
              </a:path>
            </a:pathLst>
          </a:custGeom>
          <a:ln w="22733">
            <a:solidFill>
              <a:srgbClr val="ACBB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73958" y="4695444"/>
            <a:ext cx="104775" cy="106045"/>
          </a:xfrm>
          <a:custGeom>
            <a:avLst/>
            <a:gdLst/>
            <a:ahLst/>
            <a:cxnLst/>
            <a:rect l="l" t="t" r="r" b="b"/>
            <a:pathLst>
              <a:path w="104775" h="106045">
                <a:moveTo>
                  <a:pt x="104394" y="105918"/>
                </a:moveTo>
                <a:lnTo>
                  <a:pt x="0" y="0"/>
                </a:lnTo>
                <a:lnTo>
                  <a:pt x="0" y="26669"/>
                </a:lnTo>
                <a:lnTo>
                  <a:pt x="76962" y="105918"/>
                </a:lnTo>
                <a:lnTo>
                  <a:pt x="104394" y="105918"/>
                </a:lnTo>
                <a:close/>
              </a:path>
            </a:pathLst>
          </a:custGeom>
          <a:solidFill>
            <a:srgbClr val="DCDA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13678" y="5252465"/>
            <a:ext cx="0" cy="346075"/>
          </a:xfrm>
          <a:custGeom>
            <a:avLst/>
            <a:gdLst/>
            <a:ahLst/>
            <a:cxnLst/>
            <a:rect l="l" t="t" r="r" b="b"/>
            <a:pathLst>
              <a:path w="0" h="346075">
                <a:moveTo>
                  <a:pt x="0" y="0"/>
                </a:moveTo>
                <a:lnTo>
                  <a:pt x="0" y="3459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599943" y="4008373"/>
            <a:ext cx="1029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600" spc="-75">
                <a:latin typeface="Verdana"/>
                <a:cs typeface="Verdana"/>
              </a:rPr>
              <a:t>V</a:t>
            </a:r>
            <a:r>
              <a:rPr dirty="0" sz="1600" spc="-5">
                <a:latin typeface="Verdana"/>
                <a:cs typeface="Verdana"/>
              </a:rPr>
              <a:t>alidation  credential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3424" y="5445156"/>
            <a:ext cx="788320" cy="81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89359" y="4309224"/>
            <a:ext cx="1087526" cy="1103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98561" y="4760082"/>
            <a:ext cx="325589" cy="156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50435" y="4689347"/>
            <a:ext cx="429895" cy="262255"/>
          </a:xfrm>
          <a:custGeom>
            <a:avLst/>
            <a:gdLst/>
            <a:ahLst/>
            <a:cxnLst/>
            <a:rect l="l" t="t" r="r" b="b"/>
            <a:pathLst>
              <a:path w="429895" h="262254">
                <a:moveTo>
                  <a:pt x="429768" y="234695"/>
                </a:moveTo>
                <a:lnTo>
                  <a:pt x="429768" y="27431"/>
                </a:lnTo>
                <a:lnTo>
                  <a:pt x="426112" y="13823"/>
                </a:lnTo>
                <a:lnTo>
                  <a:pt x="417671" y="5429"/>
                </a:lnTo>
                <a:lnTo>
                  <a:pt x="408229" y="1178"/>
                </a:lnTo>
                <a:lnTo>
                  <a:pt x="401574" y="0"/>
                </a:lnTo>
                <a:lnTo>
                  <a:pt x="28194" y="0"/>
                </a:lnTo>
                <a:lnTo>
                  <a:pt x="14894" y="428"/>
                </a:lnTo>
                <a:lnTo>
                  <a:pt x="7524" y="3428"/>
                </a:lnTo>
                <a:lnTo>
                  <a:pt x="3440" y="11572"/>
                </a:lnTo>
                <a:lnTo>
                  <a:pt x="0" y="27431"/>
                </a:lnTo>
                <a:lnTo>
                  <a:pt x="0" y="234695"/>
                </a:lnTo>
                <a:lnTo>
                  <a:pt x="2047" y="246054"/>
                </a:lnTo>
                <a:lnTo>
                  <a:pt x="7810" y="254698"/>
                </a:lnTo>
                <a:lnTo>
                  <a:pt x="16716" y="260199"/>
                </a:lnTo>
                <a:lnTo>
                  <a:pt x="28194" y="262127"/>
                </a:lnTo>
                <a:lnTo>
                  <a:pt x="401574" y="262127"/>
                </a:lnTo>
                <a:lnTo>
                  <a:pt x="405979" y="261699"/>
                </a:lnTo>
                <a:lnTo>
                  <a:pt x="415671" y="258698"/>
                </a:lnTo>
                <a:lnTo>
                  <a:pt x="425362" y="250555"/>
                </a:lnTo>
                <a:lnTo>
                  <a:pt x="429768" y="234695"/>
                </a:lnTo>
                <a:close/>
              </a:path>
            </a:pathLst>
          </a:custGeom>
          <a:solidFill>
            <a:srgbClr val="E3E7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50435" y="4689347"/>
            <a:ext cx="429895" cy="262255"/>
          </a:xfrm>
          <a:custGeom>
            <a:avLst/>
            <a:gdLst/>
            <a:ahLst/>
            <a:cxnLst/>
            <a:rect l="l" t="t" r="r" b="b"/>
            <a:pathLst>
              <a:path w="429895" h="262254">
                <a:moveTo>
                  <a:pt x="429768" y="27431"/>
                </a:moveTo>
                <a:lnTo>
                  <a:pt x="429768" y="65817"/>
                </a:lnTo>
                <a:lnTo>
                  <a:pt x="429768" y="131063"/>
                </a:lnTo>
                <a:lnTo>
                  <a:pt x="429768" y="196310"/>
                </a:lnTo>
                <a:lnTo>
                  <a:pt x="429768" y="234695"/>
                </a:lnTo>
                <a:lnTo>
                  <a:pt x="425362" y="250555"/>
                </a:lnTo>
                <a:lnTo>
                  <a:pt x="415671" y="258698"/>
                </a:lnTo>
                <a:lnTo>
                  <a:pt x="405979" y="261699"/>
                </a:lnTo>
                <a:lnTo>
                  <a:pt x="401574" y="262127"/>
                </a:lnTo>
                <a:lnTo>
                  <a:pt x="201572" y="262127"/>
                </a:lnTo>
                <a:lnTo>
                  <a:pt x="96012" y="262127"/>
                </a:lnTo>
                <a:lnTo>
                  <a:pt x="49887" y="262127"/>
                </a:lnTo>
                <a:lnTo>
                  <a:pt x="28194" y="262127"/>
                </a:lnTo>
                <a:lnTo>
                  <a:pt x="16716" y="260199"/>
                </a:lnTo>
                <a:lnTo>
                  <a:pt x="7810" y="254698"/>
                </a:lnTo>
                <a:lnTo>
                  <a:pt x="2047" y="246054"/>
                </a:lnTo>
                <a:lnTo>
                  <a:pt x="0" y="234695"/>
                </a:lnTo>
                <a:lnTo>
                  <a:pt x="0" y="193309"/>
                </a:lnTo>
                <a:lnTo>
                  <a:pt x="0" y="123062"/>
                </a:lnTo>
                <a:lnTo>
                  <a:pt x="0" y="56816"/>
                </a:lnTo>
                <a:lnTo>
                  <a:pt x="0" y="27431"/>
                </a:lnTo>
                <a:lnTo>
                  <a:pt x="3440" y="11572"/>
                </a:lnTo>
                <a:lnTo>
                  <a:pt x="7524" y="3428"/>
                </a:lnTo>
                <a:lnTo>
                  <a:pt x="14894" y="428"/>
                </a:lnTo>
                <a:lnTo>
                  <a:pt x="28194" y="0"/>
                </a:lnTo>
                <a:lnTo>
                  <a:pt x="56554" y="0"/>
                </a:lnTo>
                <a:lnTo>
                  <a:pt x="110547" y="0"/>
                </a:lnTo>
                <a:lnTo>
                  <a:pt x="179789" y="0"/>
                </a:lnTo>
                <a:lnTo>
                  <a:pt x="253897" y="0"/>
                </a:lnTo>
                <a:lnTo>
                  <a:pt x="322485" y="0"/>
                </a:lnTo>
                <a:lnTo>
                  <a:pt x="375172" y="0"/>
                </a:lnTo>
                <a:lnTo>
                  <a:pt x="401574" y="0"/>
                </a:lnTo>
                <a:lnTo>
                  <a:pt x="408229" y="1178"/>
                </a:lnTo>
                <a:lnTo>
                  <a:pt x="417671" y="5429"/>
                </a:lnTo>
                <a:lnTo>
                  <a:pt x="426112" y="13823"/>
                </a:lnTo>
                <a:lnTo>
                  <a:pt x="429768" y="27431"/>
                </a:lnTo>
                <a:close/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83964" y="4722114"/>
            <a:ext cx="328930" cy="201930"/>
          </a:xfrm>
          <a:custGeom>
            <a:avLst/>
            <a:gdLst/>
            <a:ahLst/>
            <a:cxnLst/>
            <a:rect l="l" t="t" r="r" b="b"/>
            <a:pathLst>
              <a:path w="328929" h="201929">
                <a:moveTo>
                  <a:pt x="328422" y="0"/>
                </a:moveTo>
                <a:lnTo>
                  <a:pt x="148685" y="0"/>
                </a:lnTo>
                <a:lnTo>
                  <a:pt x="56388" y="0"/>
                </a:lnTo>
                <a:lnTo>
                  <a:pt x="22383" y="0"/>
                </a:lnTo>
                <a:lnTo>
                  <a:pt x="17526" y="0"/>
                </a:lnTo>
                <a:lnTo>
                  <a:pt x="0" y="0"/>
                </a:lnTo>
                <a:lnTo>
                  <a:pt x="0" y="16002"/>
                </a:lnTo>
                <a:lnTo>
                  <a:pt x="0" y="52125"/>
                </a:lnTo>
                <a:lnTo>
                  <a:pt x="0" y="115252"/>
                </a:lnTo>
                <a:lnTo>
                  <a:pt x="0" y="175236"/>
                </a:lnTo>
                <a:lnTo>
                  <a:pt x="0" y="201930"/>
                </a:lnTo>
              </a:path>
            </a:pathLst>
          </a:custGeom>
          <a:ln w="226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55997" y="4490363"/>
            <a:ext cx="577215" cy="363855"/>
          </a:xfrm>
          <a:custGeom>
            <a:avLst/>
            <a:gdLst/>
            <a:ahLst/>
            <a:cxnLst/>
            <a:rect l="l" t="t" r="r" b="b"/>
            <a:pathLst>
              <a:path w="577214" h="363854">
                <a:moveTo>
                  <a:pt x="576834" y="237084"/>
                </a:moveTo>
                <a:lnTo>
                  <a:pt x="562984" y="168899"/>
                </a:lnTo>
                <a:lnTo>
                  <a:pt x="523820" y="107957"/>
                </a:lnTo>
                <a:lnTo>
                  <a:pt x="495864" y="81247"/>
                </a:lnTo>
                <a:lnTo>
                  <a:pt x="462923" y="57602"/>
                </a:lnTo>
                <a:lnTo>
                  <a:pt x="425442" y="37441"/>
                </a:lnTo>
                <a:lnTo>
                  <a:pt x="383870" y="21182"/>
                </a:lnTo>
                <a:lnTo>
                  <a:pt x="338655" y="9243"/>
                </a:lnTo>
                <a:lnTo>
                  <a:pt x="290242" y="2043"/>
                </a:lnTo>
                <a:lnTo>
                  <a:pt x="239081" y="0"/>
                </a:lnTo>
                <a:lnTo>
                  <a:pt x="185618" y="3531"/>
                </a:lnTo>
                <a:lnTo>
                  <a:pt x="130302" y="13056"/>
                </a:lnTo>
                <a:lnTo>
                  <a:pt x="72771" y="35535"/>
                </a:lnTo>
                <a:lnTo>
                  <a:pt x="44958" y="62586"/>
                </a:lnTo>
                <a:lnTo>
                  <a:pt x="26765" y="114211"/>
                </a:lnTo>
                <a:lnTo>
                  <a:pt x="13346" y="156026"/>
                </a:lnTo>
                <a:lnTo>
                  <a:pt x="0" y="198984"/>
                </a:lnTo>
                <a:lnTo>
                  <a:pt x="84582" y="198984"/>
                </a:lnTo>
                <a:lnTo>
                  <a:pt x="84582" y="294326"/>
                </a:lnTo>
                <a:lnTo>
                  <a:pt x="85516" y="294939"/>
                </a:lnTo>
                <a:lnTo>
                  <a:pt x="140970" y="302616"/>
                </a:lnTo>
                <a:lnTo>
                  <a:pt x="200715" y="302294"/>
                </a:lnTo>
                <a:lnTo>
                  <a:pt x="236029" y="304045"/>
                </a:lnTo>
                <a:lnTo>
                  <a:pt x="260770" y="311938"/>
                </a:lnTo>
                <a:lnTo>
                  <a:pt x="288798" y="330048"/>
                </a:lnTo>
                <a:lnTo>
                  <a:pt x="314931" y="345123"/>
                </a:lnTo>
                <a:lnTo>
                  <a:pt x="350040" y="356554"/>
                </a:lnTo>
                <a:lnTo>
                  <a:pt x="390906" y="363181"/>
                </a:lnTo>
                <a:lnTo>
                  <a:pt x="434311" y="363843"/>
                </a:lnTo>
                <a:lnTo>
                  <a:pt x="477040" y="357382"/>
                </a:lnTo>
                <a:lnTo>
                  <a:pt x="515874" y="342635"/>
                </a:lnTo>
                <a:lnTo>
                  <a:pt x="547595" y="318443"/>
                </a:lnTo>
                <a:lnTo>
                  <a:pt x="568988" y="283646"/>
                </a:lnTo>
                <a:lnTo>
                  <a:pt x="576834" y="237084"/>
                </a:lnTo>
                <a:close/>
              </a:path>
              <a:path w="577214" h="363854">
                <a:moveTo>
                  <a:pt x="84582" y="294326"/>
                </a:moveTo>
                <a:lnTo>
                  <a:pt x="84582" y="198984"/>
                </a:lnTo>
                <a:lnTo>
                  <a:pt x="67327" y="206660"/>
                </a:lnTo>
                <a:lnTo>
                  <a:pt x="52973" y="225851"/>
                </a:lnTo>
                <a:lnTo>
                  <a:pt x="47339" y="250800"/>
                </a:lnTo>
                <a:lnTo>
                  <a:pt x="56246" y="275748"/>
                </a:lnTo>
                <a:lnTo>
                  <a:pt x="84582" y="294326"/>
                </a:lnTo>
                <a:close/>
              </a:path>
            </a:pathLst>
          </a:custGeom>
          <a:solidFill>
            <a:srgbClr val="F5D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55997" y="4490363"/>
            <a:ext cx="577215" cy="363855"/>
          </a:xfrm>
          <a:custGeom>
            <a:avLst/>
            <a:gdLst/>
            <a:ahLst/>
            <a:cxnLst/>
            <a:rect l="l" t="t" r="r" b="b"/>
            <a:pathLst>
              <a:path w="577214" h="363854">
                <a:moveTo>
                  <a:pt x="140970" y="302616"/>
                </a:moveTo>
                <a:lnTo>
                  <a:pt x="200715" y="302294"/>
                </a:lnTo>
                <a:lnTo>
                  <a:pt x="236029" y="304045"/>
                </a:lnTo>
                <a:lnTo>
                  <a:pt x="260770" y="311938"/>
                </a:lnTo>
                <a:lnTo>
                  <a:pt x="288798" y="330048"/>
                </a:lnTo>
                <a:lnTo>
                  <a:pt x="314931" y="345123"/>
                </a:lnTo>
                <a:lnTo>
                  <a:pt x="350040" y="356554"/>
                </a:lnTo>
                <a:lnTo>
                  <a:pt x="390906" y="363181"/>
                </a:lnTo>
                <a:lnTo>
                  <a:pt x="434311" y="363843"/>
                </a:lnTo>
                <a:lnTo>
                  <a:pt x="477040" y="357382"/>
                </a:lnTo>
                <a:lnTo>
                  <a:pt x="515874" y="342635"/>
                </a:lnTo>
                <a:lnTo>
                  <a:pt x="547595" y="318443"/>
                </a:lnTo>
                <a:lnTo>
                  <a:pt x="568988" y="283646"/>
                </a:lnTo>
                <a:lnTo>
                  <a:pt x="576834" y="237084"/>
                </a:lnTo>
                <a:lnTo>
                  <a:pt x="573296" y="202295"/>
                </a:lnTo>
                <a:lnTo>
                  <a:pt x="546342" y="137313"/>
                </a:lnTo>
                <a:lnTo>
                  <a:pt x="495864" y="81247"/>
                </a:lnTo>
                <a:lnTo>
                  <a:pt x="462923" y="57602"/>
                </a:lnTo>
                <a:lnTo>
                  <a:pt x="425442" y="37441"/>
                </a:lnTo>
                <a:lnTo>
                  <a:pt x="383870" y="21182"/>
                </a:lnTo>
                <a:lnTo>
                  <a:pt x="338655" y="9243"/>
                </a:lnTo>
                <a:lnTo>
                  <a:pt x="290242" y="2043"/>
                </a:lnTo>
                <a:lnTo>
                  <a:pt x="239081" y="0"/>
                </a:lnTo>
                <a:lnTo>
                  <a:pt x="185618" y="3531"/>
                </a:lnTo>
                <a:lnTo>
                  <a:pt x="130302" y="13056"/>
                </a:lnTo>
                <a:lnTo>
                  <a:pt x="72771" y="35535"/>
                </a:lnTo>
                <a:lnTo>
                  <a:pt x="44958" y="62586"/>
                </a:lnTo>
                <a:lnTo>
                  <a:pt x="26765" y="114211"/>
                </a:lnTo>
                <a:lnTo>
                  <a:pt x="13346" y="156026"/>
                </a:lnTo>
                <a:lnTo>
                  <a:pt x="0" y="198984"/>
                </a:lnTo>
                <a:lnTo>
                  <a:pt x="39469" y="198984"/>
                </a:lnTo>
                <a:lnTo>
                  <a:pt x="61436" y="198984"/>
                </a:lnTo>
                <a:lnTo>
                  <a:pt x="73830" y="198984"/>
                </a:lnTo>
                <a:lnTo>
                  <a:pt x="84582" y="198984"/>
                </a:lnTo>
                <a:lnTo>
                  <a:pt x="67327" y="206660"/>
                </a:lnTo>
                <a:lnTo>
                  <a:pt x="52973" y="225851"/>
                </a:lnTo>
                <a:lnTo>
                  <a:pt x="47339" y="250800"/>
                </a:lnTo>
                <a:lnTo>
                  <a:pt x="56246" y="275748"/>
                </a:lnTo>
                <a:lnTo>
                  <a:pt x="85516" y="294939"/>
                </a:lnTo>
                <a:lnTo>
                  <a:pt x="140970" y="302616"/>
                </a:lnTo>
                <a:close/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32090" y="4598561"/>
            <a:ext cx="205312" cy="104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55464" y="4749546"/>
            <a:ext cx="238125" cy="63500"/>
          </a:xfrm>
          <a:custGeom>
            <a:avLst/>
            <a:gdLst/>
            <a:ahLst/>
            <a:cxnLst/>
            <a:rect l="l" t="t" r="r" b="b"/>
            <a:pathLst>
              <a:path w="238125" h="63500">
                <a:moveTo>
                  <a:pt x="237743" y="0"/>
                </a:moveTo>
                <a:lnTo>
                  <a:pt x="220344" y="25392"/>
                </a:lnTo>
                <a:lnTo>
                  <a:pt x="191515" y="45917"/>
                </a:lnTo>
                <a:lnTo>
                  <a:pt x="153161" y="59245"/>
                </a:lnTo>
                <a:lnTo>
                  <a:pt x="107187" y="63048"/>
                </a:lnTo>
                <a:lnTo>
                  <a:pt x="55498" y="54998"/>
                </a:lnTo>
                <a:lnTo>
                  <a:pt x="0" y="32766"/>
                </a:lnTo>
              </a:path>
            </a:pathLst>
          </a:custGeom>
          <a:ln w="22631">
            <a:solidFill>
              <a:srgbClr val="D9B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0955" y="4532388"/>
            <a:ext cx="345440" cy="200660"/>
          </a:xfrm>
          <a:custGeom>
            <a:avLst/>
            <a:gdLst/>
            <a:ahLst/>
            <a:cxnLst/>
            <a:rect l="l" t="t" r="r" b="b"/>
            <a:pathLst>
              <a:path w="345439" h="200660">
                <a:moveTo>
                  <a:pt x="0" y="129527"/>
                </a:moveTo>
                <a:lnTo>
                  <a:pt x="12882" y="87296"/>
                </a:lnTo>
                <a:lnTo>
                  <a:pt x="34075" y="43695"/>
                </a:lnTo>
                <a:lnTo>
                  <a:pt x="91110" y="10082"/>
                </a:lnTo>
                <a:lnTo>
                  <a:pt x="145621" y="1621"/>
                </a:lnTo>
                <a:lnTo>
                  <a:pt x="207154" y="0"/>
                </a:lnTo>
                <a:lnTo>
                  <a:pt x="262944" y="4706"/>
                </a:lnTo>
                <a:lnTo>
                  <a:pt x="300228" y="15227"/>
                </a:lnTo>
                <a:lnTo>
                  <a:pt x="331872" y="39898"/>
                </a:lnTo>
                <a:lnTo>
                  <a:pt x="345308" y="66568"/>
                </a:lnTo>
                <a:lnTo>
                  <a:pt x="341735" y="93784"/>
                </a:lnTo>
                <a:lnTo>
                  <a:pt x="288364" y="144045"/>
                </a:lnTo>
                <a:lnTo>
                  <a:pt x="240965" y="164184"/>
                </a:lnTo>
                <a:lnTo>
                  <a:pt x="181356" y="179057"/>
                </a:lnTo>
                <a:lnTo>
                  <a:pt x="151459" y="183141"/>
                </a:lnTo>
                <a:lnTo>
                  <a:pt x="120491" y="187725"/>
                </a:lnTo>
                <a:lnTo>
                  <a:pt x="87379" y="193309"/>
                </a:lnTo>
                <a:lnTo>
                  <a:pt x="51053" y="200393"/>
                </a:lnTo>
              </a:path>
            </a:pathLst>
          </a:custGeom>
          <a:ln w="282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07262" y="4738554"/>
            <a:ext cx="89801" cy="70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18253" y="4842509"/>
            <a:ext cx="51435" cy="54610"/>
          </a:xfrm>
          <a:custGeom>
            <a:avLst/>
            <a:gdLst/>
            <a:ahLst/>
            <a:cxnLst/>
            <a:rect l="l" t="t" r="r" b="b"/>
            <a:pathLst>
              <a:path w="51435" h="54610">
                <a:moveTo>
                  <a:pt x="51054" y="48768"/>
                </a:moveTo>
                <a:lnTo>
                  <a:pt x="51054" y="5333"/>
                </a:lnTo>
                <a:lnTo>
                  <a:pt x="44958" y="0"/>
                </a:lnTo>
                <a:lnTo>
                  <a:pt x="5334" y="0"/>
                </a:lnTo>
                <a:lnTo>
                  <a:pt x="0" y="5334"/>
                </a:lnTo>
                <a:lnTo>
                  <a:pt x="0" y="48768"/>
                </a:lnTo>
                <a:lnTo>
                  <a:pt x="5334" y="54102"/>
                </a:lnTo>
                <a:lnTo>
                  <a:pt x="11430" y="54102"/>
                </a:lnTo>
                <a:lnTo>
                  <a:pt x="11430" y="5334"/>
                </a:lnTo>
                <a:lnTo>
                  <a:pt x="39624" y="5334"/>
                </a:lnTo>
                <a:lnTo>
                  <a:pt x="39624" y="54102"/>
                </a:lnTo>
                <a:lnTo>
                  <a:pt x="44958" y="54102"/>
                </a:lnTo>
                <a:lnTo>
                  <a:pt x="51054" y="48768"/>
                </a:lnTo>
                <a:close/>
              </a:path>
              <a:path w="51435" h="54610">
                <a:moveTo>
                  <a:pt x="39624" y="54102"/>
                </a:moveTo>
                <a:lnTo>
                  <a:pt x="39624" y="48768"/>
                </a:lnTo>
                <a:lnTo>
                  <a:pt x="11430" y="48768"/>
                </a:lnTo>
                <a:lnTo>
                  <a:pt x="11430" y="54102"/>
                </a:lnTo>
                <a:lnTo>
                  <a:pt x="39624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91405" y="4842509"/>
            <a:ext cx="45720" cy="54610"/>
          </a:xfrm>
          <a:custGeom>
            <a:avLst/>
            <a:gdLst/>
            <a:ahLst/>
            <a:cxnLst/>
            <a:rect l="l" t="t" r="r" b="b"/>
            <a:pathLst>
              <a:path w="45720" h="54610">
                <a:moveTo>
                  <a:pt x="45720" y="54102"/>
                </a:moveTo>
                <a:lnTo>
                  <a:pt x="45720" y="0"/>
                </a:lnTo>
                <a:lnTo>
                  <a:pt x="0" y="0"/>
                </a:lnTo>
                <a:lnTo>
                  <a:pt x="0" y="54102"/>
                </a:lnTo>
                <a:lnTo>
                  <a:pt x="6096" y="54102"/>
                </a:lnTo>
                <a:lnTo>
                  <a:pt x="6096" y="5334"/>
                </a:lnTo>
                <a:lnTo>
                  <a:pt x="39624" y="5334"/>
                </a:lnTo>
                <a:lnTo>
                  <a:pt x="39624" y="54102"/>
                </a:lnTo>
                <a:lnTo>
                  <a:pt x="45720" y="54102"/>
                </a:lnTo>
                <a:close/>
              </a:path>
              <a:path w="45720" h="54610">
                <a:moveTo>
                  <a:pt x="39624" y="54102"/>
                </a:moveTo>
                <a:lnTo>
                  <a:pt x="39624" y="48768"/>
                </a:lnTo>
                <a:lnTo>
                  <a:pt x="6096" y="48768"/>
                </a:lnTo>
                <a:lnTo>
                  <a:pt x="6096" y="54102"/>
                </a:lnTo>
                <a:lnTo>
                  <a:pt x="39624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93514" y="4842509"/>
            <a:ext cx="45720" cy="54610"/>
          </a:xfrm>
          <a:custGeom>
            <a:avLst/>
            <a:gdLst/>
            <a:ahLst/>
            <a:cxnLst/>
            <a:rect l="l" t="t" r="r" b="b"/>
            <a:pathLst>
              <a:path w="45720" h="54610">
                <a:moveTo>
                  <a:pt x="45720" y="54102"/>
                </a:moveTo>
                <a:lnTo>
                  <a:pt x="45720" y="0"/>
                </a:lnTo>
                <a:lnTo>
                  <a:pt x="0" y="0"/>
                </a:lnTo>
                <a:lnTo>
                  <a:pt x="0" y="54102"/>
                </a:lnTo>
                <a:lnTo>
                  <a:pt x="6096" y="54102"/>
                </a:lnTo>
                <a:lnTo>
                  <a:pt x="6096" y="5334"/>
                </a:lnTo>
                <a:lnTo>
                  <a:pt x="39624" y="5334"/>
                </a:lnTo>
                <a:lnTo>
                  <a:pt x="39624" y="54102"/>
                </a:lnTo>
                <a:lnTo>
                  <a:pt x="45720" y="54102"/>
                </a:lnTo>
                <a:close/>
              </a:path>
              <a:path w="45720" h="54610">
                <a:moveTo>
                  <a:pt x="39624" y="54102"/>
                </a:moveTo>
                <a:lnTo>
                  <a:pt x="39624" y="48768"/>
                </a:lnTo>
                <a:lnTo>
                  <a:pt x="6096" y="48768"/>
                </a:lnTo>
                <a:lnTo>
                  <a:pt x="6096" y="54102"/>
                </a:lnTo>
                <a:lnTo>
                  <a:pt x="39624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61332" y="4842509"/>
            <a:ext cx="51435" cy="54610"/>
          </a:xfrm>
          <a:custGeom>
            <a:avLst/>
            <a:gdLst/>
            <a:ahLst/>
            <a:cxnLst/>
            <a:rect l="l" t="t" r="r" b="b"/>
            <a:pathLst>
              <a:path w="51435" h="54610">
                <a:moveTo>
                  <a:pt x="51054" y="48768"/>
                </a:moveTo>
                <a:lnTo>
                  <a:pt x="51054" y="5333"/>
                </a:lnTo>
                <a:lnTo>
                  <a:pt x="45720" y="0"/>
                </a:lnTo>
                <a:lnTo>
                  <a:pt x="6096" y="0"/>
                </a:lnTo>
                <a:lnTo>
                  <a:pt x="0" y="5334"/>
                </a:lnTo>
                <a:lnTo>
                  <a:pt x="0" y="48768"/>
                </a:lnTo>
                <a:lnTo>
                  <a:pt x="6096" y="54102"/>
                </a:lnTo>
                <a:lnTo>
                  <a:pt x="11430" y="54102"/>
                </a:lnTo>
                <a:lnTo>
                  <a:pt x="11430" y="5334"/>
                </a:lnTo>
                <a:lnTo>
                  <a:pt x="39624" y="5334"/>
                </a:lnTo>
                <a:lnTo>
                  <a:pt x="39624" y="54102"/>
                </a:lnTo>
                <a:lnTo>
                  <a:pt x="45720" y="54102"/>
                </a:lnTo>
                <a:lnTo>
                  <a:pt x="51054" y="48768"/>
                </a:lnTo>
                <a:close/>
              </a:path>
              <a:path w="51435" h="54610">
                <a:moveTo>
                  <a:pt x="39624" y="54102"/>
                </a:moveTo>
                <a:lnTo>
                  <a:pt x="39624" y="48768"/>
                </a:lnTo>
                <a:lnTo>
                  <a:pt x="11430" y="48768"/>
                </a:lnTo>
                <a:lnTo>
                  <a:pt x="11430" y="54102"/>
                </a:lnTo>
                <a:lnTo>
                  <a:pt x="39624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06823" y="4837176"/>
            <a:ext cx="51435" cy="48895"/>
          </a:xfrm>
          <a:custGeom>
            <a:avLst/>
            <a:gdLst/>
            <a:ahLst/>
            <a:cxnLst/>
            <a:rect l="l" t="t" r="r" b="b"/>
            <a:pathLst>
              <a:path w="51435" h="48895">
                <a:moveTo>
                  <a:pt x="51054" y="48768"/>
                </a:moveTo>
                <a:lnTo>
                  <a:pt x="51054" y="0"/>
                </a:lnTo>
                <a:lnTo>
                  <a:pt x="0" y="0"/>
                </a:lnTo>
                <a:lnTo>
                  <a:pt x="0" y="48768"/>
                </a:lnTo>
                <a:lnTo>
                  <a:pt x="11430" y="48768"/>
                </a:lnTo>
                <a:lnTo>
                  <a:pt x="11430" y="5334"/>
                </a:lnTo>
                <a:lnTo>
                  <a:pt x="39624" y="5334"/>
                </a:lnTo>
                <a:lnTo>
                  <a:pt x="39624" y="48768"/>
                </a:lnTo>
                <a:lnTo>
                  <a:pt x="51054" y="48768"/>
                </a:lnTo>
                <a:close/>
              </a:path>
              <a:path w="51435" h="48895">
                <a:moveTo>
                  <a:pt x="39624" y="48768"/>
                </a:moveTo>
                <a:lnTo>
                  <a:pt x="39624" y="43434"/>
                </a:lnTo>
                <a:lnTo>
                  <a:pt x="11430" y="43434"/>
                </a:lnTo>
                <a:lnTo>
                  <a:pt x="11430" y="48768"/>
                </a:lnTo>
                <a:lnTo>
                  <a:pt x="39624" y="4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80738" y="4837176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50292" y="48768"/>
                </a:moveTo>
                <a:lnTo>
                  <a:pt x="50292" y="0"/>
                </a:lnTo>
                <a:lnTo>
                  <a:pt x="0" y="0"/>
                </a:lnTo>
                <a:lnTo>
                  <a:pt x="0" y="48768"/>
                </a:lnTo>
                <a:lnTo>
                  <a:pt x="10668" y="48768"/>
                </a:lnTo>
                <a:lnTo>
                  <a:pt x="10668" y="5334"/>
                </a:lnTo>
                <a:lnTo>
                  <a:pt x="39624" y="5334"/>
                </a:lnTo>
                <a:lnTo>
                  <a:pt x="39624" y="48768"/>
                </a:lnTo>
                <a:lnTo>
                  <a:pt x="50292" y="48768"/>
                </a:lnTo>
                <a:close/>
              </a:path>
              <a:path w="50800" h="48895">
                <a:moveTo>
                  <a:pt x="39624" y="48768"/>
                </a:moveTo>
                <a:lnTo>
                  <a:pt x="39624" y="43434"/>
                </a:lnTo>
                <a:lnTo>
                  <a:pt x="10668" y="43434"/>
                </a:lnTo>
                <a:lnTo>
                  <a:pt x="10668" y="48768"/>
                </a:lnTo>
                <a:lnTo>
                  <a:pt x="39624" y="4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82084" y="4837176"/>
            <a:ext cx="45720" cy="48895"/>
          </a:xfrm>
          <a:custGeom>
            <a:avLst/>
            <a:gdLst/>
            <a:ahLst/>
            <a:cxnLst/>
            <a:rect l="l" t="t" r="r" b="b"/>
            <a:pathLst>
              <a:path w="45720" h="48895">
                <a:moveTo>
                  <a:pt x="45720" y="48768"/>
                </a:moveTo>
                <a:lnTo>
                  <a:pt x="45720" y="0"/>
                </a:lnTo>
                <a:lnTo>
                  <a:pt x="0" y="0"/>
                </a:lnTo>
                <a:lnTo>
                  <a:pt x="0" y="48768"/>
                </a:lnTo>
                <a:lnTo>
                  <a:pt x="11430" y="48768"/>
                </a:lnTo>
                <a:lnTo>
                  <a:pt x="11430" y="5334"/>
                </a:lnTo>
                <a:lnTo>
                  <a:pt x="39624" y="5334"/>
                </a:lnTo>
                <a:lnTo>
                  <a:pt x="39624" y="48768"/>
                </a:lnTo>
                <a:lnTo>
                  <a:pt x="45720" y="48768"/>
                </a:lnTo>
                <a:close/>
              </a:path>
              <a:path w="45720" h="48895">
                <a:moveTo>
                  <a:pt x="39624" y="48768"/>
                </a:moveTo>
                <a:lnTo>
                  <a:pt x="39624" y="43434"/>
                </a:lnTo>
                <a:lnTo>
                  <a:pt x="11430" y="43434"/>
                </a:lnTo>
                <a:lnTo>
                  <a:pt x="11430" y="48768"/>
                </a:lnTo>
                <a:lnTo>
                  <a:pt x="39624" y="4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49902" y="4837176"/>
            <a:ext cx="51435" cy="48895"/>
          </a:xfrm>
          <a:custGeom>
            <a:avLst/>
            <a:gdLst/>
            <a:ahLst/>
            <a:cxnLst/>
            <a:rect l="l" t="t" r="r" b="b"/>
            <a:pathLst>
              <a:path w="51435" h="48895">
                <a:moveTo>
                  <a:pt x="51054" y="48768"/>
                </a:moveTo>
                <a:lnTo>
                  <a:pt x="51054" y="0"/>
                </a:lnTo>
                <a:lnTo>
                  <a:pt x="0" y="0"/>
                </a:lnTo>
                <a:lnTo>
                  <a:pt x="0" y="48768"/>
                </a:lnTo>
                <a:lnTo>
                  <a:pt x="11430" y="48768"/>
                </a:lnTo>
                <a:lnTo>
                  <a:pt x="11430" y="5334"/>
                </a:lnTo>
                <a:lnTo>
                  <a:pt x="39624" y="5334"/>
                </a:lnTo>
                <a:lnTo>
                  <a:pt x="39624" y="48768"/>
                </a:lnTo>
                <a:lnTo>
                  <a:pt x="51054" y="48768"/>
                </a:lnTo>
                <a:close/>
              </a:path>
              <a:path w="51435" h="48895">
                <a:moveTo>
                  <a:pt x="39624" y="48768"/>
                </a:moveTo>
                <a:lnTo>
                  <a:pt x="39624" y="43434"/>
                </a:lnTo>
                <a:lnTo>
                  <a:pt x="11430" y="43434"/>
                </a:lnTo>
                <a:lnTo>
                  <a:pt x="11430" y="48768"/>
                </a:lnTo>
                <a:lnTo>
                  <a:pt x="39624" y="4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27492" y="5379720"/>
            <a:ext cx="67945" cy="970280"/>
          </a:xfrm>
          <a:custGeom>
            <a:avLst/>
            <a:gdLst/>
            <a:ahLst/>
            <a:cxnLst/>
            <a:rect l="l" t="t" r="r" b="b"/>
            <a:pathLst>
              <a:path w="67945" h="970279">
                <a:moveTo>
                  <a:pt x="67818" y="887729"/>
                </a:moveTo>
                <a:lnTo>
                  <a:pt x="67818" y="0"/>
                </a:lnTo>
                <a:lnTo>
                  <a:pt x="0" y="48767"/>
                </a:lnTo>
                <a:lnTo>
                  <a:pt x="0" y="970026"/>
                </a:lnTo>
                <a:lnTo>
                  <a:pt x="67818" y="887729"/>
                </a:lnTo>
                <a:close/>
              </a:path>
            </a:pathLst>
          </a:custGeom>
          <a:solidFill>
            <a:srgbClr val="BBBC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30668" y="5401055"/>
            <a:ext cx="497205" cy="948690"/>
          </a:xfrm>
          <a:custGeom>
            <a:avLst/>
            <a:gdLst/>
            <a:ahLst/>
            <a:cxnLst/>
            <a:rect l="l" t="t" r="r" b="b"/>
            <a:pathLst>
              <a:path w="497204" h="948689">
                <a:moveTo>
                  <a:pt x="496823" y="948689"/>
                </a:moveTo>
                <a:lnTo>
                  <a:pt x="496823" y="0"/>
                </a:lnTo>
                <a:lnTo>
                  <a:pt x="0" y="0"/>
                </a:lnTo>
                <a:lnTo>
                  <a:pt x="0" y="921257"/>
                </a:lnTo>
                <a:lnTo>
                  <a:pt x="28193" y="948689"/>
                </a:lnTo>
                <a:lnTo>
                  <a:pt x="496823" y="948689"/>
                </a:lnTo>
                <a:close/>
              </a:path>
            </a:pathLst>
          </a:custGeom>
          <a:solidFill>
            <a:srgbClr val="D8D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30668" y="5340858"/>
            <a:ext cx="548005" cy="60325"/>
          </a:xfrm>
          <a:custGeom>
            <a:avLst/>
            <a:gdLst/>
            <a:ahLst/>
            <a:cxnLst/>
            <a:rect l="l" t="t" r="r" b="b"/>
            <a:pathLst>
              <a:path w="548004" h="60325">
                <a:moveTo>
                  <a:pt x="547877" y="11429"/>
                </a:moveTo>
                <a:lnTo>
                  <a:pt x="547877" y="0"/>
                </a:lnTo>
                <a:lnTo>
                  <a:pt x="118109" y="0"/>
                </a:lnTo>
                <a:lnTo>
                  <a:pt x="0" y="60197"/>
                </a:lnTo>
                <a:lnTo>
                  <a:pt x="473963" y="54863"/>
                </a:lnTo>
                <a:lnTo>
                  <a:pt x="547877" y="11429"/>
                </a:lnTo>
                <a:close/>
              </a:path>
            </a:pathLst>
          </a:custGeom>
          <a:solidFill>
            <a:srgbClr val="E6E5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52766" y="5412485"/>
            <a:ext cx="468630" cy="942975"/>
          </a:xfrm>
          <a:custGeom>
            <a:avLst/>
            <a:gdLst/>
            <a:ahLst/>
            <a:cxnLst/>
            <a:rect l="l" t="t" r="r" b="b"/>
            <a:pathLst>
              <a:path w="468629" h="942975">
                <a:moveTo>
                  <a:pt x="468629" y="0"/>
                </a:moveTo>
                <a:lnTo>
                  <a:pt x="0" y="0"/>
                </a:lnTo>
                <a:lnTo>
                  <a:pt x="0" y="942594"/>
                </a:lnTo>
              </a:path>
            </a:pathLst>
          </a:custGeom>
          <a:ln w="282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720583" y="5522214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20583" y="555497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102107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20583" y="5620511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20583" y="565327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102107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60207" y="597179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16002"/>
                </a:moveTo>
                <a:lnTo>
                  <a:pt x="22859" y="5333"/>
                </a:lnTo>
                <a:lnTo>
                  <a:pt x="16763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002"/>
                </a:lnTo>
                <a:lnTo>
                  <a:pt x="6095" y="21336"/>
                </a:lnTo>
                <a:lnTo>
                  <a:pt x="16763" y="21336"/>
                </a:lnTo>
                <a:lnTo>
                  <a:pt x="22859" y="16002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60207" y="597179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0668"/>
                </a:lnTo>
                <a:lnTo>
                  <a:pt x="0" y="16002"/>
                </a:lnTo>
                <a:lnTo>
                  <a:pt x="6095" y="21336"/>
                </a:lnTo>
                <a:lnTo>
                  <a:pt x="11429" y="21336"/>
                </a:lnTo>
                <a:lnTo>
                  <a:pt x="16763" y="21336"/>
                </a:lnTo>
                <a:lnTo>
                  <a:pt x="22859" y="16002"/>
                </a:lnTo>
                <a:lnTo>
                  <a:pt x="22859" y="10668"/>
                </a:lnTo>
                <a:lnTo>
                  <a:pt x="22859" y="5333"/>
                </a:lnTo>
                <a:lnTo>
                  <a:pt x="16763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60207" y="5900165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22859" y="16764"/>
                </a:moveTo>
                <a:lnTo>
                  <a:pt x="22859" y="5333"/>
                </a:lnTo>
                <a:lnTo>
                  <a:pt x="16763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764"/>
                </a:lnTo>
                <a:lnTo>
                  <a:pt x="6095" y="22098"/>
                </a:lnTo>
                <a:lnTo>
                  <a:pt x="16763" y="22098"/>
                </a:lnTo>
                <a:lnTo>
                  <a:pt x="22859" y="16764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60207" y="5900165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6764"/>
                </a:lnTo>
                <a:lnTo>
                  <a:pt x="6095" y="22098"/>
                </a:lnTo>
                <a:lnTo>
                  <a:pt x="11429" y="22098"/>
                </a:lnTo>
                <a:lnTo>
                  <a:pt x="16763" y="22098"/>
                </a:lnTo>
                <a:lnTo>
                  <a:pt x="22859" y="16764"/>
                </a:lnTo>
                <a:lnTo>
                  <a:pt x="22859" y="11430"/>
                </a:lnTo>
                <a:lnTo>
                  <a:pt x="22859" y="5333"/>
                </a:lnTo>
                <a:lnTo>
                  <a:pt x="16763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60207" y="6042659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22859" y="16764"/>
                </a:moveTo>
                <a:lnTo>
                  <a:pt x="22859" y="5333"/>
                </a:lnTo>
                <a:lnTo>
                  <a:pt x="16763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764"/>
                </a:lnTo>
                <a:lnTo>
                  <a:pt x="6095" y="22098"/>
                </a:lnTo>
                <a:lnTo>
                  <a:pt x="16763" y="22098"/>
                </a:lnTo>
                <a:lnTo>
                  <a:pt x="22859" y="16764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60207" y="6042659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6764"/>
                </a:lnTo>
                <a:lnTo>
                  <a:pt x="6095" y="22098"/>
                </a:lnTo>
                <a:lnTo>
                  <a:pt x="11429" y="22098"/>
                </a:lnTo>
                <a:lnTo>
                  <a:pt x="16763" y="22098"/>
                </a:lnTo>
                <a:lnTo>
                  <a:pt x="22859" y="16764"/>
                </a:lnTo>
                <a:lnTo>
                  <a:pt x="22859" y="11430"/>
                </a:lnTo>
                <a:lnTo>
                  <a:pt x="22859" y="5333"/>
                </a:lnTo>
                <a:lnTo>
                  <a:pt x="16763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15250" y="5483352"/>
            <a:ext cx="356235" cy="197485"/>
          </a:xfrm>
          <a:custGeom>
            <a:avLst/>
            <a:gdLst/>
            <a:ahLst/>
            <a:cxnLst/>
            <a:rect l="l" t="t" r="r" b="b"/>
            <a:pathLst>
              <a:path w="356234" h="197485">
                <a:moveTo>
                  <a:pt x="355853" y="197358"/>
                </a:moveTo>
                <a:lnTo>
                  <a:pt x="355853" y="0"/>
                </a:lnTo>
                <a:lnTo>
                  <a:pt x="0" y="0"/>
                </a:lnTo>
                <a:lnTo>
                  <a:pt x="0" y="197358"/>
                </a:lnTo>
                <a:lnTo>
                  <a:pt x="355853" y="197358"/>
                </a:lnTo>
                <a:close/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92390" y="5489447"/>
            <a:ext cx="379095" cy="213360"/>
          </a:xfrm>
          <a:custGeom>
            <a:avLst/>
            <a:gdLst/>
            <a:ahLst/>
            <a:cxnLst/>
            <a:rect l="l" t="t" r="r" b="b"/>
            <a:pathLst>
              <a:path w="379095" h="213360">
                <a:moveTo>
                  <a:pt x="0" y="0"/>
                </a:moveTo>
                <a:lnTo>
                  <a:pt x="0" y="213360"/>
                </a:lnTo>
                <a:lnTo>
                  <a:pt x="378714" y="213359"/>
                </a:lnTo>
              </a:path>
            </a:pathLst>
          </a:custGeom>
          <a:ln w="225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30668" y="5340858"/>
            <a:ext cx="565150" cy="1009015"/>
          </a:xfrm>
          <a:custGeom>
            <a:avLst/>
            <a:gdLst/>
            <a:ahLst/>
            <a:cxnLst/>
            <a:rect l="l" t="t" r="r" b="b"/>
            <a:pathLst>
              <a:path w="565150" h="1009014">
                <a:moveTo>
                  <a:pt x="28194" y="1008888"/>
                </a:moveTo>
                <a:lnTo>
                  <a:pt x="18966" y="1007042"/>
                </a:lnTo>
                <a:lnTo>
                  <a:pt x="9810" y="1002125"/>
                </a:lnTo>
                <a:lnTo>
                  <a:pt x="2797" y="995064"/>
                </a:lnTo>
                <a:lnTo>
                  <a:pt x="0" y="986790"/>
                </a:lnTo>
                <a:lnTo>
                  <a:pt x="0" y="978384"/>
                </a:lnTo>
                <a:lnTo>
                  <a:pt x="0" y="957645"/>
                </a:lnTo>
                <a:lnTo>
                  <a:pt x="0" y="925957"/>
                </a:lnTo>
                <a:lnTo>
                  <a:pt x="0" y="884700"/>
                </a:lnTo>
                <a:lnTo>
                  <a:pt x="0" y="835260"/>
                </a:lnTo>
                <a:lnTo>
                  <a:pt x="0" y="779018"/>
                </a:lnTo>
                <a:lnTo>
                  <a:pt x="0" y="717357"/>
                </a:lnTo>
                <a:lnTo>
                  <a:pt x="0" y="651660"/>
                </a:lnTo>
                <a:lnTo>
                  <a:pt x="0" y="583311"/>
                </a:lnTo>
                <a:lnTo>
                  <a:pt x="0" y="513691"/>
                </a:lnTo>
                <a:lnTo>
                  <a:pt x="0" y="444184"/>
                </a:lnTo>
                <a:lnTo>
                  <a:pt x="0" y="376174"/>
                </a:lnTo>
                <a:lnTo>
                  <a:pt x="0" y="311041"/>
                </a:lnTo>
                <a:lnTo>
                  <a:pt x="0" y="250171"/>
                </a:lnTo>
                <a:lnTo>
                  <a:pt x="0" y="194945"/>
                </a:lnTo>
                <a:lnTo>
                  <a:pt x="0" y="146746"/>
                </a:lnTo>
                <a:lnTo>
                  <a:pt x="0" y="106957"/>
                </a:lnTo>
                <a:lnTo>
                  <a:pt x="0" y="76962"/>
                </a:lnTo>
                <a:lnTo>
                  <a:pt x="3452" y="60269"/>
                </a:lnTo>
                <a:lnTo>
                  <a:pt x="11049" y="50292"/>
                </a:lnTo>
                <a:lnTo>
                  <a:pt x="18645" y="45458"/>
                </a:lnTo>
                <a:lnTo>
                  <a:pt x="22098" y="44196"/>
                </a:lnTo>
                <a:lnTo>
                  <a:pt x="61483" y="25157"/>
                </a:lnTo>
                <a:lnTo>
                  <a:pt x="82867" y="14763"/>
                </a:lnTo>
                <a:lnTo>
                  <a:pt x="93678" y="9370"/>
                </a:lnTo>
                <a:lnTo>
                  <a:pt x="101346" y="5334"/>
                </a:lnTo>
                <a:lnTo>
                  <a:pt x="114121" y="4500"/>
                </a:lnTo>
                <a:lnTo>
                  <a:pt x="127539" y="2667"/>
                </a:lnTo>
                <a:lnTo>
                  <a:pt x="141958" y="833"/>
                </a:lnTo>
                <a:lnTo>
                  <a:pt x="157734" y="0"/>
                </a:lnTo>
                <a:lnTo>
                  <a:pt x="180330" y="0"/>
                </a:lnTo>
                <a:lnTo>
                  <a:pt x="225778" y="0"/>
                </a:lnTo>
                <a:lnTo>
                  <a:pt x="541782" y="0"/>
                </a:lnTo>
                <a:lnTo>
                  <a:pt x="557248" y="6072"/>
                </a:lnTo>
                <a:lnTo>
                  <a:pt x="563784" y="19431"/>
                </a:lnTo>
                <a:lnTo>
                  <a:pt x="565034" y="32789"/>
                </a:lnTo>
                <a:lnTo>
                  <a:pt x="564642" y="38862"/>
                </a:lnTo>
                <a:lnTo>
                  <a:pt x="564642" y="552080"/>
                </a:lnTo>
                <a:lnTo>
                  <a:pt x="564642" y="815625"/>
                </a:lnTo>
                <a:lnTo>
                  <a:pt x="564642" y="912721"/>
                </a:lnTo>
                <a:lnTo>
                  <a:pt x="564642" y="926591"/>
                </a:lnTo>
                <a:lnTo>
                  <a:pt x="541555" y="955393"/>
                </a:lnTo>
                <a:lnTo>
                  <a:pt x="528542" y="971264"/>
                </a:lnTo>
                <a:lnTo>
                  <a:pt x="520815" y="979848"/>
                </a:lnTo>
                <a:lnTo>
                  <a:pt x="513588" y="986789"/>
                </a:lnTo>
                <a:lnTo>
                  <a:pt x="504205" y="997315"/>
                </a:lnTo>
                <a:lnTo>
                  <a:pt x="497395" y="1004125"/>
                </a:lnTo>
                <a:lnTo>
                  <a:pt x="487441" y="1007792"/>
                </a:lnTo>
                <a:lnTo>
                  <a:pt x="468630" y="1008888"/>
                </a:lnTo>
                <a:lnTo>
                  <a:pt x="443265" y="1008888"/>
                </a:lnTo>
                <a:lnTo>
                  <a:pt x="397681" y="1008888"/>
                </a:lnTo>
                <a:lnTo>
                  <a:pt x="43398" y="1008888"/>
                </a:lnTo>
                <a:lnTo>
                  <a:pt x="28194" y="1008888"/>
                </a:lnTo>
                <a:close/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09154" y="5771388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 h="0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48767">
            <a:solidFill>
              <a:srgbClr val="9CCA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09154" y="5747003"/>
            <a:ext cx="113664" cy="48895"/>
          </a:xfrm>
          <a:custGeom>
            <a:avLst/>
            <a:gdLst/>
            <a:ahLst/>
            <a:cxnLst/>
            <a:rect l="l" t="t" r="r" b="b"/>
            <a:pathLst>
              <a:path w="113665" h="48895">
                <a:moveTo>
                  <a:pt x="113538" y="0"/>
                </a:moveTo>
                <a:lnTo>
                  <a:pt x="113538" y="48767"/>
                </a:lnTo>
                <a:lnTo>
                  <a:pt x="0" y="48767"/>
                </a:lnTo>
                <a:lnTo>
                  <a:pt x="0" y="0"/>
                </a:lnTo>
                <a:lnTo>
                  <a:pt x="113538" y="0"/>
                </a:lnTo>
                <a:close/>
              </a:path>
            </a:pathLst>
          </a:custGeom>
          <a:ln w="11290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720583" y="5757671"/>
            <a:ext cx="96520" cy="33020"/>
          </a:xfrm>
          <a:custGeom>
            <a:avLst/>
            <a:gdLst/>
            <a:ahLst/>
            <a:cxnLst/>
            <a:rect l="l" t="t" r="r" b="b"/>
            <a:pathLst>
              <a:path w="96520" h="33020">
                <a:moveTo>
                  <a:pt x="0" y="32765"/>
                </a:moveTo>
                <a:lnTo>
                  <a:pt x="0" y="5333"/>
                </a:lnTo>
                <a:lnTo>
                  <a:pt x="0" y="0"/>
                </a:lnTo>
                <a:lnTo>
                  <a:pt x="6095" y="0"/>
                </a:lnTo>
                <a:lnTo>
                  <a:pt x="11429" y="0"/>
                </a:lnTo>
                <a:lnTo>
                  <a:pt x="27217" y="0"/>
                </a:lnTo>
                <a:lnTo>
                  <a:pt x="56007" y="0"/>
                </a:lnTo>
                <a:lnTo>
                  <a:pt x="83653" y="0"/>
                </a:lnTo>
                <a:lnTo>
                  <a:pt x="96012" y="0"/>
                </a:lnTo>
              </a:path>
            </a:pathLst>
          </a:custGeom>
          <a:ln w="16941">
            <a:solidFill>
              <a:srgbClr val="F5E7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709154" y="558241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715250" y="5845302"/>
            <a:ext cx="113030" cy="269240"/>
          </a:xfrm>
          <a:custGeom>
            <a:avLst/>
            <a:gdLst/>
            <a:ahLst/>
            <a:cxnLst/>
            <a:rect l="l" t="t" r="r" b="b"/>
            <a:pathLst>
              <a:path w="113029" h="269239">
                <a:moveTo>
                  <a:pt x="112775" y="257555"/>
                </a:moveTo>
                <a:lnTo>
                  <a:pt x="110811" y="261913"/>
                </a:lnTo>
                <a:lnTo>
                  <a:pt x="105632" y="265556"/>
                </a:lnTo>
                <a:lnTo>
                  <a:pt x="98309" y="268057"/>
                </a:lnTo>
                <a:lnTo>
                  <a:pt x="89915" y="268985"/>
                </a:lnTo>
                <a:lnTo>
                  <a:pt x="47624" y="268985"/>
                </a:lnTo>
                <a:lnTo>
                  <a:pt x="25907" y="268985"/>
                </a:lnTo>
                <a:lnTo>
                  <a:pt x="17906" y="268985"/>
                </a:lnTo>
                <a:lnTo>
                  <a:pt x="16763" y="268985"/>
                </a:lnTo>
                <a:lnTo>
                  <a:pt x="11429" y="268985"/>
                </a:lnTo>
                <a:lnTo>
                  <a:pt x="0" y="263651"/>
                </a:lnTo>
                <a:lnTo>
                  <a:pt x="0" y="257555"/>
                </a:lnTo>
                <a:lnTo>
                  <a:pt x="0" y="118348"/>
                </a:lnTo>
                <a:lnTo>
                  <a:pt x="0" y="46862"/>
                </a:lnTo>
                <a:lnTo>
                  <a:pt x="0" y="20526"/>
                </a:lnTo>
                <a:lnTo>
                  <a:pt x="0" y="16763"/>
                </a:lnTo>
                <a:lnTo>
                  <a:pt x="0" y="11429"/>
                </a:lnTo>
                <a:lnTo>
                  <a:pt x="11429" y="0"/>
                </a:lnTo>
                <a:lnTo>
                  <a:pt x="89915" y="0"/>
                </a:lnTo>
                <a:lnTo>
                  <a:pt x="98309" y="1869"/>
                </a:lnTo>
                <a:lnTo>
                  <a:pt x="105632" y="6381"/>
                </a:lnTo>
                <a:lnTo>
                  <a:pt x="110811" y="11894"/>
                </a:lnTo>
                <a:lnTo>
                  <a:pt x="112775" y="16763"/>
                </a:lnTo>
                <a:lnTo>
                  <a:pt x="112775" y="257555"/>
                </a:lnTo>
                <a:close/>
              </a:path>
            </a:pathLst>
          </a:custGeom>
          <a:ln w="16941">
            <a:solidFill>
              <a:srgbClr val="9CA2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98485" y="5740908"/>
            <a:ext cx="118110" cy="71755"/>
          </a:xfrm>
          <a:custGeom>
            <a:avLst/>
            <a:gdLst/>
            <a:ahLst/>
            <a:cxnLst/>
            <a:rect l="l" t="t" r="r" b="b"/>
            <a:pathLst>
              <a:path w="118109" h="71754">
                <a:moveTo>
                  <a:pt x="118109" y="71627"/>
                </a:moveTo>
                <a:lnTo>
                  <a:pt x="55995" y="71627"/>
                </a:lnTo>
                <a:lnTo>
                  <a:pt x="24098" y="71627"/>
                </a:lnTo>
                <a:lnTo>
                  <a:pt x="12346" y="71627"/>
                </a:lnTo>
                <a:lnTo>
                  <a:pt x="10667" y="71627"/>
                </a:lnTo>
                <a:lnTo>
                  <a:pt x="0" y="71627"/>
                </a:lnTo>
                <a:lnTo>
                  <a:pt x="0" y="54863"/>
                </a:lnTo>
                <a:lnTo>
                  <a:pt x="0" y="31075"/>
                </a:lnTo>
                <a:lnTo>
                  <a:pt x="0" y="15430"/>
                </a:lnTo>
                <a:lnTo>
                  <a:pt x="0" y="5786"/>
                </a:lnTo>
                <a:lnTo>
                  <a:pt x="0" y="0"/>
                </a:lnTo>
              </a:path>
            </a:pathLst>
          </a:custGeom>
          <a:ln w="1694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709154" y="6165703"/>
            <a:ext cx="361950" cy="28575"/>
          </a:xfrm>
          <a:custGeom>
            <a:avLst/>
            <a:gdLst/>
            <a:ahLst/>
            <a:cxnLst/>
            <a:rect l="l" t="t" r="r" b="b"/>
            <a:pathLst>
              <a:path w="361950" h="28575">
                <a:moveTo>
                  <a:pt x="0" y="0"/>
                </a:moveTo>
                <a:lnTo>
                  <a:pt x="0" y="28232"/>
                </a:lnTo>
                <a:lnTo>
                  <a:pt x="361950" y="28232"/>
                </a:lnTo>
                <a:lnTo>
                  <a:pt x="361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709154" y="6190310"/>
            <a:ext cx="361950" cy="34290"/>
          </a:xfrm>
          <a:custGeom>
            <a:avLst/>
            <a:gdLst/>
            <a:ahLst/>
            <a:cxnLst/>
            <a:rect l="l" t="t" r="r" b="b"/>
            <a:pathLst>
              <a:path w="361950" h="34289">
                <a:moveTo>
                  <a:pt x="0" y="0"/>
                </a:moveTo>
                <a:lnTo>
                  <a:pt x="0" y="33883"/>
                </a:lnTo>
                <a:lnTo>
                  <a:pt x="361950" y="33883"/>
                </a:lnTo>
                <a:lnTo>
                  <a:pt x="361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709154" y="6248000"/>
            <a:ext cx="361950" cy="28575"/>
          </a:xfrm>
          <a:custGeom>
            <a:avLst/>
            <a:gdLst/>
            <a:ahLst/>
            <a:cxnLst/>
            <a:rect l="l" t="t" r="r" b="b"/>
            <a:pathLst>
              <a:path w="361950" h="28575">
                <a:moveTo>
                  <a:pt x="0" y="0"/>
                </a:moveTo>
                <a:lnTo>
                  <a:pt x="0" y="28232"/>
                </a:lnTo>
                <a:lnTo>
                  <a:pt x="361950" y="28232"/>
                </a:lnTo>
                <a:lnTo>
                  <a:pt x="361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709154" y="6272606"/>
            <a:ext cx="361950" cy="34290"/>
          </a:xfrm>
          <a:custGeom>
            <a:avLst/>
            <a:gdLst/>
            <a:ahLst/>
            <a:cxnLst/>
            <a:rect l="l" t="t" r="r" b="b"/>
            <a:pathLst>
              <a:path w="361950" h="34289">
                <a:moveTo>
                  <a:pt x="0" y="0"/>
                </a:moveTo>
                <a:lnTo>
                  <a:pt x="0" y="33883"/>
                </a:lnTo>
                <a:lnTo>
                  <a:pt x="361950" y="33883"/>
                </a:lnTo>
                <a:lnTo>
                  <a:pt x="361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4883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Internal access control</a:t>
            </a:r>
            <a:r>
              <a:rPr dirty="0" sz="2400" spc="-60"/>
              <a:t> </a:t>
            </a:r>
            <a:r>
              <a:rPr dirty="0" sz="2400" spc="-5"/>
              <a:t>resources</a:t>
            </a:r>
            <a:endParaRPr sz="2400"/>
          </a:p>
        </p:txBody>
      </p:sp>
      <p:sp>
        <p:nvSpPr>
          <p:cNvPr id="81" name="object 81"/>
          <p:cNvSpPr/>
          <p:nvPr/>
        </p:nvSpPr>
        <p:spPr>
          <a:xfrm>
            <a:off x="3195066" y="5646420"/>
            <a:ext cx="3094481" cy="4716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28522"/>
            <a:ext cx="8315325" cy="499427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540"/>
              </a:spcBef>
              <a:buClr>
                <a:srgbClr val="00639D"/>
              </a:buClr>
              <a:buSzPct val="119047"/>
              <a:buChar char="•"/>
              <a:tabLst>
                <a:tab pos="267335" algn="l"/>
                <a:tab pos="267970" algn="l"/>
              </a:tabLst>
            </a:pPr>
            <a:r>
              <a:rPr dirty="0" sz="2100">
                <a:latin typeface="Arial"/>
                <a:cs typeface="Arial"/>
              </a:rPr>
              <a:t>The</a:t>
            </a:r>
            <a:r>
              <a:rPr dirty="0" sz="2100" spc="-13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AAA</a:t>
            </a:r>
            <a:r>
              <a:rPr dirty="0" sz="2100" spc="-12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XML</a:t>
            </a:r>
            <a:r>
              <a:rPr dirty="0" sz="2100" spc="-8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file</a:t>
            </a:r>
            <a:r>
              <a:rPr dirty="0" sz="2100" spc="-5">
                <a:latin typeface="Arial"/>
                <a:cs typeface="Arial"/>
              </a:rPr>
              <a:t> is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used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to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validate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the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credentials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in </a:t>
            </a:r>
            <a:r>
              <a:rPr dirty="0" sz="2100">
                <a:latin typeface="Arial"/>
                <a:cs typeface="Arial"/>
              </a:rPr>
              <a:t>a</a:t>
            </a:r>
            <a:r>
              <a:rPr dirty="0" sz="2100" spc="-13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AAA</a:t>
            </a:r>
            <a:r>
              <a:rPr dirty="0" sz="2100" spc="-114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policy</a:t>
            </a:r>
            <a:endParaRPr sz="210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944"/>
              </a:spcBef>
              <a:buClr>
                <a:srgbClr val="00639D"/>
              </a:buClr>
              <a:buSzPct val="119047"/>
              <a:buChar char="•"/>
              <a:tabLst>
                <a:tab pos="267335" algn="l"/>
                <a:tab pos="267970" algn="l"/>
              </a:tabLst>
            </a:pPr>
            <a:r>
              <a:rPr dirty="0" sz="2100" spc="-5">
                <a:latin typeface="Arial"/>
                <a:cs typeface="Arial"/>
              </a:rPr>
              <a:t>Used by </a:t>
            </a:r>
            <a:r>
              <a:rPr dirty="0" sz="2100">
                <a:latin typeface="Arial"/>
                <a:cs typeface="Arial"/>
              </a:rPr>
              <a:t>the following </a:t>
            </a:r>
            <a:r>
              <a:rPr dirty="0" sz="2100" spc="-5">
                <a:latin typeface="Arial"/>
                <a:cs typeface="Arial"/>
              </a:rPr>
              <a:t>AAA</a:t>
            </a:r>
            <a:r>
              <a:rPr dirty="0" sz="2100" spc="-28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steps:</a:t>
            </a:r>
            <a:endParaRPr sz="2100">
              <a:latin typeface="Arial"/>
              <a:cs typeface="Arial"/>
            </a:endParaRPr>
          </a:p>
          <a:p>
            <a:pPr lvl="1" marL="692785" indent="-255904">
              <a:lnSpc>
                <a:spcPct val="100000"/>
              </a:lnSpc>
              <a:spcBef>
                <a:spcPts val="580"/>
              </a:spcBef>
              <a:buClr>
                <a:srgbClr val="008ABF"/>
              </a:buClr>
              <a:buChar char="▪"/>
              <a:tabLst>
                <a:tab pos="692785" algn="l"/>
                <a:tab pos="693420" algn="l"/>
              </a:tabLst>
            </a:pPr>
            <a:r>
              <a:rPr dirty="0" sz="1900" spc="-5">
                <a:latin typeface="Arial"/>
                <a:cs typeface="Arial"/>
              </a:rPr>
              <a:t>Authenticate</a:t>
            </a:r>
            <a:endParaRPr sz="1900">
              <a:latin typeface="Arial"/>
              <a:cs typeface="Arial"/>
            </a:endParaRPr>
          </a:p>
          <a:p>
            <a:pPr lvl="1" marL="692785" indent="-255904">
              <a:lnSpc>
                <a:spcPct val="100000"/>
              </a:lnSpc>
              <a:spcBef>
                <a:spcPts val="575"/>
              </a:spcBef>
              <a:buClr>
                <a:srgbClr val="008ABF"/>
              </a:buClr>
              <a:buChar char="▪"/>
              <a:tabLst>
                <a:tab pos="692785" algn="l"/>
                <a:tab pos="693420" algn="l"/>
              </a:tabLst>
            </a:pPr>
            <a:r>
              <a:rPr dirty="0" sz="1900" spc="-5">
                <a:latin typeface="Arial"/>
                <a:cs typeface="Arial"/>
              </a:rPr>
              <a:t>Authorize</a:t>
            </a:r>
            <a:endParaRPr sz="1900">
              <a:latin typeface="Arial"/>
              <a:cs typeface="Arial"/>
            </a:endParaRPr>
          </a:p>
          <a:p>
            <a:pPr lvl="1" marL="692785" indent="-255904">
              <a:lnSpc>
                <a:spcPct val="100000"/>
              </a:lnSpc>
              <a:spcBef>
                <a:spcPts val="570"/>
              </a:spcBef>
              <a:buClr>
                <a:srgbClr val="008ABF"/>
              </a:buClr>
              <a:buChar char="▪"/>
              <a:tabLst>
                <a:tab pos="692785" algn="l"/>
                <a:tab pos="693420" algn="l"/>
              </a:tabLst>
            </a:pPr>
            <a:r>
              <a:rPr dirty="0" sz="1900" spc="-5">
                <a:latin typeface="Arial"/>
                <a:cs typeface="Arial"/>
              </a:rPr>
              <a:t>Map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credentials</a:t>
            </a:r>
            <a:endParaRPr sz="1900">
              <a:latin typeface="Arial"/>
              <a:cs typeface="Arial"/>
            </a:endParaRPr>
          </a:p>
          <a:p>
            <a:pPr lvl="1" marL="692785" indent="-255904">
              <a:lnSpc>
                <a:spcPct val="100000"/>
              </a:lnSpc>
              <a:spcBef>
                <a:spcPts val="570"/>
              </a:spcBef>
              <a:buClr>
                <a:srgbClr val="008ABF"/>
              </a:buClr>
              <a:buChar char="▪"/>
              <a:tabLst>
                <a:tab pos="692785" algn="l"/>
                <a:tab pos="693420" algn="l"/>
              </a:tabLst>
            </a:pPr>
            <a:r>
              <a:rPr dirty="0" sz="1900">
                <a:latin typeface="Arial"/>
                <a:cs typeface="Arial"/>
              </a:rPr>
              <a:t>Map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resource</a:t>
            </a:r>
            <a:endParaRPr sz="190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944"/>
              </a:spcBef>
              <a:buClr>
                <a:srgbClr val="00639D"/>
              </a:buClr>
              <a:buSzPct val="119047"/>
              <a:buChar char="•"/>
              <a:tabLst>
                <a:tab pos="267335" algn="l"/>
                <a:tab pos="267970" algn="l"/>
              </a:tabLst>
            </a:pPr>
            <a:r>
              <a:rPr dirty="0" sz="2100" spc="-5">
                <a:latin typeface="Arial"/>
                <a:cs typeface="Arial"/>
              </a:rPr>
              <a:t>Useful </a:t>
            </a:r>
            <a:r>
              <a:rPr dirty="0" sz="2100">
                <a:latin typeface="Arial"/>
                <a:cs typeface="Arial"/>
              </a:rPr>
              <a:t>for testing </a:t>
            </a:r>
            <a:r>
              <a:rPr dirty="0" sz="2100" spc="-5">
                <a:latin typeface="Arial"/>
                <a:cs typeface="Arial"/>
              </a:rPr>
              <a:t>of AAA policy when </a:t>
            </a:r>
            <a:r>
              <a:rPr dirty="0" sz="2100" spc="-10">
                <a:latin typeface="Arial"/>
                <a:cs typeface="Arial"/>
              </a:rPr>
              <a:t>off-box </a:t>
            </a:r>
            <a:r>
              <a:rPr dirty="0" sz="2100" spc="-5">
                <a:latin typeface="Arial"/>
                <a:cs typeface="Arial"/>
              </a:rPr>
              <a:t>resources not</a:t>
            </a:r>
            <a:r>
              <a:rPr dirty="0" sz="2100" spc="-3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available</a:t>
            </a:r>
            <a:endParaRPr sz="2100">
              <a:latin typeface="Arial"/>
              <a:cs typeface="Arial"/>
            </a:endParaRPr>
          </a:p>
          <a:p>
            <a:pPr lvl="1" marL="692785" marR="4482465" indent="-255270">
              <a:lnSpc>
                <a:spcPts val="2050"/>
              </a:lnSpc>
              <a:spcBef>
                <a:spcPts val="840"/>
              </a:spcBef>
              <a:buClr>
                <a:srgbClr val="008ABF"/>
              </a:buClr>
              <a:buChar char="▪"/>
              <a:tabLst>
                <a:tab pos="692785" algn="l"/>
                <a:tab pos="693420" algn="l"/>
              </a:tabLst>
            </a:pPr>
            <a:r>
              <a:rPr dirty="0" sz="1900" spc="-5">
                <a:latin typeface="Arial"/>
                <a:cs typeface="Arial"/>
              </a:rPr>
              <a:t>Use in production </a:t>
            </a:r>
            <a:r>
              <a:rPr dirty="0" sz="1900">
                <a:latin typeface="Arial"/>
                <a:cs typeface="Arial"/>
              </a:rPr>
              <a:t>to </a:t>
            </a:r>
            <a:r>
              <a:rPr dirty="0" sz="1900" spc="-5">
                <a:latin typeface="Arial"/>
                <a:cs typeface="Arial"/>
              </a:rPr>
              <a:t>maintain  small list of AAA</a:t>
            </a:r>
            <a:r>
              <a:rPr dirty="0" sz="1900" spc="-24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credentials</a:t>
            </a:r>
            <a:endParaRPr sz="1900">
              <a:latin typeface="Arial"/>
              <a:cs typeface="Arial"/>
            </a:endParaRPr>
          </a:p>
          <a:p>
            <a:pPr marL="267970" marR="4189729" indent="-255270">
              <a:lnSpc>
                <a:spcPts val="2270"/>
              </a:lnSpc>
              <a:spcBef>
                <a:spcPts val="1195"/>
              </a:spcBef>
              <a:buClr>
                <a:srgbClr val="00639D"/>
              </a:buClr>
              <a:buSzPct val="119047"/>
              <a:buChar char="•"/>
              <a:tabLst>
                <a:tab pos="267335" algn="l"/>
                <a:tab pos="267970" algn="l"/>
              </a:tabLst>
            </a:pPr>
            <a:r>
              <a:rPr dirty="0" sz="2100">
                <a:latin typeface="Arial"/>
                <a:cs typeface="Arial"/>
              </a:rPr>
              <a:t>For the </a:t>
            </a:r>
            <a:r>
              <a:rPr dirty="0" sz="2100" spc="-5">
                <a:latin typeface="Arial"/>
                <a:cs typeface="Arial"/>
              </a:rPr>
              <a:t>authenticate or</a:t>
            </a:r>
            <a:r>
              <a:rPr dirty="0" sz="2100" spc="-114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authorize  </a:t>
            </a:r>
            <a:r>
              <a:rPr dirty="0" sz="2100">
                <a:latin typeface="Arial"/>
                <a:cs typeface="Arial"/>
              </a:rPr>
              <a:t>step </a:t>
            </a:r>
            <a:r>
              <a:rPr dirty="0" sz="2100" spc="-5">
                <a:latin typeface="Arial"/>
                <a:cs typeface="Arial"/>
              </a:rPr>
              <a:t>in </a:t>
            </a:r>
            <a:r>
              <a:rPr dirty="0" sz="2100">
                <a:latin typeface="Arial"/>
                <a:cs typeface="Arial"/>
              </a:rPr>
              <a:t>the AAA </a:t>
            </a:r>
            <a:r>
              <a:rPr dirty="0" sz="2100" spc="-30">
                <a:latin typeface="Arial"/>
                <a:cs typeface="Arial"/>
              </a:rPr>
              <a:t>policy, </a:t>
            </a:r>
            <a:r>
              <a:rPr dirty="0" sz="2100">
                <a:latin typeface="Arial"/>
                <a:cs typeface="Arial"/>
              </a:rPr>
              <a:t>select  </a:t>
            </a:r>
            <a:r>
              <a:rPr dirty="0" sz="2100" b="1">
                <a:latin typeface="Arial"/>
                <a:cs typeface="Arial"/>
              </a:rPr>
              <a:t>Use AAA information</a:t>
            </a:r>
            <a:r>
              <a:rPr dirty="0" sz="2100" spc="-204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  <a:p>
            <a:pPr lvl="1" marL="692785" marR="4505325" indent="-255270">
              <a:lnSpc>
                <a:spcPts val="2050"/>
              </a:lnSpc>
              <a:spcBef>
                <a:spcPts val="800"/>
              </a:spcBef>
              <a:buClr>
                <a:srgbClr val="008ABF"/>
              </a:buClr>
              <a:buChar char="▪"/>
              <a:tabLst>
                <a:tab pos="692785" algn="l"/>
                <a:tab pos="693420" algn="l"/>
              </a:tabLst>
            </a:pPr>
            <a:r>
              <a:rPr dirty="0" sz="1900" spc="-5">
                <a:latin typeface="Arial"/>
                <a:cs typeface="Arial"/>
              </a:rPr>
              <a:t>Select an existing XML file or  create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AAA</a:t>
            </a:r>
            <a:r>
              <a:rPr dirty="0" sz="1900" spc="-2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file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8462" y="4061459"/>
            <a:ext cx="3377734" cy="2260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8052" y="4042409"/>
            <a:ext cx="3457575" cy="2299335"/>
          </a:xfrm>
          <a:custGeom>
            <a:avLst/>
            <a:gdLst/>
            <a:ahLst/>
            <a:cxnLst/>
            <a:rect l="l" t="t" r="r" b="b"/>
            <a:pathLst>
              <a:path w="3457575" h="2299335">
                <a:moveTo>
                  <a:pt x="3457194" y="2298954"/>
                </a:moveTo>
                <a:lnTo>
                  <a:pt x="3457194" y="0"/>
                </a:lnTo>
                <a:lnTo>
                  <a:pt x="0" y="0"/>
                </a:lnTo>
                <a:lnTo>
                  <a:pt x="0" y="2298954"/>
                </a:lnTo>
                <a:lnTo>
                  <a:pt x="9144" y="2298954"/>
                </a:lnTo>
                <a:lnTo>
                  <a:pt x="9144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3438144" y="19050"/>
                </a:lnTo>
                <a:lnTo>
                  <a:pt x="3438144" y="9906"/>
                </a:lnTo>
                <a:lnTo>
                  <a:pt x="3447288" y="19050"/>
                </a:lnTo>
                <a:lnTo>
                  <a:pt x="3447288" y="2298954"/>
                </a:lnTo>
                <a:lnTo>
                  <a:pt x="3457194" y="2298954"/>
                </a:lnTo>
                <a:close/>
              </a:path>
              <a:path w="3457575" h="2299335">
                <a:moveTo>
                  <a:pt x="19050" y="19050"/>
                </a:moveTo>
                <a:lnTo>
                  <a:pt x="19050" y="9906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3457575" h="2299335">
                <a:moveTo>
                  <a:pt x="19050" y="2279904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2279904"/>
                </a:lnTo>
                <a:lnTo>
                  <a:pt x="19050" y="2279904"/>
                </a:lnTo>
                <a:close/>
              </a:path>
              <a:path w="3457575" h="2299335">
                <a:moveTo>
                  <a:pt x="3447288" y="2279904"/>
                </a:moveTo>
                <a:lnTo>
                  <a:pt x="9144" y="2279904"/>
                </a:lnTo>
                <a:lnTo>
                  <a:pt x="19050" y="2289048"/>
                </a:lnTo>
                <a:lnTo>
                  <a:pt x="19050" y="2298954"/>
                </a:lnTo>
                <a:lnTo>
                  <a:pt x="3438144" y="2298954"/>
                </a:lnTo>
                <a:lnTo>
                  <a:pt x="3438144" y="2289048"/>
                </a:lnTo>
                <a:lnTo>
                  <a:pt x="3447288" y="2279904"/>
                </a:lnTo>
                <a:close/>
              </a:path>
              <a:path w="3457575" h="2299335">
                <a:moveTo>
                  <a:pt x="19050" y="2298954"/>
                </a:moveTo>
                <a:lnTo>
                  <a:pt x="19050" y="2289048"/>
                </a:lnTo>
                <a:lnTo>
                  <a:pt x="9144" y="2279904"/>
                </a:lnTo>
                <a:lnTo>
                  <a:pt x="9144" y="2298954"/>
                </a:lnTo>
                <a:lnTo>
                  <a:pt x="19050" y="2298954"/>
                </a:lnTo>
                <a:close/>
              </a:path>
              <a:path w="3457575" h="2299335">
                <a:moveTo>
                  <a:pt x="3447288" y="19050"/>
                </a:moveTo>
                <a:lnTo>
                  <a:pt x="3438144" y="9906"/>
                </a:lnTo>
                <a:lnTo>
                  <a:pt x="3438144" y="19050"/>
                </a:lnTo>
                <a:lnTo>
                  <a:pt x="3447288" y="19050"/>
                </a:lnTo>
                <a:close/>
              </a:path>
              <a:path w="3457575" h="2299335">
                <a:moveTo>
                  <a:pt x="3447288" y="2279904"/>
                </a:moveTo>
                <a:lnTo>
                  <a:pt x="3447288" y="19050"/>
                </a:lnTo>
                <a:lnTo>
                  <a:pt x="3438144" y="19050"/>
                </a:lnTo>
                <a:lnTo>
                  <a:pt x="3438144" y="2279904"/>
                </a:lnTo>
                <a:lnTo>
                  <a:pt x="3447288" y="2279904"/>
                </a:lnTo>
                <a:close/>
              </a:path>
              <a:path w="3457575" h="2299335">
                <a:moveTo>
                  <a:pt x="3447288" y="2298954"/>
                </a:moveTo>
                <a:lnTo>
                  <a:pt x="3447288" y="2279904"/>
                </a:lnTo>
                <a:lnTo>
                  <a:pt x="3438144" y="2289048"/>
                </a:lnTo>
                <a:lnTo>
                  <a:pt x="3438144" y="2298954"/>
                </a:lnTo>
                <a:lnTo>
                  <a:pt x="3447288" y="229895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156" y="589279"/>
            <a:ext cx="19227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AAA XML</a:t>
            </a:r>
            <a:r>
              <a:rPr dirty="0" sz="2400" spc="-229"/>
              <a:t> </a:t>
            </a:r>
            <a:r>
              <a:rPr dirty="0" sz="2400"/>
              <a:t>file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958" y="1306067"/>
            <a:ext cx="8560435" cy="5199380"/>
          </a:xfrm>
          <a:custGeom>
            <a:avLst/>
            <a:gdLst/>
            <a:ahLst/>
            <a:cxnLst/>
            <a:rect l="l" t="t" r="r" b="b"/>
            <a:pathLst>
              <a:path w="8560435" h="5199380">
                <a:moveTo>
                  <a:pt x="8560308" y="5013198"/>
                </a:moveTo>
                <a:lnTo>
                  <a:pt x="8560308" y="185927"/>
                </a:lnTo>
                <a:lnTo>
                  <a:pt x="8554060" y="143478"/>
                </a:lnTo>
                <a:lnTo>
                  <a:pt x="8536270" y="104413"/>
                </a:lnTo>
                <a:lnTo>
                  <a:pt x="8508363" y="69881"/>
                </a:lnTo>
                <a:lnTo>
                  <a:pt x="8471764" y="41028"/>
                </a:lnTo>
                <a:lnTo>
                  <a:pt x="8427902" y="18998"/>
                </a:lnTo>
                <a:lnTo>
                  <a:pt x="8378201" y="4940"/>
                </a:lnTo>
                <a:lnTo>
                  <a:pt x="8324087" y="0"/>
                </a:lnTo>
                <a:lnTo>
                  <a:pt x="236219" y="0"/>
                </a:lnTo>
                <a:lnTo>
                  <a:pt x="182106" y="4940"/>
                </a:lnTo>
                <a:lnTo>
                  <a:pt x="132405" y="18998"/>
                </a:lnTo>
                <a:lnTo>
                  <a:pt x="88543" y="41028"/>
                </a:lnTo>
                <a:lnTo>
                  <a:pt x="51944" y="69881"/>
                </a:lnTo>
                <a:lnTo>
                  <a:pt x="24037" y="104413"/>
                </a:lnTo>
                <a:lnTo>
                  <a:pt x="6247" y="143478"/>
                </a:lnTo>
                <a:lnTo>
                  <a:pt x="0" y="185928"/>
                </a:lnTo>
                <a:lnTo>
                  <a:pt x="0" y="5013198"/>
                </a:lnTo>
                <a:lnTo>
                  <a:pt x="6247" y="5055647"/>
                </a:lnTo>
                <a:lnTo>
                  <a:pt x="24037" y="5094712"/>
                </a:lnTo>
                <a:lnTo>
                  <a:pt x="51944" y="5129244"/>
                </a:lnTo>
                <a:lnTo>
                  <a:pt x="88543" y="5158097"/>
                </a:lnTo>
                <a:lnTo>
                  <a:pt x="132405" y="5180127"/>
                </a:lnTo>
                <a:lnTo>
                  <a:pt x="182106" y="5194185"/>
                </a:lnTo>
                <a:lnTo>
                  <a:pt x="236219" y="5199126"/>
                </a:lnTo>
                <a:lnTo>
                  <a:pt x="8324087" y="5199126"/>
                </a:lnTo>
                <a:lnTo>
                  <a:pt x="8378201" y="5194185"/>
                </a:lnTo>
                <a:lnTo>
                  <a:pt x="8427902" y="5180127"/>
                </a:lnTo>
                <a:lnTo>
                  <a:pt x="8471764" y="5158097"/>
                </a:lnTo>
                <a:lnTo>
                  <a:pt x="8508363" y="5129244"/>
                </a:lnTo>
                <a:lnTo>
                  <a:pt x="8536270" y="5094712"/>
                </a:lnTo>
                <a:lnTo>
                  <a:pt x="8554060" y="5055647"/>
                </a:lnTo>
                <a:lnTo>
                  <a:pt x="8560308" y="5013198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6041" y="1225296"/>
            <a:ext cx="8552180" cy="5201920"/>
          </a:xfrm>
          <a:custGeom>
            <a:avLst/>
            <a:gdLst/>
            <a:ahLst/>
            <a:cxnLst/>
            <a:rect l="l" t="t" r="r" b="b"/>
            <a:pathLst>
              <a:path w="8552180" h="5201920">
                <a:moveTo>
                  <a:pt x="8551926" y="5014722"/>
                </a:moveTo>
                <a:lnTo>
                  <a:pt x="8551926" y="185927"/>
                </a:lnTo>
                <a:lnTo>
                  <a:pt x="8545678" y="143238"/>
                </a:lnTo>
                <a:lnTo>
                  <a:pt x="8527888" y="104080"/>
                </a:lnTo>
                <a:lnTo>
                  <a:pt x="8499981" y="69561"/>
                </a:lnTo>
                <a:lnTo>
                  <a:pt x="8463382" y="40788"/>
                </a:lnTo>
                <a:lnTo>
                  <a:pt x="8419520" y="18865"/>
                </a:lnTo>
                <a:lnTo>
                  <a:pt x="8369819" y="4900"/>
                </a:lnTo>
                <a:lnTo>
                  <a:pt x="8315706" y="0"/>
                </a:lnTo>
                <a:lnTo>
                  <a:pt x="235457" y="0"/>
                </a:lnTo>
                <a:lnTo>
                  <a:pt x="181387" y="4900"/>
                </a:lnTo>
                <a:lnTo>
                  <a:pt x="131794" y="18865"/>
                </a:lnTo>
                <a:lnTo>
                  <a:pt x="88080" y="40788"/>
                </a:lnTo>
                <a:lnTo>
                  <a:pt x="51644" y="69561"/>
                </a:lnTo>
                <a:lnTo>
                  <a:pt x="23886" y="104080"/>
                </a:lnTo>
                <a:lnTo>
                  <a:pt x="6204" y="143238"/>
                </a:lnTo>
                <a:lnTo>
                  <a:pt x="0" y="185928"/>
                </a:lnTo>
                <a:lnTo>
                  <a:pt x="0" y="5014722"/>
                </a:lnTo>
                <a:lnTo>
                  <a:pt x="6204" y="5057453"/>
                </a:lnTo>
                <a:lnTo>
                  <a:pt x="23886" y="5096720"/>
                </a:lnTo>
                <a:lnTo>
                  <a:pt x="51644" y="5131387"/>
                </a:lnTo>
                <a:lnTo>
                  <a:pt x="88080" y="5160323"/>
                </a:lnTo>
                <a:lnTo>
                  <a:pt x="131794" y="5182395"/>
                </a:lnTo>
                <a:lnTo>
                  <a:pt x="181387" y="5196468"/>
                </a:lnTo>
                <a:lnTo>
                  <a:pt x="235457" y="5201412"/>
                </a:lnTo>
                <a:lnTo>
                  <a:pt x="8315706" y="5201412"/>
                </a:lnTo>
                <a:lnTo>
                  <a:pt x="8369819" y="5196468"/>
                </a:lnTo>
                <a:lnTo>
                  <a:pt x="8419520" y="5182395"/>
                </a:lnTo>
                <a:lnTo>
                  <a:pt x="8463382" y="5160323"/>
                </a:lnTo>
                <a:lnTo>
                  <a:pt x="8499981" y="5131387"/>
                </a:lnTo>
                <a:lnTo>
                  <a:pt x="8527888" y="5096720"/>
                </a:lnTo>
                <a:lnTo>
                  <a:pt x="8545678" y="5057453"/>
                </a:lnTo>
                <a:lnTo>
                  <a:pt x="8551926" y="5014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027" y="1225302"/>
            <a:ext cx="8552180" cy="5201920"/>
          </a:xfrm>
          <a:custGeom>
            <a:avLst/>
            <a:gdLst/>
            <a:ahLst/>
            <a:cxnLst/>
            <a:rect l="l" t="t" r="r" b="b"/>
            <a:pathLst>
              <a:path w="8552180" h="5201920">
                <a:moveTo>
                  <a:pt x="8551792" y="185924"/>
                </a:moveTo>
                <a:lnTo>
                  <a:pt x="8545545" y="143233"/>
                </a:lnTo>
                <a:lnTo>
                  <a:pt x="8527755" y="104075"/>
                </a:lnTo>
                <a:lnTo>
                  <a:pt x="8499848" y="69557"/>
                </a:lnTo>
                <a:lnTo>
                  <a:pt x="8463250" y="40785"/>
                </a:lnTo>
                <a:lnTo>
                  <a:pt x="8419388" y="18863"/>
                </a:lnTo>
                <a:lnTo>
                  <a:pt x="8369687" y="4900"/>
                </a:lnTo>
                <a:lnTo>
                  <a:pt x="8315575" y="0"/>
                </a:lnTo>
                <a:lnTo>
                  <a:pt x="235459" y="0"/>
                </a:lnTo>
                <a:lnTo>
                  <a:pt x="181388" y="4900"/>
                </a:lnTo>
                <a:lnTo>
                  <a:pt x="131796" y="18863"/>
                </a:lnTo>
                <a:lnTo>
                  <a:pt x="88082" y="40785"/>
                </a:lnTo>
                <a:lnTo>
                  <a:pt x="51645" y="69557"/>
                </a:lnTo>
                <a:lnTo>
                  <a:pt x="23886" y="104075"/>
                </a:lnTo>
                <a:lnTo>
                  <a:pt x="6205" y="143233"/>
                </a:lnTo>
                <a:lnTo>
                  <a:pt x="0" y="185924"/>
                </a:lnTo>
                <a:lnTo>
                  <a:pt x="0" y="5014742"/>
                </a:lnTo>
                <a:lnTo>
                  <a:pt x="6205" y="5057473"/>
                </a:lnTo>
                <a:lnTo>
                  <a:pt x="23886" y="5096738"/>
                </a:lnTo>
                <a:lnTo>
                  <a:pt x="51645" y="5131407"/>
                </a:lnTo>
                <a:lnTo>
                  <a:pt x="88082" y="5160344"/>
                </a:lnTo>
                <a:lnTo>
                  <a:pt x="131796" y="5182416"/>
                </a:lnTo>
                <a:lnTo>
                  <a:pt x="181388" y="5196491"/>
                </a:lnTo>
                <a:lnTo>
                  <a:pt x="235459" y="5201434"/>
                </a:lnTo>
                <a:lnTo>
                  <a:pt x="8315575" y="5201434"/>
                </a:lnTo>
                <a:lnTo>
                  <a:pt x="8369687" y="5196491"/>
                </a:lnTo>
                <a:lnTo>
                  <a:pt x="8419388" y="5182416"/>
                </a:lnTo>
                <a:lnTo>
                  <a:pt x="8463250" y="5160344"/>
                </a:lnTo>
                <a:lnTo>
                  <a:pt x="8499848" y="5131407"/>
                </a:lnTo>
                <a:lnTo>
                  <a:pt x="8527755" y="5096738"/>
                </a:lnTo>
                <a:lnTo>
                  <a:pt x="8545545" y="5057473"/>
                </a:lnTo>
                <a:lnTo>
                  <a:pt x="8551792" y="5014742"/>
                </a:lnTo>
                <a:lnTo>
                  <a:pt x="8551792" y="185924"/>
                </a:lnTo>
                <a:close/>
              </a:path>
            </a:pathLst>
          </a:custGeom>
          <a:ln w="13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1462" y="1413002"/>
            <a:ext cx="7420609" cy="49403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1692275" algn="l"/>
              </a:tabLst>
            </a:pPr>
            <a:r>
              <a:rPr dirty="0" sz="1500" spc="-5" b="1">
                <a:latin typeface="Courier New"/>
                <a:cs typeface="Courier New"/>
              </a:rPr>
              <a:t>&lt;aaa:AAAInfo	</a:t>
            </a:r>
            <a:r>
              <a:rPr dirty="0" sz="1500" spc="-5" b="1">
                <a:latin typeface="Courier New"/>
                <a:cs typeface="Courier New"/>
                <a:hlinkClick r:id="rId2"/>
              </a:rPr>
              <a:t>xmlns:aaa="http://www.datapower.com/AAAInfo"&gt;</a:t>
            </a:r>
            <a:endParaRPr sz="1500">
              <a:latin typeface="Courier New"/>
              <a:cs typeface="Courier New"/>
            </a:endParaRPr>
          </a:p>
          <a:p>
            <a:pPr marL="795655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&lt;aaa:FormatVersion&gt;1&lt;/aaa:FormatVersion&gt;</a:t>
            </a:r>
            <a:endParaRPr sz="1500">
              <a:latin typeface="Courier New"/>
              <a:cs typeface="Courier New"/>
            </a:endParaRPr>
          </a:p>
          <a:p>
            <a:pPr marL="795655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&lt;aaa:Filename&gt;local:///AddressInfo.xml&lt;/aaa:Filename&gt;</a:t>
            </a:r>
            <a:endParaRPr sz="1500">
              <a:latin typeface="Courier New"/>
              <a:cs typeface="Courier New"/>
            </a:endParaRPr>
          </a:p>
          <a:p>
            <a:pPr marL="795655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&lt;aaa:Summary&gt;</a:t>
            </a:r>
            <a:endParaRPr sz="1500">
              <a:latin typeface="Courier New"/>
              <a:cs typeface="Courier New"/>
            </a:endParaRPr>
          </a:p>
          <a:p>
            <a:pPr marL="1692910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AAA file to validate credentials for Address</a:t>
            </a:r>
            <a:r>
              <a:rPr dirty="0" sz="1500" spc="10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users</a:t>
            </a:r>
            <a:endParaRPr sz="1500">
              <a:latin typeface="Courier New"/>
              <a:cs typeface="Courier New"/>
            </a:endParaRPr>
          </a:p>
          <a:p>
            <a:pPr marL="795655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&lt;/aaa:Summary&gt;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795655">
              <a:lnSpc>
                <a:spcPct val="100000"/>
              </a:lnSpc>
              <a:spcBef>
                <a:spcPts val="1405"/>
              </a:spcBef>
            </a:pPr>
            <a:r>
              <a:rPr dirty="0" sz="1500" spc="-5" b="1">
                <a:latin typeface="Courier New"/>
                <a:cs typeface="Courier New"/>
              </a:rPr>
              <a:t>&lt;aaa:Authenticate&gt;</a:t>
            </a:r>
            <a:endParaRPr sz="1500">
              <a:latin typeface="Courier New"/>
              <a:cs typeface="Courier New"/>
            </a:endParaRPr>
          </a:p>
          <a:p>
            <a:pPr marL="1692910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&lt;aaa:Username&gt;AddressAdmin&lt;/aaa:Username&gt;</a:t>
            </a:r>
            <a:endParaRPr sz="1500">
              <a:latin typeface="Courier New"/>
              <a:cs typeface="Courier New"/>
            </a:endParaRPr>
          </a:p>
          <a:p>
            <a:pPr marL="1692910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&lt;aaa:Password&gt;password&lt;/aaa:Password&gt;</a:t>
            </a:r>
            <a:endParaRPr sz="1500">
              <a:latin typeface="Courier New"/>
              <a:cs typeface="Courier New"/>
            </a:endParaRPr>
          </a:p>
          <a:p>
            <a:pPr marL="1692910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&lt;aaa:OutputCredential&gt;</a:t>
            </a:r>
            <a:endParaRPr sz="1500">
              <a:latin typeface="Courier New"/>
              <a:cs typeface="Courier New"/>
            </a:endParaRPr>
          </a:p>
          <a:p>
            <a:pPr marL="2590165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AddressUser</a:t>
            </a:r>
            <a:endParaRPr sz="1500">
              <a:latin typeface="Courier New"/>
              <a:cs typeface="Courier New"/>
            </a:endParaRPr>
          </a:p>
          <a:p>
            <a:pPr marL="1692910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&lt;/aaa:OutputCredential&gt;</a:t>
            </a:r>
            <a:endParaRPr sz="1500">
              <a:latin typeface="Courier New"/>
              <a:cs typeface="Courier New"/>
            </a:endParaRPr>
          </a:p>
          <a:p>
            <a:pPr marL="795655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&lt;/aaa:Authenticate&gt;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500" spc="-5" b="1">
                <a:latin typeface="Courier New"/>
                <a:cs typeface="Courier New"/>
              </a:rPr>
              <a:t>&lt;/aaa:AAAInfo&gt;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3249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Example AAA XML</a:t>
            </a:r>
            <a:r>
              <a:rPr dirty="0" sz="2400" spc="-290"/>
              <a:t> </a:t>
            </a:r>
            <a:r>
              <a:rPr dirty="0" sz="2400" spc="-5"/>
              <a:t>file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8524240" cy="412432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556895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Lightweight Third Party Authentication </a:t>
            </a:r>
            <a:r>
              <a:rPr dirty="0" sz="2100" spc="-60">
                <a:latin typeface="Arial"/>
                <a:cs typeface="Arial"/>
              </a:rPr>
              <a:t>(LTPA) </a:t>
            </a:r>
            <a:r>
              <a:rPr dirty="0" sz="2100" spc="-5">
                <a:latin typeface="Arial"/>
                <a:cs typeface="Arial"/>
              </a:rPr>
              <a:t>is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single sign-on  (SSO) credential format for distributed, multiple application server  environments</a:t>
            </a:r>
            <a:endParaRPr sz="2100">
              <a:latin typeface="Arial"/>
              <a:cs typeface="Arial"/>
            </a:endParaRPr>
          </a:p>
          <a:p>
            <a:pPr lvl="1" marL="469900" marR="697230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75">
                <a:latin typeface="Arial"/>
                <a:cs typeface="Arial"/>
              </a:rPr>
              <a:t>LTPA </a:t>
            </a:r>
            <a:r>
              <a:rPr dirty="0" sz="1900" spc="-5">
                <a:latin typeface="Arial"/>
                <a:cs typeface="Arial"/>
              </a:rPr>
              <a:t>is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proprietary </a:t>
            </a:r>
            <a:r>
              <a:rPr dirty="0" sz="1900">
                <a:latin typeface="Arial"/>
                <a:cs typeface="Arial"/>
              </a:rPr>
              <a:t>token type </a:t>
            </a:r>
            <a:r>
              <a:rPr dirty="0" sz="1900" spc="-5">
                <a:latin typeface="Arial"/>
                <a:cs typeface="Arial"/>
              </a:rPr>
              <a:t>that the IBM </a:t>
            </a:r>
            <a:r>
              <a:rPr dirty="0" sz="1900" spc="-10">
                <a:latin typeface="Arial"/>
                <a:cs typeface="Arial"/>
              </a:rPr>
              <a:t>WebSphere </a:t>
            </a:r>
            <a:r>
              <a:rPr dirty="0" sz="1900" spc="-5">
                <a:latin typeface="Arial"/>
                <a:cs typeface="Arial"/>
              </a:rPr>
              <a:t>Application  </a:t>
            </a:r>
            <a:r>
              <a:rPr dirty="0" sz="1900">
                <a:latin typeface="Arial"/>
                <a:cs typeface="Arial"/>
              </a:rPr>
              <a:t>Server </a:t>
            </a:r>
            <a:r>
              <a:rPr dirty="0" sz="1900" spc="-5">
                <a:latin typeface="Arial"/>
                <a:cs typeface="Arial"/>
              </a:rPr>
              <a:t>and Lotus Domino products</a:t>
            </a:r>
            <a:r>
              <a:rPr dirty="0" sz="1900" spc="6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use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8ABF"/>
              </a:buClr>
              <a:buFont typeface="Arial"/>
              <a:buChar char="▪"/>
            </a:pPr>
            <a:endParaRPr sz="2750">
              <a:latin typeface="Times New Roman"/>
              <a:cs typeface="Times New Roman"/>
            </a:endParaRPr>
          </a:p>
          <a:p>
            <a:pPr marL="247015" indent="-234950">
              <a:lnSpc>
                <a:spcPts val="2510"/>
              </a:lnSpc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purpose of </a:t>
            </a:r>
            <a:r>
              <a:rPr dirty="0" sz="2100" spc="-80">
                <a:latin typeface="Arial"/>
                <a:cs typeface="Arial"/>
              </a:rPr>
              <a:t>LTPA </a:t>
            </a:r>
            <a:r>
              <a:rPr dirty="0" sz="2100" spc="-5">
                <a:latin typeface="Arial"/>
                <a:cs typeface="Arial"/>
              </a:rPr>
              <a:t>is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threefold: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Propagates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caller identity </a:t>
            </a:r>
            <a:r>
              <a:rPr dirty="0" sz="1900">
                <a:latin typeface="Arial"/>
                <a:cs typeface="Arial"/>
              </a:rPr>
              <a:t>through a </a:t>
            </a:r>
            <a:r>
              <a:rPr dirty="0" sz="1900" spc="-5">
                <a:latin typeface="Arial"/>
                <a:cs typeface="Arial"/>
              </a:rPr>
              <a:t>unique identifier of </a:t>
            </a:r>
            <a:r>
              <a:rPr dirty="0" sz="1900">
                <a:latin typeface="Arial"/>
                <a:cs typeface="Arial"/>
              </a:rPr>
              <a:t>the</a:t>
            </a:r>
            <a:r>
              <a:rPr dirty="0" sz="1900" spc="1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client</a:t>
            </a:r>
            <a:endParaRPr sz="1900">
              <a:latin typeface="Arial"/>
              <a:cs typeface="Arial"/>
            </a:endParaRPr>
          </a:p>
          <a:p>
            <a:pPr lvl="1" marL="469900" marR="88900" indent="-173355">
              <a:lnSpc>
                <a:spcPts val="2050"/>
              </a:lnSpc>
              <a:spcBef>
                <a:spcPts val="245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Establishes </a:t>
            </a:r>
            <a:r>
              <a:rPr dirty="0" sz="1900">
                <a:latin typeface="Arial"/>
                <a:cs typeface="Arial"/>
              </a:rPr>
              <a:t>a trust </a:t>
            </a:r>
            <a:r>
              <a:rPr dirty="0" sz="1900" spc="-5">
                <a:latin typeface="Arial"/>
                <a:cs typeface="Arial"/>
              </a:rPr>
              <a:t>relationship between </a:t>
            </a:r>
            <a:r>
              <a:rPr dirty="0" sz="1900">
                <a:latin typeface="Arial"/>
                <a:cs typeface="Arial"/>
              </a:rPr>
              <a:t>two </a:t>
            </a:r>
            <a:r>
              <a:rPr dirty="0" sz="1900" spc="-5">
                <a:latin typeface="Arial"/>
                <a:cs typeface="Arial"/>
              </a:rPr>
              <a:t>servers, with one as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client  and one as the </a:t>
            </a:r>
            <a:r>
              <a:rPr dirty="0" sz="1900" spc="-20">
                <a:latin typeface="Arial"/>
                <a:cs typeface="Arial"/>
              </a:rPr>
              <a:t>server, </a:t>
            </a:r>
            <a:r>
              <a:rPr dirty="0" sz="1900" spc="-5">
                <a:latin typeface="Arial"/>
                <a:cs typeface="Arial"/>
              </a:rPr>
              <a:t>through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signed</a:t>
            </a:r>
            <a:r>
              <a:rPr dirty="0" sz="1900" spc="1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token</a:t>
            </a:r>
            <a:endParaRPr sz="19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Keeps the information within the token secret by signing and encrypting the  </a:t>
            </a:r>
            <a:r>
              <a:rPr dirty="0" sz="1900">
                <a:latin typeface="Arial"/>
                <a:cs typeface="Arial"/>
              </a:rPr>
              <a:t>token</a:t>
            </a:r>
            <a:endParaRPr sz="1900">
              <a:latin typeface="Arial"/>
              <a:cs typeface="Arial"/>
            </a:endParaRPr>
          </a:p>
          <a:p>
            <a:pPr lvl="1" marL="469900" marR="278765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set of key </a:t>
            </a:r>
            <a:r>
              <a:rPr dirty="0" sz="1900">
                <a:latin typeface="Arial"/>
                <a:cs typeface="Arial"/>
              </a:rPr>
              <a:t>files </a:t>
            </a:r>
            <a:r>
              <a:rPr dirty="0" sz="1900" spc="-5">
                <a:latin typeface="Arial"/>
                <a:cs typeface="Arial"/>
              </a:rPr>
              <a:t>must be uploaded </a:t>
            </a:r>
            <a:r>
              <a:rPr dirty="0" sz="1900">
                <a:latin typeface="Arial"/>
                <a:cs typeface="Arial"/>
              </a:rPr>
              <a:t>to the </a:t>
            </a:r>
            <a:r>
              <a:rPr dirty="0" sz="1900" spc="-5">
                <a:latin typeface="Arial"/>
                <a:cs typeface="Arial"/>
              </a:rPr>
              <a:t>DataPower gateway </a:t>
            </a:r>
            <a:r>
              <a:rPr dirty="0" sz="1900">
                <a:latin typeface="Arial"/>
                <a:cs typeface="Arial"/>
              </a:rPr>
              <a:t>to </a:t>
            </a:r>
            <a:r>
              <a:rPr dirty="0" sz="1900" spc="-5">
                <a:latin typeface="Arial"/>
                <a:cs typeface="Arial"/>
              </a:rPr>
              <a:t>decrypt  and validate the digital signature within the</a:t>
            </a:r>
            <a:r>
              <a:rPr dirty="0" sz="1900" spc="1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token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56267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Lightweight Third Party</a:t>
            </a:r>
            <a:r>
              <a:rPr dirty="0" sz="2400" spc="-185"/>
              <a:t> </a:t>
            </a:r>
            <a:r>
              <a:rPr dirty="0" sz="2400" spc="-5"/>
              <a:t>Authentication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3555745"/>
            <a:ext cx="8669020" cy="26409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676275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Delegates the authentication and authorization task to an external  security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  <a:p>
            <a:pPr marL="247015" marR="555625" indent="-234950">
              <a:lnSpc>
                <a:spcPts val="2270"/>
              </a:lnSpc>
              <a:spcBef>
                <a:spcPts val="60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The authentication and authorization tasks can be delegated to the  </a:t>
            </a:r>
            <a:r>
              <a:rPr dirty="0" sz="2100">
                <a:latin typeface="Arial"/>
                <a:cs typeface="Arial"/>
              </a:rPr>
              <a:t>same system </a:t>
            </a:r>
            <a:r>
              <a:rPr dirty="0" sz="2100" spc="-5">
                <a:latin typeface="Arial"/>
                <a:cs typeface="Arial"/>
              </a:rPr>
              <a:t>or </a:t>
            </a:r>
            <a:r>
              <a:rPr dirty="0" sz="2100">
                <a:latin typeface="Arial"/>
                <a:cs typeface="Arial"/>
              </a:rPr>
              <a:t>to separate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systems</a:t>
            </a:r>
            <a:endParaRPr sz="2100">
              <a:latin typeface="Arial"/>
              <a:cs typeface="Arial"/>
            </a:endParaRPr>
          </a:p>
          <a:p>
            <a:pPr lvl="1" marL="469900" marR="192405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For </a:t>
            </a:r>
            <a:r>
              <a:rPr dirty="0" sz="1900" spc="-5">
                <a:latin typeface="Arial"/>
                <a:cs typeface="Arial"/>
              </a:rPr>
              <a:t>example, an LDAP directory </a:t>
            </a:r>
            <a:r>
              <a:rPr dirty="0" sz="1900">
                <a:latin typeface="Arial"/>
                <a:cs typeface="Arial"/>
              </a:rPr>
              <a:t>tracks </a:t>
            </a:r>
            <a:r>
              <a:rPr dirty="0" sz="1900" spc="-5">
                <a:latin typeface="Arial"/>
                <a:cs typeface="Arial"/>
              </a:rPr>
              <a:t>client identities, while </a:t>
            </a:r>
            <a:r>
              <a:rPr dirty="0" sz="1900">
                <a:latin typeface="Arial"/>
                <a:cs typeface="Arial"/>
              </a:rPr>
              <a:t>IBM </a:t>
            </a:r>
            <a:r>
              <a:rPr dirty="0" sz="1900" spc="-5">
                <a:latin typeface="Arial"/>
                <a:cs typeface="Arial"/>
              </a:rPr>
              <a:t>Security  </a:t>
            </a:r>
            <a:r>
              <a:rPr dirty="0" sz="1900">
                <a:latin typeface="Arial"/>
                <a:cs typeface="Arial"/>
              </a:rPr>
              <a:t>Access Manager </a:t>
            </a:r>
            <a:r>
              <a:rPr dirty="0" sz="1900" spc="-5">
                <a:latin typeface="Arial"/>
                <a:cs typeface="Arial"/>
              </a:rPr>
              <a:t>determines whether </a:t>
            </a:r>
            <a:r>
              <a:rPr dirty="0" sz="1900">
                <a:latin typeface="Arial"/>
                <a:cs typeface="Arial"/>
              </a:rPr>
              <a:t>the client </a:t>
            </a:r>
            <a:r>
              <a:rPr dirty="0" sz="1900" spc="-5">
                <a:latin typeface="Arial"/>
                <a:cs typeface="Arial"/>
              </a:rPr>
              <a:t>has access </a:t>
            </a:r>
            <a:r>
              <a:rPr dirty="0" sz="1900">
                <a:latin typeface="Arial"/>
                <a:cs typeface="Arial"/>
              </a:rPr>
              <a:t>to the specified  resource</a:t>
            </a:r>
            <a:endParaRPr sz="19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1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The </a:t>
            </a:r>
            <a:r>
              <a:rPr dirty="0" sz="1900" spc="-5" b="1">
                <a:latin typeface="Arial"/>
                <a:cs typeface="Arial"/>
              </a:rPr>
              <a:t>map credentials </a:t>
            </a:r>
            <a:r>
              <a:rPr dirty="0" sz="1900" spc="-5">
                <a:latin typeface="Arial"/>
                <a:cs typeface="Arial"/>
              </a:rPr>
              <a:t>and </a:t>
            </a:r>
            <a:r>
              <a:rPr dirty="0" sz="1900" spc="-5" b="1">
                <a:latin typeface="Arial"/>
                <a:cs typeface="Arial"/>
              </a:rPr>
              <a:t>map resource </a:t>
            </a:r>
            <a:r>
              <a:rPr dirty="0" sz="1900">
                <a:latin typeface="Arial"/>
                <a:cs typeface="Arial"/>
              </a:rPr>
              <a:t>steps convert the security token to  </a:t>
            </a:r>
            <a:r>
              <a:rPr dirty="0" sz="1900" spc="-5">
                <a:latin typeface="Arial"/>
                <a:cs typeface="Arial"/>
              </a:rPr>
              <a:t>match the input that the authorization step</a:t>
            </a:r>
            <a:r>
              <a:rPr dirty="0" sz="1900" spc="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requires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0145" y="2835401"/>
            <a:ext cx="1149350" cy="76200"/>
          </a:xfrm>
          <a:custGeom>
            <a:avLst/>
            <a:gdLst/>
            <a:ahLst/>
            <a:cxnLst/>
            <a:rect l="l" t="t" r="r" b="b"/>
            <a:pathLst>
              <a:path w="1149350" h="76200">
                <a:moveTo>
                  <a:pt x="1085850" y="48005"/>
                </a:moveTo>
                <a:lnTo>
                  <a:pt x="1085850" y="28955"/>
                </a:lnTo>
                <a:lnTo>
                  <a:pt x="0" y="28956"/>
                </a:lnTo>
                <a:lnTo>
                  <a:pt x="0" y="48006"/>
                </a:lnTo>
                <a:lnTo>
                  <a:pt x="1085850" y="48005"/>
                </a:lnTo>
                <a:close/>
              </a:path>
              <a:path w="1149350" h="76200">
                <a:moveTo>
                  <a:pt x="1149096" y="38099"/>
                </a:moveTo>
                <a:lnTo>
                  <a:pt x="1072896" y="0"/>
                </a:lnTo>
                <a:lnTo>
                  <a:pt x="1072896" y="28955"/>
                </a:lnTo>
                <a:lnTo>
                  <a:pt x="1085850" y="28955"/>
                </a:lnTo>
                <a:lnTo>
                  <a:pt x="1085850" y="69722"/>
                </a:lnTo>
                <a:lnTo>
                  <a:pt x="1149096" y="38099"/>
                </a:lnTo>
                <a:close/>
              </a:path>
              <a:path w="1149350" h="76200">
                <a:moveTo>
                  <a:pt x="1085850" y="69722"/>
                </a:moveTo>
                <a:lnTo>
                  <a:pt x="1085850" y="48005"/>
                </a:lnTo>
                <a:lnTo>
                  <a:pt x="1072896" y="48005"/>
                </a:lnTo>
                <a:lnTo>
                  <a:pt x="1072896" y="76199"/>
                </a:lnTo>
                <a:lnTo>
                  <a:pt x="1085850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5083" y="3057905"/>
            <a:ext cx="1149350" cy="76200"/>
          </a:xfrm>
          <a:custGeom>
            <a:avLst/>
            <a:gdLst/>
            <a:ahLst/>
            <a:cxnLst/>
            <a:rect l="l" t="t" r="r" b="b"/>
            <a:pathLst>
              <a:path w="114935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28956"/>
                </a:lnTo>
                <a:lnTo>
                  <a:pt x="76200" y="28956"/>
                </a:lnTo>
                <a:close/>
              </a:path>
              <a:path w="1149350" h="76200">
                <a:moveTo>
                  <a:pt x="1149096" y="48006"/>
                </a:moveTo>
                <a:lnTo>
                  <a:pt x="1149096" y="28956"/>
                </a:lnTo>
                <a:lnTo>
                  <a:pt x="64008" y="28956"/>
                </a:lnTo>
                <a:lnTo>
                  <a:pt x="64008" y="48006"/>
                </a:lnTo>
                <a:lnTo>
                  <a:pt x="1149096" y="48006"/>
                </a:lnTo>
                <a:close/>
              </a:path>
              <a:path w="1149350" h="76200">
                <a:moveTo>
                  <a:pt x="76200" y="76200"/>
                </a:moveTo>
                <a:lnTo>
                  <a:pt x="76200" y="48006"/>
                </a:lnTo>
                <a:lnTo>
                  <a:pt x="64008" y="48006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7167" y="2835401"/>
            <a:ext cx="1149985" cy="76200"/>
          </a:xfrm>
          <a:custGeom>
            <a:avLst/>
            <a:gdLst/>
            <a:ahLst/>
            <a:cxnLst/>
            <a:rect l="l" t="t" r="r" b="b"/>
            <a:pathLst>
              <a:path w="1149984" h="76200">
                <a:moveTo>
                  <a:pt x="1085849" y="48005"/>
                </a:moveTo>
                <a:lnTo>
                  <a:pt x="1085849" y="28955"/>
                </a:lnTo>
                <a:lnTo>
                  <a:pt x="0" y="28955"/>
                </a:lnTo>
                <a:lnTo>
                  <a:pt x="0" y="48005"/>
                </a:lnTo>
                <a:lnTo>
                  <a:pt x="1085849" y="48005"/>
                </a:lnTo>
                <a:close/>
              </a:path>
              <a:path w="1149984" h="76200">
                <a:moveTo>
                  <a:pt x="1149858" y="38099"/>
                </a:moveTo>
                <a:lnTo>
                  <a:pt x="1073658" y="0"/>
                </a:lnTo>
                <a:lnTo>
                  <a:pt x="1073658" y="28955"/>
                </a:lnTo>
                <a:lnTo>
                  <a:pt x="1085849" y="28955"/>
                </a:lnTo>
                <a:lnTo>
                  <a:pt x="1085849" y="70104"/>
                </a:lnTo>
                <a:lnTo>
                  <a:pt x="1149858" y="38099"/>
                </a:lnTo>
                <a:close/>
              </a:path>
              <a:path w="1149984" h="76200">
                <a:moveTo>
                  <a:pt x="1085849" y="70104"/>
                </a:moveTo>
                <a:lnTo>
                  <a:pt x="1085849" y="48005"/>
                </a:lnTo>
                <a:lnTo>
                  <a:pt x="1073658" y="48005"/>
                </a:lnTo>
                <a:lnTo>
                  <a:pt x="1073658" y="76199"/>
                </a:lnTo>
                <a:lnTo>
                  <a:pt x="1085849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82867" y="3057905"/>
            <a:ext cx="1149350" cy="76200"/>
          </a:xfrm>
          <a:custGeom>
            <a:avLst/>
            <a:gdLst/>
            <a:ahLst/>
            <a:cxnLst/>
            <a:rect l="l" t="t" r="r" b="b"/>
            <a:pathLst>
              <a:path w="114935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1149350" h="76200">
                <a:moveTo>
                  <a:pt x="1149095" y="48006"/>
                </a:moveTo>
                <a:lnTo>
                  <a:pt x="1149095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1149095" y="48006"/>
                </a:lnTo>
                <a:close/>
              </a:path>
              <a:path w="114935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75097" y="2156460"/>
            <a:ext cx="466090" cy="342265"/>
          </a:xfrm>
          <a:custGeom>
            <a:avLst/>
            <a:gdLst/>
            <a:ahLst/>
            <a:cxnLst/>
            <a:rect l="l" t="t" r="r" b="b"/>
            <a:pathLst>
              <a:path w="466089" h="342264">
                <a:moveTo>
                  <a:pt x="409077" y="52263"/>
                </a:moveTo>
                <a:lnTo>
                  <a:pt x="398111" y="37208"/>
                </a:lnTo>
                <a:lnTo>
                  <a:pt x="0" y="326135"/>
                </a:lnTo>
                <a:lnTo>
                  <a:pt x="11429" y="342138"/>
                </a:lnTo>
                <a:lnTo>
                  <a:pt x="409077" y="52263"/>
                </a:lnTo>
                <a:close/>
              </a:path>
              <a:path w="466089" h="342264">
                <a:moveTo>
                  <a:pt x="465581" y="0"/>
                </a:moveTo>
                <a:lnTo>
                  <a:pt x="380999" y="13715"/>
                </a:lnTo>
                <a:lnTo>
                  <a:pt x="398111" y="37208"/>
                </a:lnTo>
                <a:lnTo>
                  <a:pt x="408431" y="29717"/>
                </a:lnTo>
                <a:lnTo>
                  <a:pt x="419099" y="44957"/>
                </a:lnTo>
                <a:lnTo>
                  <a:pt x="419099" y="66022"/>
                </a:lnTo>
                <a:lnTo>
                  <a:pt x="425957" y="75437"/>
                </a:lnTo>
                <a:lnTo>
                  <a:pt x="465581" y="0"/>
                </a:lnTo>
                <a:close/>
              </a:path>
              <a:path w="466089" h="342264">
                <a:moveTo>
                  <a:pt x="419099" y="44957"/>
                </a:moveTo>
                <a:lnTo>
                  <a:pt x="408431" y="29717"/>
                </a:lnTo>
                <a:lnTo>
                  <a:pt x="398111" y="37208"/>
                </a:lnTo>
                <a:lnTo>
                  <a:pt x="409077" y="52263"/>
                </a:lnTo>
                <a:lnTo>
                  <a:pt x="419099" y="44957"/>
                </a:lnTo>
                <a:close/>
              </a:path>
              <a:path w="466089" h="342264">
                <a:moveTo>
                  <a:pt x="419099" y="66022"/>
                </a:moveTo>
                <a:lnTo>
                  <a:pt x="419099" y="44957"/>
                </a:lnTo>
                <a:lnTo>
                  <a:pt x="409077" y="52263"/>
                </a:lnTo>
                <a:lnTo>
                  <a:pt x="419099" y="66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80432" y="2371344"/>
            <a:ext cx="466090" cy="342265"/>
          </a:xfrm>
          <a:custGeom>
            <a:avLst/>
            <a:gdLst/>
            <a:ahLst/>
            <a:cxnLst/>
            <a:rect l="l" t="t" r="r" b="b"/>
            <a:pathLst>
              <a:path w="466089" h="342264">
                <a:moveTo>
                  <a:pt x="56061" y="289655"/>
                </a:moveTo>
                <a:lnTo>
                  <a:pt x="39624" y="266700"/>
                </a:lnTo>
                <a:lnTo>
                  <a:pt x="0" y="342138"/>
                </a:lnTo>
                <a:lnTo>
                  <a:pt x="45720" y="334656"/>
                </a:lnTo>
                <a:lnTo>
                  <a:pt x="45719" y="297180"/>
                </a:lnTo>
                <a:lnTo>
                  <a:pt x="56061" y="289655"/>
                </a:lnTo>
                <a:close/>
              </a:path>
              <a:path w="466089" h="342264">
                <a:moveTo>
                  <a:pt x="67151" y="305143"/>
                </a:moveTo>
                <a:lnTo>
                  <a:pt x="56061" y="289655"/>
                </a:lnTo>
                <a:lnTo>
                  <a:pt x="45719" y="297180"/>
                </a:lnTo>
                <a:lnTo>
                  <a:pt x="57150" y="312420"/>
                </a:lnTo>
                <a:lnTo>
                  <a:pt x="67151" y="305143"/>
                </a:lnTo>
                <a:close/>
              </a:path>
              <a:path w="466089" h="342264">
                <a:moveTo>
                  <a:pt x="83820" y="328422"/>
                </a:moveTo>
                <a:lnTo>
                  <a:pt x="67151" y="305143"/>
                </a:lnTo>
                <a:lnTo>
                  <a:pt x="57150" y="312420"/>
                </a:lnTo>
                <a:lnTo>
                  <a:pt x="45719" y="297180"/>
                </a:lnTo>
                <a:lnTo>
                  <a:pt x="45720" y="334656"/>
                </a:lnTo>
                <a:lnTo>
                  <a:pt x="83820" y="328422"/>
                </a:lnTo>
                <a:close/>
              </a:path>
              <a:path w="466089" h="342264">
                <a:moveTo>
                  <a:pt x="465581" y="15240"/>
                </a:moveTo>
                <a:lnTo>
                  <a:pt x="454152" y="0"/>
                </a:lnTo>
                <a:lnTo>
                  <a:pt x="56061" y="289655"/>
                </a:lnTo>
                <a:lnTo>
                  <a:pt x="67151" y="305143"/>
                </a:lnTo>
                <a:lnTo>
                  <a:pt x="465581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5039" y="2236724"/>
            <a:ext cx="6083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Verdana"/>
                <a:cs typeface="Verdana"/>
              </a:rPr>
              <a:t>Client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0990" y="2090420"/>
            <a:ext cx="7004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Ser</a:t>
            </a:r>
            <a:r>
              <a:rPr dirty="0" sz="1600" spc="-15">
                <a:latin typeface="Verdana"/>
                <a:cs typeface="Verdana"/>
              </a:rPr>
              <a:t>v</a:t>
            </a:r>
            <a:r>
              <a:rPr dirty="0" sz="1600"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5486" y="1211824"/>
            <a:ext cx="30861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6255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Verdana"/>
                <a:cs typeface="Verdana"/>
              </a:rPr>
              <a:t>LDAP,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SAML,</a:t>
            </a:r>
            <a:endParaRPr sz="1600">
              <a:latin typeface="Verdana"/>
              <a:cs typeface="Verdana"/>
            </a:endParaRPr>
          </a:p>
          <a:p>
            <a:pPr marL="787400" marR="5080" indent="-775335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IBM </a:t>
            </a:r>
            <a:r>
              <a:rPr dirty="0" sz="1600">
                <a:latin typeface="Verdana"/>
                <a:cs typeface="Verdana"/>
              </a:rPr>
              <a:t>Security Access </a:t>
            </a:r>
            <a:r>
              <a:rPr dirty="0" sz="1600" spc="-35">
                <a:latin typeface="Verdana"/>
                <a:cs typeface="Verdana"/>
              </a:rPr>
              <a:t>Manager,  </a:t>
            </a:r>
            <a:r>
              <a:rPr dirty="0" sz="1600" spc="-10">
                <a:latin typeface="Verdana"/>
                <a:cs typeface="Verdana"/>
              </a:rPr>
              <a:t>RADIUS, </a:t>
            </a:r>
            <a:r>
              <a:rPr dirty="0" sz="1600" spc="-5">
                <a:latin typeface="Verdana"/>
                <a:cs typeface="Verdana"/>
              </a:rPr>
              <a:t>OAuth,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OIDC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12430" y="2432304"/>
            <a:ext cx="67945" cy="970280"/>
          </a:xfrm>
          <a:custGeom>
            <a:avLst/>
            <a:gdLst/>
            <a:ahLst/>
            <a:cxnLst/>
            <a:rect l="l" t="t" r="r" b="b"/>
            <a:pathLst>
              <a:path w="67945" h="970279">
                <a:moveTo>
                  <a:pt x="67818" y="887729"/>
                </a:moveTo>
                <a:lnTo>
                  <a:pt x="67818" y="0"/>
                </a:lnTo>
                <a:lnTo>
                  <a:pt x="0" y="48767"/>
                </a:lnTo>
                <a:lnTo>
                  <a:pt x="0" y="970026"/>
                </a:lnTo>
                <a:lnTo>
                  <a:pt x="67818" y="887729"/>
                </a:lnTo>
                <a:close/>
              </a:path>
            </a:pathLst>
          </a:custGeom>
          <a:solidFill>
            <a:srgbClr val="BBBC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15606" y="2453639"/>
            <a:ext cx="497205" cy="948690"/>
          </a:xfrm>
          <a:custGeom>
            <a:avLst/>
            <a:gdLst/>
            <a:ahLst/>
            <a:cxnLst/>
            <a:rect l="l" t="t" r="r" b="b"/>
            <a:pathLst>
              <a:path w="497204" h="948689">
                <a:moveTo>
                  <a:pt x="496823" y="948689"/>
                </a:moveTo>
                <a:lnTo>
                  <a:pt x="496823" y="0"/>
                </a:lnTo>
                <a:lnTo>
                  <a:pt x="0" y="0"/>
                </a:lnTo>
                <a:lnTo>
                  <a:pt x="0" y="921257"/>
                </a:lnTo>
                <a:lnTo>
                  <a:pt x="28193" y="948689"/>
                </a:lnTo>
                <a:lnTo>
                  <a:pt x="496823" y="948689"/>
                </a:lnTo>
                <a:close/>
              </a:path>
            </a:pathLst>
          </a:custGeom>
          <a:solidFill>
            <a:srgbClr val="D8D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15606" y="2393442"/>
            <a:ext cx="548005" cy="60325"/>
          </a:xfrm>
          <a:custGeom>
            <a:avLst/>
            <a:gdLst/>
            <a:ahLst/>
            <a:cxnLst/>
            <a:rect l="l" t="t" r="r" b="b"/>
            <a:pathLst>
              <a:path w="548004" h="60325">
                <a:moveTo>
                  <a:pt x="547877" y="11429"/>
                </a:moveTo>
                <a:lnTo>
                  <a:pt x="547877" y="0"/>
                </a:lnTo>
                <a:lnTo>
                  <a:pt x="118871" y="0"/>
                </a:lnTo>
                <a:lnTo>
                  <a:pt x="0" y="60197"/>
                </a:lnTo>
                <a:lnTo>
                  <a:pt x="473963" y="54863"/>
                </a:lnTo>
                <a:lnTo>
                  <a:pt x="547877" y="11429"/>
                </a:lnTo>
                <a:close/>
              </a:path>
            </a:pathLst>
          </a:custGeom>
          <a:solidFill>
            <a:srgbClr val="E6E5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38466" y="2465070"/>
            <a:ext cx="468630" cy="942975"/>
          </a:xfrm>
          <a:custGeom>
            <a:avLst/>
            <a:gdLst/>
            <a:ahLst/>
            <a:cxnLst/>
            <a:rect l="l" t="t" r="r" b="b"/>
            <a:pathLst>
              <a:path w="468629" h="942975">
                <a:moveTo>
                  <a:pt x="468629" y="0"/>
                </a:moveTo>
                <a:lnTo>
                  <a:pt x="0" y="0"/>
                </a:lnTo>
                <a:lnTo>
                  <a:pt x="0" y="942594"/>
                </a:lnTo>
              </a:path>
            </a:pathLst>
          </a:custGeom>
          <a:ln w="282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05521" y="257479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05521" y="260756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102107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05521" y="2673095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05521" y="270586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102107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45145" y="3024377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59" y="16002"/>
                </a:moveTo>
                <a:lnTo>
                  <a:pt x="22859" y="5333"/>
                </a:lnTo>
                <a:lnTo>
                  <a:pt x="17525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002"/>
                </a:lnTo>
                <a:lnTo>
                  <a:pt x="6095" y="21336"/>
                </a:lnTo>
                <a:lnTo>
                  <a:pt x="17525" y="21336"/>
                </a:lnTo>
                <a:lnTo>
                  <a:pt x="22859" y="16002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45145" y="3024377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0668"/>
                </a:lnTo>
                <a:lnTo>
                  <a:pt x="0" y="16002"/>
                </a:lnTo>
                <a:lnTo>
                  <a:pt x="6095" y="21336"/>
                </a:lnTo>
                <a:lnTo>
                  <a:pt x="11429" y="21336"/>
                </a:lnTo>
                <a:lnTo>
                  <a:pt x="17525" y="21336"/>
                </a:lnTo>
                <a:lnTo>
                  <a:pt x="22859" y="16002"/>
                </a:lnTo>
                <a:lnTo>
                  <a:pt x="22859" y="10668"/>
                </a:lnTo>
                <a:lnTo>
                  <a:pt x="22859" y="5333"/>
                </a:lnTo>
                <a:lnTo>
                  <a:pt x="17525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45145" y="2952750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22859" y="16764"/>
                </a:moveTo>
                <a:lnTo>
                  <a:pt x="22859" y="5333"/>
                </a:lnTo>
                <a:lnTo>
                  <a:pt x="17525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764"/>
                </a:lnTo>
                <a:lnTo>
                  <a:pt x="6095" y="22098"/>
                </a:lnTo>
                <a:lnTo>
                  <a:pt x="17525" y="22098"/>
                </a:lnTo>
                <a:lnTo>
                  <a:pt x="22859" y="16764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45145" y="2952750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0668"/>
                </a:lnTo>
                <a:lnTo>
                  <a:pt x="0" y="16764"/>
                </a:lnTo>
                <a:lnTo>
                  <a:pt x="6095" y="22098"/>
                </a:lnTo>
                <a:lnTo>
                  <a:pt x="11429" y="22098"/>
                </a:lnTo>
                <a:lnTo>
                  <a:pt x="17525" y="22098"/>
                </a:lnTo>
                <a:lnTo>
                  <a:pt x="22859" y="16764"/>
                </a:lnTo>
                <a:lnTo>
                  <a:pt x="22859" y="10668"/>
                </a:lnTo>
                <a:lnTo>
                  <a:pt x="22859" y="5333"/>
                </a:lnTo>
                <a:lnTo>
                  <a:pt x="17525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45145" y="3095244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22859" y="16764"/>
                </a:moveTo>
                <a:lnTo>
                  <a:pt x="22859" y="5333"/>
                </a:lnTo>
                <a:lnTo>
                  <a:pt x="17525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764"/>
                </a:lnTo>
                <a:lnTo>
                  <a:pt x="6095" y="22098"/>
                </a:lnTo>
                <a:lnTo>
                  <a:pt x="17525" y="22098"/>
                </a:lnTo>
                <a:lnTo>
                  <a:pt x="22859" y="16764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45145" y="3095244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1430"/>
                </a:lnTo>
                <a:lnTo>
                  <a:pt x="0" y="16764"/>
                </a:lnTo>
                <a:lnTo>
                  <a:pt x="6095" y="22098"/>
                </a:lnTo>
                <a:lnTo>
                  <a:pt x="11429" y="22098"/>
                </a:lnTo>
                <a:lnTo>
                  <a:pt x="17525" y="22098"/>
                </a:lnTo>
                <a:lnTo>
                  <a:pt x="22859" y="16764"/>
                </a:lnTo>
                <a:lnTo>
                  <a:pt x="22859" y="11430"/>
                </a:lnTo>
                <a:lnTo>
                  <a:pt x="22859" y="5333"/>
                </a:lnTo>
                <a:lnTo>
                  <a:pt x="17525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0188" y="2535935"/>
            <a:ext cx="356235" cy="197485"/>
          </a:xfrm>
          <a:custGeom>
            <a:avLst/>
            <a:gdLst/>
            <a:ahLst/>
            <a:cxnLst/>
            <a:rect l="l" t="t" r="r" b="b"/>
            <a:pathLst>
              <a:path w="356234" h="197485">
                <a:moveTo>
                  <a:pt x="355853" y="197358"/>
                </a:moveTo>
                <a:lnTo>
                  <a:pt x="355853" y="0"/>
                </a:lnTo>
                <a:lnTo>
                  <a:pt x="0" y="0"/>
                </a:lnTo>
                <a:lnTo>
                  <a:pt x="0" y="197358"/>
                </a:lnTo>
                <a:lnTo>
                  <a:pt x="355853" y="197358"/>
                </a:lnTo>
                <a:close/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77328" y="2541270"/>
            <a:ext cx="379095" cy="214629"/>
          </a:xfrm>
          <a:custGeom>
            <a:avLst/>
            <a:gdLst/>
            <a:ahLst/>
            <a:cxnLst/>
            <a:rect l="l" t="t" r="r" b="b"/>
            <a:pathLst>
              <a:path w="379095" h="214630">
                <a:moveTo>
                  <a:pt x="0" y="0"/>
                </a:moveTo>
                <a:lnTo>
                  <a:pt x="0" y="214122"/>
                </a:lnTo>
                <a:lnTo>
                  <a:pt x="378714" y="214121"/>
                </a:lnTo>
              </a:path>
            </a:pathLst>
          </a:custGeom>
          <a:ln w="225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15606" y="2393442"/>
            <a:ext cx="565150" cy="1009015"/>
          </a:xfrm>
          <a:custGeom>
            <a:avLst/>
            <a:gdLst/>
            <a:ahLst/>
            <a:cxnLst/>
            <a:rect l="l" t="t" r="r" b="b"/>
            <a:pathLst>
              <a:path w="565150" h="1009014">
                <a:moveTo>
                  <a:pt x="28194" y="1008888"/>
                </a:moveTo>
                <a:lnTo>
                  <a:pt x="18966" y="1007042"/>
                </a:lnTo>
                <a:lnTo>
                  <a:pt x="9810" y="1002125"/>
                </a:lnTo>
                <a:lnTo>
                  <a:pt x="2797" y="995064"/>
                </a:lnTo>
                <a:lnTo>
                  <a:pt x="0" y="986790"/>
                </a:lnTo>
                <a:lnTo>
                  <a:pt x="0" y="978384"/>
                </a:lnTo>
                <a:lnTo>
                  <a:pt x="0" y="957645"/>
                </a:lnTo>
                <a:lnTo>
                  <a:pt x="0" y="925957"/>
                </a:lnTo>
                <a:lnTo>
                  <a:pt x="0" y="884700"/>
                </a:lnTo>
                <a:lnTo>
                  <a:pt x="0" y="835260"/>
                </a:lnTo>
                <a:lnTo>
                  <a:pt x="0" y="779018"/>
                </a:lnTo>
                <a:lnTo>
                  <a:pt x="0" y="717357"/>
                </a:lnTo>
                <a:lnTo>
                  <a:pt x="0" y="651660"/>
                </a:lnTo>
                <a:lnTo>
                  <a:pt x="0" y="583311"/>
                </a:lnTo>
                <a:lnTo>
                  <a:pt x="0" y="513691"/>
                </a:lnTo>
                <a:lnTo>
                  <a:pt x="0" y="444184"/>
                </a:lnTo>
                <a:lnTo>
                  <a:pt x="0" y="376174"/>
                </a:lnTo>
                <a:lnTo>
                  <a:pt x="0" y="311041"/>
                </a:lnTo>
                <a:lnTo>
                  <a:pt x="0" y="250171"/>
                </a:lnTo>
                <a:lnTo>
                  <a:pt x="0" y="194945"/>
                </a:lnTo>
                <a:lnTo>
                  <a:pt x="0" y="146746"/>
                </a:lnTo>
                <a:lnTo>
                  <a:pt x="0" y="106957"/>
                </a:lnTo>
                <a:lnTo>
                  <a:pt x="0" y="76962"/>
                </a:lnTo>
                <a:lnTo>
                  <a:pt x="3571" y="60269"/>
                </a:lnTo>
                <a:lnTo>
                  <a:pt x="11430" y="50292"/>
                </a:lnTo>
                <a:lnTo>
                  <a:pt x="19288" y="45458"/>
                </a:lnTo>
                <a:lnTo>
                  <a:pt x="22860" y="44196"/>
                </a:lnTo>
                <a:lnTo>
                  <a:pt x="61805" y="25157"/>
                </a:lnTo>
                <a:lnTo>
                  <a:pt x="82962" y="14763"/>
                </a:lnTo>
                <a:lnTo>
                  <a:pt x="93690" y="9370"/>
                </a:lnTo>
                <a:lnTo>
                  <a:pt x="101346" y="5334"/>
                </a:lnTo>
                <a:lnTo>
                  <a:pt x="114442" y="4500"/>
                </a:lnTo>
                <a:lnTo>
                  <a:pt x="127825" y="2667"/>
                </a:lnTo>
                <a:lnTo>
                  <a:pt x="142065" y="833"/>
                </a:lnTo>
                <a:lnTo>
                  <a:pt x="157734" y="0"/>
                </a:lnTo>
                <a:lnTo>
                  <a:pt x="180330" y="0"/>
                </a:lnTo>
                <a:lnTo>
                  <a:pt x="225778" y="0"/>
                </a:lnTo>
                <a:lnTo>
                  <a:pt x="541782" y="0"/>
                </a:lnTo>
                <a:lnTo>
                  <a:pt x="557248" y="6072"/>
                </a:lnTo>
                <a:lnTo>
                  <a:pt x="563784" y="19431"/>
                </a:lnTo>
                <a:lnTo>
                  <a:pt x="565034" y="32789"/>
                </a:lnTo>
                <a:lnTo>
                  <a:pt x="564642" y="38862"/>
                </a:lnTo>
                <a:lnTo>
                  <a:pt x="564642" y="552080"/>
                </a:lnTo>
                <a:lnTo>
                  <a:pt x="564642" y="815625"/>
                </a:lnTo>
                <a:lnTo>
                  <a:pt x="564642" y="912721"/>
                </a:lnTo>
                <a:lnTo>
                  <a:pt x="564642" y="926591"/>
                </a:lnTo>
                <a:lnTo>
                  <a:pt x="541555" y="955393"/>
                </a:lnTo>
                <a:lnTo>
                  <a:pt x="528542" y="971264"/>
                </a:lnTo>
                <a:lnTo>
                  <a:pt x="520815" y="979848"/>
                </a:lnTo>
                <a:lnTo>
                  <a:pt x="513588" y="986789"/>
                </a:lnTo>
                <a:lnTo>
                  <a:pt x="504205" y="997315"/>
                </a:lnTo>
                <a:lnTo>
                  <a:pt x="497395" y="1004125"/>
                </a:lnTo>
                <a:lnTo>
                  <a:pt x="487441" y="1007792"/>
                </a:lnTo>
                <a:lnTo>
                  <a:pt x="468630" y="1008888"/>
                </a:lnTo>
                <a:lnTo>
                  <a:pt x="443265" y="1008888"/>
                </a:lnTo>
                <a:lnTo>
                  <a:pt x="397681" y="1008888"/>
                </a:lnTo>
                <a:lnTo>
                  <a:pt x="43398" y="1008888"/>
                </a:lnTo>
                <a:lnTo>
                  <a:pt x="28194" y="1008888"/>
                </a:lnTo>
                <a:close/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94854" y="282397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48768">
            <a:solidFill>
              <a:srgbClr val="9CCA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94854" y="2799588"/>
            <a:ext cx="113030" cy="48895"/>
          </a:xfrm>
          <a:custGeom>
            <a:avLst/>
            <a:gdLst/>
            <a:ahLst/>
            <a:cxnLst/>
            <a:rect l="l" t="t" r="r" b="b"/>
            <a:pathLst>
              <a:path w="113029" h="48894">
                <a:moveTo>
                  <a:pt x="112775" y="0"/>
                </a:moveTo>
                <a:lnTo>
                  <a:pt x="112775" y="48767"/>
                </a:lnTo>
                <a:lnTo>
                  <a:pt x="0" y="48767"/>
                </a:lnTo>
                <a:lnTo>
                  <a:pt x="0" y="0"/>
                </a:lnTo>
                <a:lnTo>
                  <a:pt x="112775" y="0"/>
                </a:lnTo>
                <a:close/>
              </a:path>
            </a:pathLst>
          </a:custGeom>
          <a:ln w="11290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05521" y="2810255"/>
            <a:ext cx="96520" cy="33020"/>
          </a:xfrm>
          <a:custGeom>
            <a:avLst/>
            <a:gdLst/>
            <a:ahLst/>
            <a:cxnLst/>
            <a:rect l="l" t="t" r="r" b="b"/>
            <a:pathLst>
              <a:path w="96520" h="33019">
                <a:moveTo>
                  <a:pt x="0" y="32765"/>
                </a:moveTo>
                <a:lnTo>
                  <a:pt x="0" y="5333"/>
                </a:lnTo>
                <a:lnTo>
                  <a:pt x="0" y="0"/>
                </a:lnTo>
                <a:lnTo>
                  <a:pt x="6095" y="0"/>
                </a:lnTo>
                <a:lnTo>
                  <a:pt x="11429" y="0"/>
                </a:lnTo>
                <a:lnTo>
                  <a:pt x="27217" y="0"/>
                </a:lnTo>
                <a:lnTo>
                  <a:pt x="56007" y="0"/>
                </a:lnTo>
                <a:lnTo>
                  <a:pt x="83653" y="0"/>
                </a:lnTo>
                <a:lnTo>
                  <a:pt x="96012" y="0"/>
                </a:lnTo>
              </a:path>
            </a:pathLst>
          </a:custGeom>
          <a:ln w="16941">
            <a:solidFill>
              <a:srgbClr val="F5E7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94854" y="2634995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00188" y="2897885"/>
            <a:ext cx="113030" cy="269240"/>
          </a:xfrm>
          <a:custGeom>
            <a:avLst/>
            <a:gdLst/>
            <a:ahLst/>
            <a:cxnLst/>
            <a:rect l="l" t="t" r="r" b="b"/>
            <a:pathLst>
              <a:path w="113029" h="269239">
                <a:moveTo>
                  <a:pt x="112775" y="257556"/>
                </a:moveTo>
                <a:lnTo>
                  <a:pt x="112775" y="263652"/>
                </a:lnTo>
                <a:lnTo>
                  <a:pt x="101345" y="268986"/>
                </a:lnTo>
                <a:lnTo>
                  <a:pt x="90677" y="268986"/>
                </a:lnTo>
                <a:lnTo>
                  <a:pt x="47946" y="268986"/>
                </a:lnTo>
                <a:lnTo>
                  <a:pt x="26003" y="268986"/>
                </a:lnTo>
                <a:lnTo>
                  <a:pt x="17918" y="268986"/>
                </a:lnTo>
                <a:lnTo>
                  <a:pt x="16763" y="268986"/>
                </a:lnTo>
                <a:lnTo>
                  <a:pt x="11429" y="268986"/>
                </a:lnTo>
                <a:lnTo>
                  <a:pt x="0" y="263652"/>
                </a:lnTo>
                <a:lnTo>
                  <a:pt x="0" y="257556"/>
                </a:lnTo>
                <a:lnTo>
                  <a:pt x="0" y="118348"/>
                </a:lnTo>
                <a:lnTo>
                  <a:pt x="0" y="46863"/>
                </a:lnTo>
                <a:lnTo>
                  <a:pt x="0" y="20526"/>
                </a:lnTo>
                <a:lnTo>
                  <a:pt x="0" y="16764"/>
                </a:lnTo>
                <a:lnTo>
                  <a:pt x="0" y="11430"/>
                </a:lnTo>
                <a:lnTo>
                  <a:pt x="11429" y="0"/>
                </a:lnTo>
                <a:lnTo>
                  <a:pt x="16763" y="0"/>
                </a:lnTo>
                <a:lnTo>
                  <a:pt x="59495" y="0"/>
                </a:lnTo>
                <a:lnTo>
                  <a:pt x="81438" y="0"/>
                </a:lnTo>
                <a:lnTo>
                  <a:pt x="89523" y="0"/>
                </a:lnTo>
                <a:lnTo>
                  <a:pt x="90677" y="0"/>
                </a:lnTo>
                <a:lnTo>
                  <a:pt x="98631" y="1869"/>
                </a:lnTo>
                <a:lnTo>
                  <a:pt x="105727" y="6381"/>
                </a:lnTo>
                <a:lnTo>
                  <a:pt x="110823" y="11894"/>
                </a:lnTo>
                <a:lnTo>
                  <a:pt x="112775" y="16764"/>
                </a:lnTo>
                <a:lnTo>
                  <a:pt x="112775" y="257556"/>
                </a:lnTo>
                <a:close/>
              </a:path>
            </a:pathLst>
          </a:custGeom>
          <a:ln w="16941">
            <a:solidFill>
              <a:srgbClr val="9CA2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83423" y="2793492"/>
            <a:ext cx="118110" cy="71755"/>
          </a:xfrm>
          <a:custGeom>
            <a:avLst/>
            <a:gdLst/>
            <a:ahLst/>
            <a:cxnLst/>
            <a:rect l="l" t="t" r="r" b="b"/>
            <a:pathLst>
              <a:path w="118109" h="71755">
                <a:moveTo>
                  <a:pt x="118109" y="71627"/>
                </a:moveTo>
                <a:lnTo>
                  <a:pt x="56435" y="71627"/>
                </a:lnTo>
                <a:lnTo>
                  <a:pt x="24764" y="71627"/>
                </a:lnTo>
                <a:lnTo>
                  <a:pt x="13096" y="71627"/>
                </a:lnTo>
                <a:lnTo>
                  <a:pt x="11429" y="71627"/>
                </a:lnTo>
                <a:lnTo>
                  <a:pt x="0" y="71627"/>
                </a:lnTo>
                <a:lnTo>
                  <a:pt x="0" y="54863"/>
                </a:lnTo>
                <a:lnTo>
                  <a:pt x="0" y="31075"/>
                </a:lnTo>
                <a:lnTo>
                  <a:pt x="0" y="15430"/>
                </a:lnTo>
                <a:lnTo>
                  <a:pt x="0" y="5786"/>
                </a:lnTo>
                <a:lnTo>
                  <a:pt x="0" y="0"/>
                </a:lnTo>
              </a:path>
            </a:pathLst>
          </a:custGeom>
          <a:ln w="1694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94854" y="3218287"/>
            <a:ext cx="361315" cy="28575"/>
          </a:xfrm>
          <a:custGeom>
            <a:avLst/>
            <a:gdLst/>
            <a:ahLst/>
            <a:cxnLst/>
            <a:rect l="l" t="t" r="r" b="b"/>
            <a:pathLst>
              <a:path w="361315" h="28575">
                <a:moveTo>
                  <a:pt x="0" y="0"/>
                </a:moveTo>
                <a:lnTo>
                  <a:pt x="0" y="28232"/>
                </a:lnTo>
                <a:lnTo>
                  <a:pt x="361188" y="28232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94854" y="3242894"/>
            <a:ext cx="361315" cy="34290"/>
          </a:xfrm>
          <a:custGeom>
            <a:avLst/>
            <a:gdLst/>
            <a:ahLst/>
            <a:cxnLst/>
            <a:rect l="l" t="t" r="r" b="b"/>
            <a:pathLst>
              <a:path w="361315" h="34289">
                <a:moveTo>
                  <a:pt x="0" y="0"/>
                </a:moveTo>
                <a:lnTo>
                  <a:pt x="0" y="33883"/>
                </a:lnTo>
                <a:lnTo>
                  <a:pt x="361188" y="33883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94854" y="3300583"/>
            <a:ext cx="361315" cy="28575"/>
          </a:xfrm>
          <a:custGeom>
            <a:avLst/>
            <a:gdLst/>
            <a:ahLst/>
            <a:cxnLst/>
            <a:rect l="l" t="t" r="r" b="b"/>
            <a:pathLst>
              <a:path w="361315" h="28575">
                <a:moveTo>
                  <a:pt x="0" y="0"/>
                </a:moveTo>
                <a:lnTo>
                  <a:pt x="0" y="28232"/>
                </a:lnTo>
                <a:lnTo>
                  <a:pt x="361188" y="28232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94854" y="3325190"/>
            <a:ext cx="361315" cy="34290"/>
          </a:xfrm>
          <a:custGeom>
            <a:avLst/>
            <a:gdLst/>
            <a:ahLst/>
            <a:cxnLst/>
            <a:rect l="l" t="t" r="r" b="b"/>
            <a:pathLst>
              <a:path w="361315" h="34289">
                <a:moveTo>
                  <a:pt x="0" y="0"/>
                </a:moveTo>
                <a:lnTo>
                  <a:pt x="0" y="33883"/>
                </a:lnTo>
                <a:lnTo>
                  <a:pt x="361188" y="33883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58661" y="1485138"/>
            <a:ext cx="67945" cy="970280"/>
          </a:xfrm>
          <a:custGeom>
            <a:avLst/>
            <a:gdLst/>
            <a:ahLst/>
            <a:cxnLst/>
            <a:rect l="l" t="t" r="r" b="b"/>
            <a:pathLst>
              <a:path w="67945" h="970280">
                <a:moveTo>
                  <a:pt x="67818" y="888491"/>
                </a:moveTo>
                <a:lnTo>
                  <a:pt x="67818" y="0"/>
                </a:lnTo>
                <a:lnTo>
                  <a:pt x="0" y="49529"/>
                </a:lnTo>
                <a:lnTo>
                  <a:pt x="0" y="970026"/>
                </a:lnTo>
                <a:lnTo>
                  <a:pt x="67818" y="888491"/>
                </a:lnTo>
                <a:close/>
              </a:path>
            </a:pathLst>
          </a:custGeom>
          <a:solidFill>
            <a:srgbClr val="BBBC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61838" y="1507236"/>
            <a:ext cx="497205" cy="948055"/>
          </a:xfrm>
          <a:custGeom>
            <a:avLst/>
            <a:gdLst/>
            <a:ahLst/>
            <a:cxnLst/>
            <a:rect l="l" t="t" r="r" b="b"/>
            <a:pathLst>
              <a:path w="497204" h="948055">
                <a:moveTo>
                  <a:pt x="496823" y="947927"/>
                </a:moveTo>
                <a:lnTo>
                  <a:pt x="496823" y="0"/>
                </a:lnTo>
                <a:lnTo>
                  <a:pt x="0" y="0"/>
                </a:lnTo>
                <a:lnTo>
                  <a:pt x="0" y="920495"/>
                </a:lnTo>
                <a:lnTo>
                  <a:pt x="28193" y="947927"/>
                </a:lnTo>
                <a:lnTo>
                  <a:pt x="496823" y="947927"/>
                </a:lnTo>
                <a:close/>
              </a:path>
            </a:pathLst>
          </a:custGeom>
          <a:solidFill>
            <a:srgbClr val="D8D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61838" y="1447038"/>
            <a:ext cx="548005" cy="60325"/>
          </a:xfrm>
          <a:custGeom>
            <a:avLst/>
            <a:gdLst/>
            <a:ahLst/>
            <a:cxnLst/>
            <a:rect l="l" t="t" r="r" b="b"/>
            <a:pathLst>
              <a:path w="548004" h="60325">
                <a:moveTo>
                  <a:pt x="547877" y="10667"/>
                </a:moveTo>
                <a:lnTo>
                  <a:pt x="547877" y="0"/>
                </a:lnTo>
                <a:lnTo>
                  <a:pt x="118109" y="0"/>
                </a:lnTo>
                <a:lnTo>
                  <a:pt x="0" y="60197"/>
                </a:lnTo>
                <a:lnTo>
                  <a:pt x="473963" y="54863"/>
                </a:lnTo>
                <a:lnTo>
                  <a:pt x="547877" y="10667"/>
                </a:lnTo>
                <a:close/>
              </a:path>
            </a:pathLst>
          </a:custGeom>
          <a:solidFill>
            <a:srgbClr val="E6E5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84697" y="1517903"/>
            <a:ext cx="468630" cy="943610"/>
          </a:xfrm>
          <a:custGeom>
            <a:avLst/>
            <a:gdLst/>
            <a:ahLst/>
            <a:cxnLst/>
            <a:rect l="l" t="t" r="r" b="b"/>
            <a:pathLst>
              <a:path w="468629" h="943610">
                <a:moveTo>
                  <a:pt x="468629" y="0"/>
                </a:moveTo>
                <a:lnTo>
                  <a:pt x="0" y="0"/>
                </a:lnTo>
                <a:lnTo>
                  <a:pt x="0" y="943356"/>
                </a:lnTo>
              </a:path>
            </a:pathLst>
          </a:custGeom>
          <a:ln w="282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51753" y="162763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51753" y="166039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102108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51753" y="172669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51753" y="175945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102108" y="0"/>
                </a:moveTo>
                <a:lnTo>
                  <a:pt x="0" y="0"/>
                </a:lnTo>
              </a:path>
            </a:pathLst>
          </a:custGeom>
          <a:ln w="565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91378" y="2077211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22859" y="16764"/>
                </a:moveTo>
                <a:lnTo>
                  <a:pt x="22859" y="5333"/>
                </a:lnTo>
                <a:lnTo>
                  <a:pt x="17525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764"/>
                </a:lnTo>
                <a:lnTo>
                  <a:pt x="6095" y="22098"/>
                </a:lnTo>
                <a:lnTo>
                  <a:pt x="17525" y="22098"/>
                </a:lnTo>
                <a:lnTo>
                  <a:pt x="22859" y="16764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91378" y="2077211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0668"/>
                </a:lnTo>
                <a:lnTo>
                  <a:pt x="0" y="16764"/>
                </a:lnTo>
                <a:lnTo>
                  <a:pt x="6095" y="22098"/>
                </a:lnTo>
                <a:lnTo>
                  <a:pt x="11429" y="22098"/>
                </a:lnTo>
                <a:lnTo>
                  <a:pt x="17525" y="22098"/>
                </a:lnTo>
                <a:lnTo>
                  <a:pt x="22859" y="16764"/>
                </a:lnTo>
                <a:lnTo>
                  <a:pt x="22859" y="10668"/>
                </a:lnTo>
                <a:lnTo>
                  <a:pt x="22859" y="5333"/>
                </a:lnTo>
                <a:lnTo>
                  <a:pt x="17525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91378" y="2005583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22859" y="16764"/>
                </a:moveTo>
                <a:lnTo>
                  <a:pt x="22859" y="6095"/>
                </a:lnTo>
                <a:lnTo>
                  <a:pt x="17525" y="0"/>
                </a:lnTo>
                <a:lnTo>
                  <a:pt x="6095" y="0"/>
                </a:lnTo>
                <a:lnTo>
                  <a:pt x="0" y="6096"/>
                </a:lnTo>
                <a:lnTo>
                  <a:pt x="0" y="16764"/>
                </a:lnTo>
                <a:lnTo>
                  <a:pt x="6095" y="22098"/>
                </a:lnTo>
                <a:lnTo>
                  <a:pt x="17525" y="22098"/>
                </a:lnTo>
                <a:lnTo>
                  <a:pt x="22859" y="16764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91378" y="2005583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60" h="22225">
                <a:moveTo>
                  <a:pt x="11429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1430"/>
                </a:lnTo>
                <a:lnTo>
                  <a:pt x="0" y="16764"/>
                </a:lnTo>
                <a:lnTo>
                  <a:pt x="6095" y="22098"/>
                </a:lnTo>
                <a:lnTo>
                  <a:pt x="11429" y="22098"/>
                </a:lnTo>
                <a:lnTo>
                  <a:pt x="17525" y="22098"/>
                </a:lnTo>
                <a:lnTo>
                  <a:pt x="22859" y="16764"/>
                </a:lnTo>
                <a:lnTo>
                  <a:pt x="22859" y="11430"/>
                </a:lnTo>
                <a:lnTo>
                  <a:pt x="22859" y="6095"/>
                </a:lnTo>
                <a:lnTo>
                  <a:pt x="17525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91378" y="214883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16002"/>
                </a:moveTo>
                <a:lnTo>
                  <a:pt x="22859" y="5333"/>
                </a:lnTo>
                <a:lnTo>
                  <a:pt x="17525" y="0"/>
                </a:lnTo>
                <a:lnTo>
                  <a:pt x="6095" y="0"/>
                </a:lnTo>
                <a:lnTo>
                  <a:pt x="0" y="5334"/>
                </a:lnTo>
                <a:lnTo>
                  <a:pt x="0" y="16002"/>
                </a:lnTo>
                <a:lnTo>
                  <a:pt x="6095" y="21336"/>
                </a:lnTo>
                <a:lnTo>
                  <a:pt x="17525" y="21336"/>
                </a:lnTo>
                <a:lnTo>
                  <a:pt x="22859" y="16002"/>
                </a:lnTo>
                <a:close/>
              </a:path>
            </a:pathLst>
          </a:custGeom>
          <a:solidFill>
            <a:srgbClr val="9EA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91378" y="2148839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11429" y="0"/>
                </a:moveTo>
                <a:lnTo>
                  <a:pt x="6095" y="0"/>
                </a:lnTo>
                <a:lnTo>
                  <a:pt x="0" y="5334"/>
                </a:lnTo>
                <a:lnTo>
                  <a:pt x="0" y="10668"/>
                </a:lnTo>
                <a:lnTo>
                  <a:pt x="0" y="16002"/>
                </a:lnTo>
                <a:lnTo>
                  <a:pt x="6095" y="21336"/>
                </a:lnTo>
                <a:lnTo>
                  <a:pt x="11429" y="21336"/>
                </a:lnTo>
                <a:lnTo>
                  <a:pt x="17525" y="21336"/>
                </a:lnTo>
                <a:lnTo>
                  <a:pt x="22859" y="16002"/>
                </a:lnTo>
                <a:lnTo>
                  <a:pt x="22859" y="10668"/>
                </a:lnTo>
                <a:lnTo>
                  <a:pt x="22859" y="5333"/>
                </a:lnTo>
                <a:lnTo>
                  <a:pt x="17525" y="0"/>
                </a:lnTo>
                <a:lnTo>
                  <a:pt x="11429" y="0"/>
                </a:lnTo>
                <a:close/>
              </a:path>
            </a:pathLst>
          </a:custGeom>
          <a:ln w="11290">
            <a:solidFill>
              <a:srgbClr val="8A91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46420" y="1589532"/>
            <a:ext cx="356235" cy="197485"/>
          </a:xfrm>
          <a:custGeom>
            <a:avLst/>
            <a:gdLst/>
            <a:ahLst/>
            <a:cxnLst/>
            <a:rect l="l" t="t" r="r" b="b"/>
            <a:pathLst>
              <a:path w="356235" h="197485">
                <a:moveTo>
                  <a:pt x="355853" y="197357"/>
                </a:moveTo>
                <a:lnTo>
                  <a:pt x="355853" y="0"/>
                </a:lnTo>
                <a:lnTo>
                  <a:pt x="0" y="0"/>
                </a:lnTo>
                <a:lnTo>
                  <a:pt x="0" y="197357"/>
                </a:lnTo>
                <a:lnTo>
                  <a:pt x="355853" y="197357"/>
                </a:lnTo>
                <a:close/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23559" y="1594866"/>
            <a:ext cx="379095" cy="213360"/>
          </a:xfrm>
          <a:custGeom>
            <a:avLst/>
            <a:gdLst/>
            <a:ahLst/>
            <a:cxnLst/>
            <a:rect l="l" t="t" r="r" b="b"/>
            <a:pathLst>
              <a:path w="379095" h="213360">
                <a:moveTo>
                  <a:pt x="0" y="0"/>
                </a:moveTo>
                <a:lnTo>
                  <a:pt x="0" y="213360"/>
                </a:lnTo>
                <a:lnTo>
                  <a:pt x="378714" y="213359"/>
                </a:lnTo>
              </a:path>
            </a:pathLst>
          </a:custGeom>
          <a:ln w="225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61838" y="1447038"/>
            <a:ext cx="565150" cy="1008380"/>
          </a:xfrm>
          <a:custGeom>
            <a:avLst/>
            <a:gdLst/>
            <a:ahLst/>
            <a:cxnLst/>
            <a:rect l="l" t="t" r="r" b="b"/>
            <a:pathLst>
              <a:path w="565150" h="1008380">
                <a:moveTo>
                  <a:pt x="28194" y="1008126"/>
                </a:moveTo>
                <a:lnTo>
                  <a:pt x="18966" y="1006292"/>
                </a:lnTo>
                <a:lnTo>
                  <a:pt x="9810" y="1001458"/>
                </a:lnTo>
                <a:lnTo>
                  <a:pt x="2797" y="994624"/>
                </a:lnTo>
                <a:lnTo>
                  <a:pt x="0" y="986789"/>
                </a:lnTo>
                <a:lnTo>
                  <a:pt x="0" y="978271"/>
                </a:lnTo>
                <a:lnTo>
                  <a:pt x="0" y="957444"/>
                </a:lnTo>
                <a:lnTo>
                  <a:pt x="0" y="925688"/>
                </a:lnTo>
                <a:lnTo>
                  <a:pt x="0" y="884385"/>
                </a:lnTo>
                <a:lnTo>
                  <a:pt x="0" y="834912"/>
                </a:lnTo>
                <a:lnTo>
                  <a:pt x="0" y="778651"/>
                </a:lnTo>
                <a:lnTo>
                  <a:pt x="0" y="716980"/>
                </a:lnTo>
                <a:lnTo>
                  <a:pt x="0" y="651280"/>
                </a:lnTo>
                <a:lnTo>
                  <a:pt x="0" y="582930"/>
                </a:lnTo>
                <a:lnTo>
                  <a:pt x="0" y="513309"/>
                </a:lnTo>
                <a:lnTo>
                  <a:pt x="0" y="443799"/>
                </a:lnTo>
                <a:lnTo>
                  <a:pt x="0" y="375778"/>
                </a:lnTo>
                <a:lnTo>
                  <a:pt x="0" y="310627"/>
                </a:lnTo>
                <a:lnTo>
                  <a:pt x="0" y="249724"/>
                </a:lnTo>
                <a:lnTo>
                  <a:pt x="0" y="194451"/>
                </a:lnTo>
                <a:lnTo>
                  <a:pt x="0" y="146185"/>
                </a:lnTo>
                <a:lnTo>
                  <a:pt x="0" y="106308"/>
                </a:lnTo>
                <a:lnTo>
                  <a:pt x="0" y="76200"/>
                </a:lnTo>
                <a:lnTo>
                  <a:pt x="3571" y="59507"/>
                </a:lnTo>
                <a:lnTo>
                  <a:pt x="11430" y="49530"/>
                </a:lnTo>
                <a:lnTo>
                  <a:pt x="19288" y="44696"/>
                </a:lnTo>
                <a:lnTo>
                  <a:pt x="22860" y="43434"/>
                </a:lnTo>
                <a:lnTo>
                  <a:pt x="61805" y="24407"/>
                </a:lnTo>
                <a:lnTo>
                  <a:pt x="82962" y="14096"/>
                </a:lnTo>
                <a:lnTo>
                  <a:pt x="93690" y="8929"/>
                </a:lnTo>
                <a:lnTo>
                  <a:pt x="101346" y="5334"/>
                </a:lnTo>
                <a:lnTo>
                  <a:pt x="114121" y="4500"/>
                </a:lnTo>
                <a:lnTo>
                  <a:pt x="127539" y="2667"/>
                </a:lnTo>
                <a:lnTo>
                  <a:pt x="141958" y="833"/>
                </a:lnTo>
                <a:lnTo>
                  <a:pt x="157734" y="0"/>
                </a:lnTo>
                <a:lnTo>
                  <a:pt x="180330" y="0"/>
                </a:lnTo>
                <a:lnTo>
                  <a:pt x="225778" y="0"/>
                </a:lnTo>
                <a:lnTo>
                  <a:pt x="541782" y="0"/>
                </a:lnTo>
                <a:lnTo>
                  <a:pt x="557248" y="5953"/>
                </a:lnTo>
                <a:lnTo>
                  <a:pt x="563784" y="19050"/>
                </a:lnTo>
                <a:lnTo>
                  <a:pt x="565034" y="32146"/>
                </a:lnTo>
                <a:lnTo>
                  <a:pt x="564642" y="38100"/>
                </a:lnTo>
                <a:lnTo>
                  <a:pt x="564642" y="551759"/>
                </a:lnTo>
                <a:lnTo>
                  <a:pt x="564642" y="815530"/>
                </a:lnTo>
                <a:lnTo>
                  <a:pt x="564642" y="912709"/>
                </a:lnTo>
                <a:lnTo>
                  <a:pt x="564642" y="926591"/>
                </a:lnTo>
                <a:lnTo>
                  <a:pt x="541555" y="954964"/>
                </a:lnTo>
                <a:lnTo>
                  <a:pt x="528542" y="970692"/>
                </a:lnTo>
                <a:lnTo>
                  <a:pt x="520815" y="979420"/>
                </a:lnTo>
                <a:lnTo>
                  <a:pt x="513588" y="986789"/>
                </a:lnTo>
                <a:lnTo>
                  <a:pt x="504205" y="996874"/>
                </a:lnTo>
                <a:lnTo>
                  <a:pt x="497395" y="1003458"/>
                </a:lnTo>
                <a:lnTo>
                  <a:pt x="487441" y="1007042"/>
                </a:lnTo>
                <a:lnTo>
                  <a:pt x="468630" y="1008126"/>
                </a:lnTo>
                <a:lnTo>
                  <a:pt x="443265" y="1008126"/>
                </a:lnTo>
                <a:lnTo>
                  <a:pt x="397681" y="1008126"/>
                </a:lnTo>
                <a:lnTo>
                  <a:pt x="43398" y="1008126"/>
                </a:lnTo>
                <a:lnTo>
                  <a:pt x="28194" y="1008126"/>
                </a:lnTo>
                <a:close/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1085" y="1877186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49529">
            <a:solidFill>
              <a:srgbClr val="9CCA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41085" y="1852422"/>
            <a:ext cx="113030" cy="49530"/>
          </a:xfrm>
          <a:custGeom>
            <a:avLst/>
            <a:gdLst/>
            <a:ahLst/>
            <a:cxnLst/>
            <a:rect l="l" t="t" r="r" b="b"/>
            <a:pathLst>
              <a:path w="113029" h="49530">
                <a:moveTo>
                  <a:pt x="112775" y="0"/>
                </a:moveTo>
                <a:lnTo>
                  <a:pt x="112775" y="49529"/>
                </a:lnTo>
                <a:lnTo>
                  <a:pt x="0" y="49529"/>
                </a:lnTo>
                <a:lnTo>
                  <a:pt x="0" y="0"/>
                </a:lnTo>
                <a:lnTo>
                  <a:pt x="112775" y="0"/>
                </a:lnTo>
                <a:close/>
              </a:path>
            </a:pathLst>
          </a:custGeom>
          <a:ln w="11290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51753" y="1863089"/>
            <a:ext cx="96520" cy="33655"/>
          </a:xfrm>
          <a:custGeom>
            <a:avLst/>
            <a:gdLst/>
            <a:ahLst/>
            <a:cxnLst/>
            <a:rect l="l" t="t" r="r" b="b"/>
            <a:pathLst>
              <a:path w="96520" h="33655">
                <a:moveTo>
                  <a:pt x="0" y="33527"/>
                </a:moveTo>
                <a:lnTo>
                  <a:pt x="0" y="6095"/>
                </a:lnTo>
                <a:lnTo>
                  <a:pt x="0" y="0"/>
                </a:lnTo>
                <a:lnTo>
                  <a:pt x="6095" y="0"/>
                </a:lnTo>
                <a:lnTo>
                  <a:pt x="11429" y="0"/>
                </a:lnTo>
                <a:lnTo>
                  <a:pt x="27217" y="0"/>
                </a:lnTo>
                <a:lnTo>
                  <a:pt x="56007" y="0"/>
                </a:lnTo>
                <a:lnTo>
                  <a:pt x="83653" y="0"/>
                </a:lnTo>
                <a:lnTo>
                  <a:pt x="96012" y="0"/>
                </a:lnTo>
              </a:path>
            </a:pathLst>
          </a:custGeom>
          <a:ln w="16941">
            <a:solidFill>
              <a:srgbClr val="F5E7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41085" y="1687829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22593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46420" y="1951482"/>
            <a:ext cx="113030" cy="268605"/>
          </a:xfrm>
          <a:custGeom>
            <a:avLst/>
            <a:gdLst/>
            <a:ahLst/>
            <a:cxnLst/>
            <a:rect l="l" t="t" r="r" b="b"/>
            <a:pathLst>
              <a:path w="113029" h="268605">
                <a:moveTo>
                  <a:pt x="112775" y="257555"/>
                </a:moveTo>
                <a:lnTo>
                  <a:pt x="112775" y="262889"/>
                </a:lnTo>
                <a:lnTo>
                  <a:pt x="101345" y="268223"/>
                </a:lnTo>
                <a:lnTo>
                  <a:pt x="90677" y="268223"/>
                </a:lnTo>
                <a:lnTo>
                  <a:pt x="47946" y="268223"/>
                </a:lnTo>
                <a:lnTo>
                  <a:pt x="26003" y="268223"/>
                </a:lnTo>
                <a:lnTo>
                  <a:pt x="17918" y="268223"/>
                </a:lnTo>
                <a:lnTo>
                  <a:pt x="16763" y="268223"/>
                </a:lnTo>
                <a:lnTo>
                  <a:pt x="11429" y="268223"/>
                </a:lnTo>
                <a:lnTo>
                  <a:pt x="0" y="262889"/>
                </a:lnTo>
                <a:lnTo>
                  <a:pt x="0" y="257555"/>
                </a:lnTo>
                <a:lnTo>
                  <a:pt x="0" y="117907"/>
                </a:lnTo>
                <a:lnTo>
                  <a:pt x="0" y="46196"/>
                </a:lnTo>
                <a:lnTo>
                  <a:pt x="0" y="19776"/>
                </a:lnTo>
                <a:lnTo>
                  <a:pt x="0" y="16001"/>
                </a:lnTo>
                <a:lnTo>
                  <a:pt x="0" y="10667"/>
                </a:lnTo>
                <a:lnTo>
                  <a:pt x="11429" y="0"/>
                </a:lnTo>
                <a:lnTo>
                  <a:pt x="90677" y="0"/>
                </a:lnTo>
                <a:lnTo>
                  <a:pt x="98631" y="1750"/>
                </a:lnTo>
                <a:lnTo>
                  <a:pt x="105727" y="6000"/>
                </a:lnTo>
                <a:lnTo>
                  <a:pt x="110823" y="11251"/>
                </a:lnTo>
                <a:lnTo>
                  <a:pt x="112775" y="16001"/>
                </a:lnTo>
                <a:lnTo>
                  <a:pt x="112775" y="257555"/>
                </a:lnTo>
                <a:close/>
              </a:path>
            </a:pathLst>
          </a:custGeom>
          <a:ln w="16941">
            <a:solidFill>
              <a:srgbClr val="9CA2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29655" y="1847088"/>
            <a:ext cx="118110" cy="71120"/>
          </a:xfrm>
          <a:custGeom>
            <a:avLst/>
            <a:gdLst/>
            <a:ahLst/>
            <a:cxnLst/>
            <a:rect l="l" t="t" r="r" b="b"/>
            <a:pathLst>
              <a:path w="118110" h="71119">
                <a:moveTo>
                  <a:pt x="118110" y="70865"/>
                </a:moveTo>
                <a:lnTo>
                  <a:pt x="56435" y="70865"/>
                </a:lnTo>
                <a:lnTo>
                  <a:pt x="24765" y="70865"/>
                </a:lnTo>
                <a:lnTo>
                  <a:pt x="13096" y="70865"/>
                </a:lnTo>
                <a:lnTo>
                  <a:pt x="11430" y="70865"/>
                </a:lnTo>
                <a:lnTo>
                  <a:pt x="0" y="70865"/>
                </a:lnTo>
                <a:lnTo>
                  <a:pt x="0" y="54863"/>
                </a:lnTo>
                <a:lnTo>
                  <a:pt x="0" y="30646"/>
                </a:lnTo>
                <a:lnTo>
                  <a:pt x="0" y="14858"/>
                </a:lnTo>
                <a:lnTo>
                  <a:pt x="0" y="5357"/>
                </a:lnTo>
                <a:lnTo>
                  <a:pt x="0" y="0"/>
                </a:lnTo>
              </a:path>
            </a:pathLst>
          </a:custGeom>
          <a:ln w="1694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41085" y="2271122"/>
            <a:ext cx="361315" cy="28575"/>
          </a:xfrm>
          <a:custGeom>
            <a:avLst/>
            <a:gdLst/>
            <a:ahLst/>
            <a:cxnLst/>
            <a:rect l="l" t="t" r="r" b="b"/>
            <a:pathLst>
              <a:path w="361314" h="28575">
                <a:moveTo>
                  <a:pt x="0" y="0"/>
                </a:moveTo>
                <a:lnTo>
                  <a:pt x="0" y="28232"/>
                </a:lnTo>
                <a:lnTo>
                  <a:pt x="361188" y="28232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41085" y="2295728"/>
            <a:ext cx="361315" cy="34290"/>
          </a:xfrm>
          <a:custGeom>
            <a:avLst/>
            <a:gdLst/>
            <a:ahLst/>
            <a:cxnLst/>
            <a:rect l="l" t="t" r="r" b="b"/>
            <a:pathLst>
              <a:path w="361314" h="34289">
                <a:moveTo>
                  <a:pt x="0" y="0"/>
                </a:moveTo>
                <a:lnTo>
                  <a:pt x="0" y="33883"/>
                </a:lnTo>
                <a:lnTo>
                  <a:pt x="361188" y="33883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41085" y="2353417"/>
            <a:ext cx="361315" cy="28575"/>
          </a:xfrm>
          <a:custGeom>
            <a:avLst/>
            <a:gdLst/>
            <a:ahLst/>
            <a:cxnLst/>
            <a:rect l="l" t="t" r="r" b="b"/>
            <a:pathLst>
              <a:path w="361314" h="28575">
                <a:moveTo>
                  <a:pt x="0" y="0"/>
                </a:moveTo>
                <a:lnTo>
                  <a:pt x="0" y="28232"/>
                </a:lnTo>
                <a:lnTo>
                  <a:pt x="361188" y="28232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41085" y="2378024"/>
            <a:ext cx="361315" cy="34290"/>
          </a:xfrm>
          <a:custGeom>
            <a:avLst/>
            <a:gdLst/>
            <a:ahLst/>
            <a:cxnLst/>
            <a:rect l="l" t="t" r="r" b="b"/>
            <a:pathLst>
              <a:path w="361314" h="34289">
                <a:moveTo>
                  <a:pt x="0" y="0"/>
                </a:moveTo>
                <a:lnTo>
                  <a:pt x="0" y="33883"/>
                </a:lnTo>
                <a:lnTo>
                  <a:pt x="361188" y="33883"/>
                </a:lnTo>
                <a:lnTo>
                  <a:pt x="361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475143" y="3084487"/>
            <a:ext cx="73329" cy="197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13638" y="3087623"/>
            <a:ext cx="626745" cy="196850"/>
          </a:xfrm>
          <a:custGeom>
            <a:avLst/>
            <a:gdLst/>
            <a:ahLst/>
            <a:cxnLst/>
            <a:rect l="l" t="t" r="r" b="b"/>
            <a:pathLst>
              <a:path w="626744" h="196850">
                <a:moveTo>
                  <a:pt x="626363" y="0"/>
                </a:moveTo>
                <a:lnTo>
                  <a:pt x="78485" y="0"/>
                </a:lnTo>
                <a:lnTo>
                  <a:pt x="78485" y="5334"/>
                </a:lnTo>
                <a:lnTo>
                  <a:pt x="64805" y="16156"/>
                </a:lnTo>
                <a:lnTo>
                  <a:pt x="39909" y="34766"/>
                </a:lnTo>
                <a:lnTo>
                  <a:pt x="5333" y="60198"/>
                </a:lnTo>
                <a:lnTo>
                  <a:pt x="0" y="65532"/>
                </a:lnTo>
                <a:lnTo>
                  <a:pt x="0" y="191262"/>
                </a:lnTo>
                <a:lnTo>
                  <a:pt x="5333" y="196596"/>
                </a:lnTo>
                <a:lnTo>
                  <a:pt x="569976" y="196595"/>
                </a:lnTo>
                <a:lnTo>
                  <a:pt x="569976" y="98297"/>
                </a:lnTo>
                <a:lnTo>
                  <a:pt x="570059" y="91594"/>
                </a:lnTo>
                <a:lnTo>
                  <a:pt x="615981" y="11525"/>
                </a:lnTo>
                <a:lnTo>
                  <a:pt x="622565" y="3940"/>
                </a:lnTo>
                <a:lnTo>
                  <a:pt x="626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13638" y="3087623"/>
            <a:ext cx="626745" cy="196850"/>
          </a:xfrm>
          <a:custGeom>
            <a:avLst/>
            <a:gdLst/>
            <a:ahLst/>
            <a:cxnLst/>
            <a:rect l="l" t="t" r="r" b="b"/>
            <a:pathLst>
              <a:path w="626744" h="196850">
                <a:moveTo>
                  <a:pt x="146303" y="0"/>
                </a:moveTo>
                <a:lnTo>
                  <a:pt x="110620" y="0"/>
                </a:lnTo>
                <a:lnTo>
                  <a:pt x="92297" y="0"/>
                </a:lnTo>
                <a:lnTo>
                  <a:pt x="85546" y="0"/>
                </a:lnTo>
                <a:lnTo>
                  <a:pt x="84581" y="0"/>
                </a:lnTo>
                <a:lnTo>
                  <a:pt x="78485" y="0"/>
                </a:lnTo>
                <a:lnTo>
                  <a:pt x="78485" y="5334"/>
                </a:lnTo>
                <a:lnTo>
                  <a:pt x="64805" y="16156"/>
                </a:lnTo>
                <a:lnTo>
                  <a:pt x="39909" y="34766"/>
                </a:lnTo>
                <a:lnTo>
                  <a:pt x="16013" y="52375"/>
                </a:lnTo>
                <a:lnTo>
                  <a:pt x="5333" y="60198"/>
                </a:lnTo>
                <a:lnTo>
                  <a:pt x="0" y="65532"/>
                </a:lnTo>
                <a:lnTo>
                  <a:pt x="0" y="70866"/>
                </a:lnTo>
                <a:lnTo>
                  <a:pt x="0" y="191262"/>
                </a:lnTo>
                <a:lnTo>
                  <a:pt x="5333" y="196596"/>
                </a:lnTo>
                <a:lnTo>
                  <a:pt x="10667" y="196596"/>
                </a:lnTo>
                <a:lnTo>
                  <a:pt x="99679" y="196596"/>
                </a:lnTo>
                <a:lnTo>
                  <a:pt x="289559" y="196596"/>
                </a:lnTo>
                <a:lnTo>
                  <a:pt x="478297" y="196595"/>
                </a:lnTo>
                <a:lnTo>
                  <a:pt x="563880" y="196595"/>
                </a:lnTo>
                <a:lnTo>
                  <a:pt x="569976" y="196595"/>
                </a:lnTo>
                <a:lnTo>
                  <a:pt x="569976" y="191261"/>
                </a:lnTo>
                <a:lnTo>
                  <a:pt x="569976" y="161305"/>
                </a:lnTo>
                <a:lnTo>
                  <a:pt x="569976" y="144779"/>
                </a:lnTo>
                <a:lnTo>
                  <a:pt x="569976" y="128254"/>
                </a:lnTo>
                <a:lnTo>
                  <a:pt x="569976" y="98297"/>
                </a:lnTo>
                <a:lnTo>
                  <a:pt x="570059" y="91594"/>
                </a:lnTo>
                <a:lnTo>
                  <a:pt x="601825" y="28396"/>
                </a:lnTo>
                <a:lnTo>
                  <a:pt x="626363" y="0"/>
                </a:lnTo>
                <a:lnTo>
                  <a:pt x="593276" y="0"/>
                </a:lnTo>
                <a:lnTo>
                  <a:pt x="525684" y="0"/>
                </a:lnTo>
                <a:lnTo>
                  <a:pt x="459093" y="0"/>
                </a:lnTo>
                <a:lnTo>
                  <a:pt x="429006" y="0"/>
                </a:lnTo>
                <a:lnTo>
                  <a:pt x="146303" y="0"/>
                </a:lnTo>
                <a:close/>
              </a:path>
            </a:pathLst>
          </a:custGeom>
          <a:ln w="11290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92124" y="2660904"/>
            <a:ext cx="497205" cy="361315"/>
          </a:xfrm>
          <a:custGeom>
            <a:avLst/>
            <a:gdLst/>
            <a:ahLst/>
            <a:cxnLst/>
            <a:rect l="l" t="t" r="r" b="b"/>
            <a:pathLst>
              <a:path w="497205" h="361314">
                <a:moveTo>
                  <a:pt x="496824" y="344424"/>
                </a:moveTo>
                <a:lnTo>
                  <a:pt x="496824" y="349758"/>
                </a:lnTo>
                <a:lnTo>
                  <a:pt x="491490" y="361188"/>
                </a:lnTo>
                <a:lnTo>
                  <a:pt x="480060" y="361188"/>
                </a:lnTo>
                <a:lnTo>
                  <a:pt x="212657" y="361188"/>
                </a:lnTo>
                <a:lnTo>
                  <a:pt x="75342" y="361188"/>
                </a:lnTo>
                <a:lnTo>
                  <a:pt x="24753" y="361188"/>
                </a:lnTo>
                <a:lnTo>
                  <a:pt x="17526" y="361188"/>
                </a:lnTo>
                <a:lnTo>
                  <a:pt x="11430" y="361188"/>
                </a:lnTo>
                <a:lnTo>
                  <a:pt x="0" y="349758"/>
                </a:lnTo>
                <a:lnTo>
                  <a:pt x="0" y="344424"/>
                </a:lnTo>
                <a:lnTo>
                  <a:pt x="0" y="154555"/>
                </a:lnTo>
                <a:lnTo>
                  <a:pt x="0" y="57054"/>
                </a:lnTo>
                <a:lnTo>
                  <a:pt x="0" y="21133"/>
                </a:lnTo>
                <a:lnTo>
                  <a:pt x="0" y="16002"/>
                </a:lnTo>
                <a:lnTo>
                  <a:pt x="0" y="5334"/>
                </a:lnTo>
                <a:lnTo>
                  <a:pt x="11430" y="0"/>
                </a:lnTo>
                <a:lnTo>
                  <a:pt x="17526" y="0"/>
                </a:lnTo>
                <a:lnTo>
                  <a:pt x="288012" y="0"/>
                </a:lnTo>
                <a:lnTo>
                  <a:pt x="426910" y="0"/>
                </a:lnTo>
                <a:lnTo>
                  <a:pt x="478083" y="0"/>
                </a:lnTo>
                <a:lnTo>
                  <a:pt x="485394" y="0"/>
                </a:lnTo>
                <a:lnTo>
                  <a:pt x="491490" y="0"/>
                </a:lnTo>
                <a:lnTo>
                  <a:pt x="496824" y="5334"/>
                </a:lnTo>
                <a:lnTo>
                  <a:pt x="496824" y="10668"/>
                </a:lnTo>
                <a:lnTo>
                  <a:pt x="496824" y="344424"/>
                </a:lnTo>
                <a:close/>
              </a:path>
            </a:pathLst>
          </a:custGeom>
          <a:ln w="1694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35736" y="3163823"/>
            <a:ext cx="542290" cy="115570"/>
          </a:xfrm>
          <a:custGeom>
            <a:avLst/>
            <a:gdLst/>
            <a:ahLst/>
            <a:cxnLst/>
            <a:rect l="l" t="t" r="r" b="b"/>
            <a:pathLst>
              <a:path w="542290" h="115570">
                <a:moveTo>
                  <a:pt x="0" y="0"/>
                </a:moveTo>
                <a:lnTo>
                  <a:pt x="0" y="115062"/>
                </a:lnTo>
                <a:lnTo>
                  <a:pt x="541782" y="115062"/>
                </a:lnTo>
                <a:lnTo>
                  <a:pt x="541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35736" y="3169157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 h="0">
                <a:moveTo>
                  <a:pt x="0" y="0"/>
                </a:moveTo>
                <a:lnTo>
                  <a:pt x="541782" y="0"/>
                </a:lnTo>
              </a:path>
            </a:pathLst>
          </a:custGeom>
          <a:ln w="11290">
            <a:solidFill>
              <a:srgbClr val="979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58596" y="3117342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 h="0">
                <a:moveTo>
                  <a:pt x="0" y="0"/>
                </a:moveTo>
                <a:lnTo>
                  <a:pt x="564642" y="0"/>
                </a:lnTo>
              </a:path>
            </a:pathLst>
          </a:custGeom>
          <a:ln w="48767">
            <a:solidFill>
              <a:srgbClr val="E3E7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76705" y="3032760"/>
            <a:ext cx="327660" cy="104139"/>
          </a:xfrm>
          <a:custGeom>
            <a:avLst/>
            <a:gdLst/>
            <a:ahLst/>
            <a:cxnLst/>
            <a:rect l="l" t="t" r="r" b="b"/>
            <a:pathLst>
              <a:path w="327659" h="104139">
                <a:moveTo>
                  <a:pt x="327660" y="60197"/>
                </a:moveTo>
                <a:lnTo>
                  <a:pt x="327660" y="38099"/>
                </a:lnTo>
                <a:lnTo>
                  <a:pt x="203454" y="38099"/>
                </a:lnTo>
                <a:lnTo>
                  <a:pt x="203454" y="0"/>
                </a:lnTo>
                <a:lnTo>
                  <a:pt x="135636" y="0"/>
                </a:lnTo>
                <a:lnTo>
                  <a:pt x="135636" y="38100"/>
                </a:lnTo>
                <a:lnTo>
                  <a:pt x="62484" y="38100"/>
                </a:lnTo>
                <a:lnTo>
                  <a:pt x="0" y="82296"/>
                </a:lnTo>
                <a:lnTo>
                  <a:pt x="0" y="103632"/>
                </a:lnTo>
                <a:lnTo>
                  <a:pt x="282702" y="103632"/>
                </a:lnTo>
                <a:lnTo>
                  <a:pt x="327660" y="60197"/>
                </a:lnTo>
                <a:close/>
              </a:path>
            </a:pathLst>
          </a:custGeom>
          <a:solidFill>
            <a:srgbClr val="E4E2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76705" y="3032760"/>
            <a:ext cx="327660" cy="104139"/>
          </a:xfrm>
          <a:custGeom>
            <a:avLst/>
            <a:gdLst/>
            <a:ahLst/>
            <a:cxnLst/>
            <a:rect l="l" t="t" r="r" b="b"/>
            <a:pathLst>
              <a:path w="327659" h="104139">
                <a:moveTo>
                  <a:pt x="135636" y="0"/>
                </a:moveTo>
                <a:lnTo>
                  <a:pt x="203454" y="0"/>
                </a:lnTo>
                <a:lnTo>
                  <a:pt x="203454" y="38099"/>
                </a:lnTo>
                <a:lnTo>
                  <a:pt x="327660" y="38099"/>
                </a:lnTo>
                <a:lnTo>
                  <a:pt x="327660" y="60197"/>
                </a:lnTo>
                <a:lnTo>
                  <a:pt x="282702" y="103632"/>
                </a:lnTo>
                <a:lnTo>
                  <a:pt x="0" y="103632"/>
                </a:lnTo>
                <a:lnTo>
                  <a:pt x="0" y="82296"/>
                </a:lnTo>
                <a:lnTo>
                  <a:pt x="62484" y="38100"/>
                </a:lnTo>
                <a:lnTo>
                  <a:pt x="135636" y="38100"/>
                </a:lnTo>
                <a:lnTo>
                  <a:pt x="135636" y="0"/>
                </a:lnTo>
                <a:close/>
              </a:path>
            </a:pathLst>
          </a:custGeom>
          <a:ln w="11290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218438" y="3027426"/>
            <a:ext cx="56515" cy="43815"/>
          </a:xfrm>
          <a:custGeom>
            <a:avLst/>
            <a:gdLst/>
            <a:ahLst/>
            <a:cxnLst/>
            <a:rect l="l" t="t" r="r" b="b"/>
            <a:pathLst>
              <a:path w="56515" h="43814">
                <a:moveTo>
                  <a:pt x="56387" y="43434"/>
                </a:moveTo>
                <a:lnTo>
                  <a:pt x="56387" y="0"/>
                </a:lnTo>
                <a:lnTo>
                  <a:pt x="0" y="0"/>
                </a:lnTo>
                <a:lnTo>
                  <a:pt x="0" y="43434"/>
                </a:lnTo>
                <a:lnTo>
                  <a:pt x="8810" y="34432"/>
                </a:lnTo>
                <a:lnTo>
                  <a:pt x="28193" y="31432"/>
                </a:lnTo>
                <a:lnTo>
                  <a:pt x="47577" y="34432"/>
                </a:lnTo>
                <a:lnTo>
                  <a:pt x="56387" y="43434"/>
                </a:lnTo>
                <a:close/>
              </a:path>
            </a:pathLst>
          </a:custGeom>
          <a:solidFill>
            <a:srgbClr val="BABD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082802" y="3087623"/>
            <a:ext cx="316230" cy="38100"/>
          </a:xfrm>
          <a:custGeom>
            <a:avLst/>
            <a:gdLst/>
            <a:ahLst/>
            <a:cxnLst/>
            <a:rect l="l" t="t" r="r" b="b"/>
            <a:pathLst>
              <a:path w="316230" h="38100">
                <a:moveTo>
                  <a:pt x="0" y="38100"/>
                </a:moveTo>
                <a:lnTo>
                  <a:pt x="270510" y="38099"/>
                </a:lnTo>
                <a:lnTo>
                  <a:pt x="316230" y="0"/>
                </a:lnTo>
              </a:path>
            </a:pathLst>
          </a:custGeom>
          <a:ln w="11290">
            <a:solidFill>
              <a:srgbClr val="979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48511" y="2704338"/>
            <a:ext cx="384175" cy="268605"/>
          </a:xfrm>
          <a:custGeom>
            <a:avLst/>
            <a:gdLst/>
            <a:ahLst/>
            <a:cxnLst/>
            <a:rect l="l" t="t" r="r" b="b"/>
            <a:pathLst>
              <a:path w="384175" h="268605">
                <a:moveTo>
                  <a:pt x="384047" y="268223"/>
                </a:moveTo>
                <a:lnTo>
                  <a:pt x="384047" y="0"/>
                </a:lnTo>
                <a:lnTo>
                  <a:pt x="0" y="0"/>
                </a:lnTo>
                <a:lnTo>
                  <a:pt x="0" y="268223"/>
                </a:lnTo>
                <a:lnTo>
                  <a:pt x="384047" y="268223"/>
                </a:lnTo>
                <a:close/>
              </a:path>
            </a:pathLst>
          </a:custGeom>
          <a:solidFill>
            <a:srgbClr val="B0D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48511" y="2704338"/>
            <a:ext cx="384175" cy="268605"/>
          </a:xfrm>
          <a:custGeom>
            <a:avLst/>
            <a:gdLst/>
            <a:ahLst/>
            <a:cxnLst/>
            <a:rect l="l" t="t" r="r" b="b"/>
            <a:pathLst>
              <a:path w="384175" h="268605">
                <a:moveTo>
                  <a:pt x="384047" y="257555"/>
                </a:moveTo>
                <a:lnTo>
                  <a:pt x="384047" y="268223"/>
                </a:lnTo>
                <a:lnTo>
                  <a:pt x="372617" y="268223"/>
                </a:lnTo>
                <a:lnTo>
                  <a:pt x="163806" y="268223"/>
                </a:lnTo>
                <a:lnTo>
                  <a:pt x="56578" y="268223"/>
                </a:lnTo>
                <a:lnTo>
                  <a:pt x="17073" y="268223"/>
                </a:lnTo>
                <a:lnTo>
                  <a:pt x="11429" y="268223"/>
                </a:lnTo>
                <a:lnTo>
                  <a:pt x="0" y="268223"/>
                </a:lnTo>
                <a:lnTo>
                  <a:pt x="0" y="257555"/>
                </a:lnTo>
                <a:lnTo>
                  <a:pt x="0" y="115264"/>
                </a:lnTo>
                <a:lnTo>
                  <a:pt x="0" y="42195"/>
                </a:lnTo>
                <a:lnTo>
                  <a:pt x="0" y="15275"/>
                </a:lnTo>
                <a:lnTo>
                  <a:pt x="0" y="11429"/>
                </a:lnTo>
                <a:lnTo>
                  <a:pt x="0" y="0"/>
                </a:lnTo>
                <a:lnTo>
                  <a:pt x="11429" y="0"/>
                </a:lnTo>
                <a:lnTo>
                  <a:pt x="220241" y="0"/>
                </a:lnTo>
                <a:lnTo>
                  <a:pt x="327469" y="0"/>
                </a:lnTo>
                <a:lnTo>
                  <a:pt x="366974" y="0"/>
                </a:lnTo>
                <a:lnTo>
                  <a:pt x="372617" y="0"/>
                </a:lnTo>
                <a:lnTo>
                  <a:pt x="384047" y="0"/>
                </a:lnTo>
                <a:lnTo>
                  <a:pt x="384047" y="11429"/>
                </a:lnTo>
                <a:lnTo>
                  <a:pt x="384047" y="257555"/>
                </a:lnTo>
                <a:close/>
              </a:path>
            </a:pathLst>
          </a:custGeom>
          <a:ln w="11290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16330" y="2769870"/>
            <a:ext cx="311150" cy="197485"/>
          </a:xfrm>
          <a:custGeom>
            <a:avLst/>
            <a:gdLst/>
            <a:ahLst/>
            <a:cxnLst/>
            <a:rect l="l" t="t" r="r" b="b"/>
            <a:pathLst>
              <a:path w="311150" h="197485">
                <a:moveTo>
                  <a:pt x="310896" y="197357"/>
                </a:moveTo>
                <a:lnTo>
                  <a:pt x="310896" y="0"/>
                </a:lnTo>
                <a:lnTo>
                  <a:pt x="0" y="0"/>
                </a:lnTo>
                <a:lnTo>
                  <a:pt x="0" y="197357"/>
                </a:lnTo>
                <a:lnTo>
                  <a:pt x="310896" y="197357"/>
                </a:lnTo>
                <a:close/>
              </a:path>
            </a:pathLst>
          </a:custGeom>
          <a:solidFill>
            <a:srgbClr val="8AB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10996" y="2737104"/>
            <a:ext cx="299720" cy="0"/>
          </a:xfrm>
          <a:custGeom>
            <a:avLst/>
            <a:gdLst/>
            <a:ahLst/>
            <a:cxnLst/>
            <a:rect l="l" t="t" r="r" b="b"/>
            <a:pathLst>
              <a:path w="299719" h="0">
                <a:moveTo>
                  <a:pt x="299466" y="0"/>
                </a:moveTo>
                <a:lnTo>
                  <a:pt x="0" y="0"/>
                </a:lnTo>
              </a:path>
            </a:pathLst>
          </a:custGeom>
          <a:ln w="33870">
            <a:solidFill>
              <a:srgbClr val="E6F5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82802" y="2734615"/>
            <a:ext cx="327660" cy="205740"/>
          </a:xfrm>
          <a:custGeom>
            <a:avLst/>
            <a:gdLst/>
            <a:ahLst/>
            <a:cxnLst/>
            <a:rect l="l" t="t" r="r" b="b"/>
            <a:pathLst>
              <a:path w="327659" h="205739">
                <a:moveTo>
                  <a:pt x="327659" y="2488"/>
                </a:moveTo>
                <a:lnTo>
                  <a:pt x="154531" y="2488"/>
                </a:lnTo>
                <a:lnTo>
                  <a:pt x="65627" y="2488"/>
                </a:lnTo>
                <a:lnTo>
                  <a:pt x="32873" y="2488"/>
                </a:lnTo>
                <a:lnTo>
                  <a:pt x="28193" y="2488"/>
                </a:lnTo>
                <a:lnTo>
                  <a:pt x="11894" y="0"/>
                </a:lnTo>
                <a:lnTo>
                  <a:pt x="3524" y="2583"/>
                </a:lnTo>
                <a:lnTo>
                  <a:pt x="440" y="13311"/>
                </a:lnTo>
                <a:lnTo>
                  <a:pt x="0" y="35254"/>
                </a:lnTo>
                <a:lnTo>
                  <a:pt x="0" y="78200"/>
                </a:lnTo>
                <a:lnTo>
                  <a:pt x="0" y="134790"/>
                </a:lnTo>
                <a:lnTo>
                  <a:pt x="0" y="184094"/>
                </a:lnTo>
                <a:lnTo>
                  <a:pt x="0" y="205180"/>
                </a:lnTo>
              </a:path>
            </a:pathLst>
          </a:custGeom>
          <a:ln w="33870">
            <a:solidFill>
              <a:srgbClr val="E6F5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66038" y="2721101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50291" y="27432"/>
                </a:moveTo>
                <a:lnTo>
                  <a:pt x="48244" y="16073"/>
                </a:lnTo>
                <a:lnTo>
                  <a:pt x="42481" y="7429"/>
                </a:lnTo>
                <a:lnTo>
                  <a:pt x="33575" y="1928"/>
                </a:lnTo>
                <a:lnTo>
                  <a:pt x="22097" y="0"/>
                </a:lnTo>
                <a:lnTo>
                  <a:pt x="13823" y="1928"/>
                </a:lnTo>
                <a:lnTo>
                  <a:pt x="6762" y="7429"/>
                </a:lnTo>
                <a:lnTo>
                  <a:pt x="1845" y="16073"/>
                </a:lnTo>
                <a:lnTo>
                  <a:pt x="0" y="27432"/>
                </a:lnTo>
                <a:lnTo>
                  <a:pt x="1845" y="35266"/>
                </a:lnTo>
                <a:lnTo>
                  <a:pt x="6762" y="42100"/>
                </a:lnTo>
                <a:lnTo>
                  <a:pt x="13823" y="46934"/>
                </a:lnTo>
                <a:lnTo>
                  <a:pt x="22097" y="48768"/>
                </a:lnTo>
                <a:lnTo>
                  <a:pt x="33575" y="46934"/>
                </a:lnTo>
                <a:lnTo>
                  <a:pt x="42481" y="42100"/>
                </a:lnTo>
                <a:lnTo>
                  <a:pt x="48244" y="35266"/>
                </a:lnTo>
                <a:lnTo>
                  <a:pt x="50291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4817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External access control</a:t>
            </a:r>
            <a:r>
              <a:rPr dirty="0" sz="2400" spc="-45"/>
              <a:t> </a:t>
            </a:r>
            <a:r>
              <a:rPr dirty="0" sz="2400" spc="-5"/>
              <a:t>resource</a:t>
            </a:r>
            <a:endParaRPr sz="2400"/>
          </a:p>
        </p:txBody>
      </p:sp>
      <p:sp>
        <p:nvSpPr>
          <p:cNvPr id="84" name="object 84"/>
          <p:cNvSpPr/>
          <p:nvPr/>
        </p:nvSpPr>
        <p:spPr>
          <a:xfrm>
            <a:off x="3113531" y="2753105"/>
            <a:ext cx="3094482" cy="471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95" y="1156970"/>
            <a:ext cx="8616950" cy="41490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407034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LDAP provides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means of storing and retrieving information about  people, groups, or objects on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centralized X.500 or LDAP directory  </a:t>
            </a:r>
            <a:r>
              <a:rPr dirty="0" sz="2100">
                <a:latin typeface="Arial"/>
                <a:cs typeface="Arial"/>
              </a:rPr>
              <a:t>server</a:t>
            </a:r>
            <a:endParaRPr sz="2100">
              <a:latin typeface="Arial"/>
              <a:cs typeface="Arial"/>
            </a:endParaRPr>
          </a:p>
          <a:p>
            <a:pPr lvl="1" marL="469900" marR="167640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Font typeface="Arial"/>
              <a:buChar char="▪"/>
              <a:tabLst>
                <a:tab pos="469900" algn="l"/>
              </a:tabLst>
            </a:pPr>
            <a:r>
              <a:rPr dirty="0" sz="1900" spc="-5" i="1">
                <a:latin typeface="Arial"/>
                <a:cs typeface="Arial"/>
              </a:rPr>
              <a:t>X.500 </a:t>
            </a:r>
            <a:r>
              <a:rPr dirty="0" sz="1900" spc="-5">
                <a:latin typeface="Arial"/>
                <a:cs typeface="Arial"/>
              </a:rPr>
              <a:t>enables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information </a:t>
            </a:r>
            <a:r>
              <a:rPr dirty="0" sz="1900">
                <a:latin typeface="Arial"/>
                <a:cs typeface="Arial"/>
              </a:rPr>
              <a:t>to </a:t>
            </a:r>
            <a:r>
              <a:rPr dirty="0" sz="1900" spc="-5">
                <a:latin typeface="Arial"/>
                <a:cs typeface="Arial"/>
              </a:rPr>
              <a:t>be organized and queried, by </a:t>
            </a:r>
            <a:r>
              <a:rPr dirty="0" sz="1900" spc="-55">
                <a:latin typeface="Arial"/>
                <a:cs typeface="Arial"/>
              </a:rPr>
              <a:t>LDAP, </a:t>
            </a:r>
            <a:r>
              <a:rPr dirty="0" sz="1900">
                <a:latin typeface="Arial"/>
                <a:cs typeface="Arial"/>
              </a:rPr>
              <a:t>from  </a:t>
            </a:r>
            <a:r>
              <a:rPr dirty="0" sz="1900" spc="-5">
                <a:latin typeface="Arial"/>
                <a:cs typeface="Arial"/>
              </a:rPr>
              <a:t>multiple web servers by various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attributes</a:t>
            </a:r>
            <a:endParaRPr sz="19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10"/>
              </a:spcBef>
              <a:buClr>
                <a:srgbClr val="008ABF"/>
              </a:buClr>
              <a:buFont typeface="Arial"/>
              <a:buChar char="▪"/>
              <a:tabLst>
                <a:tab pos="469900" algn="l"/>
              </a:tabLst>
            </a:pPr>
            <a:r>
              <a:rPr dirty="0" sz="1900" spc="-5" i="1">
                <a:latin typeface="Arial"/>
                <a:cs typeface="Arial"/>
              </a:rPr>
              <a:t>LDAP </a:t>
            </a:r>
            <a:r>
              <a:rPr dirty="0" sz="1900">
                <a:latin typeface="Arial"/>
                <a:cs typeface="Arial"/>
              </a:rPr>
              <a:t>reduces system resources </a:t>
            </a:r>
            <a:r>
              <a:rPr dirty="0" sz="1900" spc="-5">
                <a:latin typeface="Arial"/>
                <a:cs typeface="Arial"/>
              </a:rPr>
              <a:t>by including only </a:t>
            </a:r>
            <a:r>
              <a:rPr dirty="0" sz="1900">
                <a:latin typeface="Arial"/>
                <a:cs typeface="Arial"/>
              </a:rPr>
              <a:t>a functional subset </a:t>
            </a:r>
            <a:r>
              <a:rPr dirty="0" sz="1900" spc="-5">
                <a:latin typeface="Arial"/>
                <a:cs typeface="Arial"/>
              </a:rPr>
              <a:t>of </a:t>
            </a:r>
            <a:r>
              <a:rPr dirty="0" sz="1900">
                <a:latin typeface="Arial"/>
                <a:cs typeface="Arial"/>
              </a:rPr>
              <a:t>the  </a:t>
            </a:r>
            <a:r>
              <a:rPr dirty="0" sz="1900" spc="-5">
                <a:latin typeface="Arial"/>
                <a:cs typeface="Arial"/>
              </a:rPr>
              <a:t>original </a:t>
            </a:r>
            <a:r>
              <a:rPr dirty="0" sz="1900">
                <a:latin typeface="Arial"/>
                <a:cs typeface="Arial"/>
              </a:rPr>
              <a:t>X.500 </a:t>
            </a:r>
            <a:r>
              <a:rPr dirty="0" sz="1900" spc="-5">
                <a:latin typeface="Arial"/>
                <a:cs typeface="Arial"/>
              </a:rPr>
              <a:t>Directory </a:t>
            </a:r>
            <a:r>
              <a:rPr dirty="0" sz="1900">
                <a:latin typeface="Arial"/>
                <a:cs typeface="Arial"/>
              </a:rPr>
              <a:t>Access Protocol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(DAP)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8ABF"/>
              </a:buClr>
              <a:buFont typeface="Arial"/>
              <a:buChar char="▪"/>
            </a:pPr>
            <a:endParaRPr sz="2750">
              <a:latin typeface="Times New Roman"/>
              <a:cs typeface="Times New Roman"/>
            </a:endParaRPr>
          </a:p>
          <a:p>
            <a:pPr marL="247015" indent="-234950">
              <a:lnSpc>
                <a:spcPts val="2510"/>
              </a:lnSpc>
              <a:spcBef>
                <a:spcPts val="5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>
                <a:latin typeface="Arial"/>
                <a:cs typeface="Arial"/>
              </a:rPr>
              <a:t>A few facts </a:t>
            </a:r>
            <a:r>
              <a:rPr dirty="0" sz="2100" spc="-5">
                <a:latin typeface="Arial"/>
                <a:cs typeface="Arial"/>
              </a:rPr>
              <a:t>about</a:t>
            </a:r>
            <a:r>
              <a:rPr dirty="0" sz="2100" spc="-1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LDAP: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An LDAP directory is </a:t>
            </a:r>
            <a:r>
              <a:rPr dirty="0" sz="1900">
                <a:latin typeface="Arial"/>
                <a:cs typeface="Arial"/>
              </a:rPr>
              <a:t>a tree </a:t>
            </a:r>
            <a:r>
              <a:rPr dirty="0" sz="1900" spc="-5">
                <a:latin typeface="Arial"/>
                <a:cs typeface="Arial"/>
              </a:rPr>
              <a:t>of directory entries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The </a:t>
            </a:r>
            <a:r>
              <a:rPr dirty="0" sz="1900" b="1">
                <a:latin typeface="Arial"/>
                <a:cs typeface="Arial"/>
              </a:rPr>
              <a:t>distinguished name </a:t>
            </a:r>
            <a:r>
              <a:rPr dirty="0" sz="1900" spc="-5">
                <a:latin typeface="Arial"/>
                <a:cs typeface="Arial"/>
              </a:rPr>
              <a:t>(DN) is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unique identifier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entries</a:t>
            </a:r>
            <a:endParaRPr sz="1900">
              <a:latin typeface="Arial"/>
              <a:cs typeface="Arial"/>
            </a:endParaRPr>
          </a:p>
          <a:p>
            <a:pPr lvl="1" marL="469900" marR="1354455" indent="-173355">
              <a:lnSpc>
                <a:spcPts val="2050"/>
              </a:lnSpc>
              <a:spcBef>
                <a:spcPts val="245"/>
              </a:spcBef>
              <a:buClr>
                <a:srgbClr val="008ABF"/>
              </a:buClr>
              <a:buChar char="▪"/>
              <a:tabLst>
                <a:tab pos="470534" algn="l"/>
              </a:tabLst>
            </a:pPr>
            <a:r>
              <a:rPr dirty="0" sz="1900">
                <a:latin typeface="Arial"/>
                <a:cs typeface="Arial"/>
              </a:rPr>
              <a:t>A </a:t>
            </a:r>
            <a:r>
              <a:rPr dirty="0" sz="1900" b="1">
                <a:latin typeface="Arial"/>
                <a:cs typeface="Arial"/>
              </a:rPr>
              <a:t>bind </a:t>
            </a:r>
            <a:r>
              <a:rPr dirty="0" sz="1900" spc="-5">
                <a:latin typeface="Arial"/>
                <a:cs typeface="Arial"/>
              </a:rPr>
              <a:t>operation authenticates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client by sending the </a:t>
            </a:r>
            <a:r>
              <a:rPr dirty="0" sz="1900" spc="-10">
                <a:latin typeface="Arial"/>
                <a:cs typeface="Arial"/>
              </a:rPr>
              <a:t>client’s  </a:t>
            </a:r>
            <a:r>
              <a:rPr dirty="0" sz="1900" spc="-5">
                <a:latin typeface="Arial"/>
                <a:cs typeface="Arial"/>
              </a:rPr>
              <a:t>distinguished name and password in</a:t>
            </a:r>
            <a:r>
              <a:rPr dirty="0" sz="1900" spc="8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cleartext</a:t>
            </a:r>
            <a:endParaRPr sz="1900">
              <a:latin typeface="Arial"/>
              <a:cs typeface="Arial"/>
            </a:endParaRPr>
          </a:p>
          <a:p>
            <a:pPr lvl="1" marL="469900" indent="-173990">
              <a:lnSpc>
                <a:spcPts val="2220"/>
              </a:lnSpc>
              <a:buClr>
                <a:srgbClr val="008ABF"/>
              </a:buClr>
              <a:buChar char="▪"/>
              <a:tabLst>
                <a:tab pos="470534" algn="l"/>
              </a:tabLst>
            </a:pPr>
            <a:r>
              <a:rPr dirty="0" sz="1900" spc="-5">
                <a:latin typeface="Arial"/>
                <a:cs typeface="Arial"/>
              </a:rPr>
              <a:t>Use an SSL connection </a:t>
            </a:r>
            <a:r>
              <a:rPr dirty="0" sz="1900">
                <a:latin typeface="Arial"/>
                <a:cs typeface="Arial"/>
              </a:rPr>
              <a:t>to </a:t>
            </a:r>
            <a:r>
              <a:rPr dirty="0" sz="1900" spc="-5">
                <a:latin typeface="Arial"/>
                <a:cs typeface="Arial"/>
              </a:rPr>
              <a:t>keep LDAP queries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secret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56172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Lightweight Directory Access</a:t>
            </a:r>
            <a:r>
              <a:rPr dirty="0" sz="2400" spc="-135"/>
              <a:t> </a:t>
            </a:r>
            <a:r>
              <a:rPr dirty="0" sz="2400" spc="-5"/>
              <a:t>Protocol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8265159" cy="31089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247015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SAML provides an XML-based </a:t>
            </a:r>
            <a:r>
              <a:rPr dirty="0" sz="2100">
                <a:latin typeface="Arial"/>
                <a:cs typeface="Arial"/>
              </a:rPr>
              <a:t>framework for </a:t>
            </a:r>
            <a:r>
              <a:rPr dirty="0" sz="2100" spc="-5">
                <a:latin typeface="Arial"/>
                <a:cs typeface="Arial"/>
              </a:rPr>
              <a:t>exchanging  authentication, authorization, and attribute assertions between the  entities</a:t>
            </a:r>
            <a:endParaRPr sz="2100">
              <a:latin typeface="Arial"/>
              <a:cs typeface="Arial"/>
            </a:endParaRPr>
          </a:p>
          <a:p>
            <a:pPr lvl="1" marL="469900" marR="112395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Provides a standard, </a:t>
            </a:r>
            <a:r>
              <a:rPr dirty="0" sz="1900" spc="-5">
                <a:latin typeface="Arial"/>
                <a:cs typeface="Arial"/>
              </a:rPr>
              <a:t>platform-neutral way </a:t>
            </a:r>
            <a:r>
              <a:rPr dirty="0" sz="1900">
                <a:latin typeface="Arial"/>
                <a:cs typeface="Arial"/>
              </a:rPr>
              <a:t>for </a:t>
            </a:r>
            <a:r>
              <a:rPr dirty="0" sz="1900" spc="-5">
                <a:latin typeface="Arial"/>
                <a:cs typeface="Arial"/>
              </a:rPr>
              <a:t>exchanging </a:t>
            </a:r>
            <a:r>
              <a:rPr dirty="0" sz="1900">
                <a:latin typeface="Arial"/>
                <a:cs typeface="Arial"/>
              </a:rPr>
              <a:t>security  </a:t>
            </a:r>
            <a:r>
              <a:rPr dirty="0" sz="1900" spc="-5">
                <a:latin typeface="Arial"/>
                <a:cs typeface="Arial"/>
              </a:rPr>
              <a:t>information between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security system and an application </a:t>
            </a:r>
            <a:r>
              <a:rPr dirty="0" sz="1900">
                <a:latin typeface="Arial"/>
                <a:cs typeface="Arial"/>
              </a:rPr>
              <a:t>that trusts the  security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system</a:t>
            </a:r>
            <a:endParaRPr sz="19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15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Expands the authentication and authorization </a:t>
            </a:r>
            <a:r>
              <a:rPr dirty="0" sz="1900">
                <a:latin typeface="Arial"/>
                <a:cs typeface="Arial"/>
              </a:rPr>
              <a:t>trust model from </a:t>
            </a:r>
            <a:r>
              <a:rPr dirty="0" sz="1900" spc="-5">
                <a:latin typeface="Arial"/>
                <a:cs typeface="Arial"/>
              </a:rPr>
              <a:t>existing  </a:t>
            </a:r>
            <a:r>
              <a:rPr dirty="0" sz="1900">
                <a:latin typeface="Arial"/>
                <a:cs typeface="Arial"/>
              </a:rPr>
              <a:t>systems </a:t>
            </a:r>
            <a:r>
              <a:rPr dirty="0" sz="1900" spc="-5">
                <a:latin typeface="Arial"/>
                <a:cs typeface="Arial"/>
              </a:rPr>
              <a:t>by allowing new </a:t>
            </a:r>
            <a:r>
              <a:rPr dirty="0" sz="1900">
                <a:latin typeface="Arial"/>
                <a:cs typeface="Arial"/>
              </a:rPr>
              <a:t>systems to </a:t>
            </a:r>
            <a:r>
              <a:rPr dirty="0" sz="1900" spc="-5">
                <a:latin typeface="Arial"/>
                <a:cs typeface="Arial"/>
              </a:rPr>
              <a:t>delegate </a:t>
            </a:r>
            <a:r>
              <a:rPr dirty="0" sz="1900">
                <a:latin typeface="Arial"/>
                <a:cs typeface="Arial"/>
              </a:rPr>
              <a:t>trust management to </a:t>
            </a:r>
            <a:r>
              <a:rPr dirty="0" sz="1900" spc="-5">
                <a:latin typeface="Arial"/>
                <a:cs typeface="Arial"/>
              </a:rPr>
              <a:t>other  </a:t>
            </a:r>
            <a:r>
              <a:rPr dirty="0" sz="1900">
                <a:latin typeface="Arial"/>
                <a:cs typeface="Arial"/>
              </a:rPr>
              <a:t>systems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10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Includes </a:t>
            </a:r>
            <a:r>
              <a:rPr dirty="0" sz="1900" spc="-5">
                <a:latin typeface="Arial"/>
                <a:cs typeface="Arial"/>
              </a:rPr>
              <a:t>protocol </a:t>
            </a:r>
            <a:r>
              <a:rPr dirty="0" sz="1900">
                <a:latin typeface="Arial"/>
                <a:cs typeface="Arial"/>
              </a:rPr>
              <a:t>for requesting this </a:t>
            </a:r>
            <a:r>
              <a:rPr dirty="0" sz="1900" spc="-5">
                <a:latin typeface="Arial"/>
                <a:cs typeface="Arial"/>
              </a:rPr>
              <a:t>information </a:t>
            </a:r>
            <a:r>
              <a:rPr dirty="0" sz="1900">
                <a:latin typeface="Arial"/>
                <a:cs typeface="Arial"/>
              </a:rPr>
              <a:t>from security</a:t>
            </a:r>
            <a:r>
              <a:rPr dirty="0" sz="1900" spc="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authorities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6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For </a:t>
            </a:r>
            <a:r>
              <a:rPr dirty="0" sz="1900" spc="-5">
                <a:latin typeface="Arial"/>
                <a:cs typeface="Arial"/>
              </a:rPr>
              <a:t>example, SOAP and HTTP</a:t>
            </a:r>
            <a:r>
              <a:rPr dirty="0" sz="1900" spc="-6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bindings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53981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Security Assertion Markup</a:t>
            </a:r>
            <a:r>
              <a:rPr dirty="0" sz="2400" spc="-145"/>
              <a:t> </a:t>
            </a:r>
            <a:r>
              <a:rPr dirty="0" sz="2400" spc="-5"/>
              <a:t>Language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4432935" cy="529780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385445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>
                <a:latin typeface="Arial"/>
                <a:cs typeface="Arial"/>
              </a:rPr>
              <a:t>Three main types </a:t>
            </a:r>
            <a:r>
              <a:rPr dirty="0" sz="2100" spc="-5">
                <a:latin typeface="Arial"/>
                <a:cs typeface="Arial"/>
              </a:rPr>
              <a:t>of</a:t>
            </a:r>
            <a:r>
              <a:rPr dirty="0" sz="2100" spc="-14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XML-based  </a:t>
            </a:r>
            <a:r>
              <a:rPr dirty="0" sz="2100" spc="-5">
                <a:latin typeface="Arial"/>
                <a:cs typeface="Arial"/>
              </a:rPr>
              <a:t>SAML assertions</a:t>
            </a:r>
            <a:r>
              <a:rPr dirty="0" sz="2100" spc="-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exist:</a:t>
            </a:r>
            <a:endParaRPr sz="21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Font typeface="Arial"/>
              <a:buChar char="▪"/>
              <a:tabLst>
                <a:tab pos="469900" algn="l"/>
              </a:tabLst>
            </a:pPr>
            <a:r>
              <a:rPr dirty="0" sz="1900" b="1">
                <a:latin typeface="Arial"/>
                <a:cs typeface="Arial"/>
              </a:rPr>
              <a:t>Authentication </a:t>
            </a:r>
            <a:r>
              <a:rPr dirty="0" sz="1900" spc="-5">
                <a:latin typeface="Arial"/>
                <a:cs typeface="Arial"/>
              </a:rPr>
              <a:t>assertions </a:t>
            </a:r>
            <a:r>
              <a:rPr dirty="0" sz="1900">
                <a:latin typeface="Arial"/>
                <a:cs typeface="Arial"/>
              </a:rPr>
              <a:t>represent  </a:t>
            </a:r>
            <a:r>
              <a:rPr dirty="0" sz="1900" spc="-5">
                <a:latin typeface="Arial"/>
                <a:cs typeface="Arial"/>
              </a:rPr>
              <a:t>the identity of the specified subject  </a:t>
            </a:r>
            <a:r>
              <a:rPr dirty="0" sz="1900">
                <a:latin typeface="Arial"/>
                <a:cs typeface="Arial"/>
              </a:rPr>
              <a:t>that </a:t>
            </a:r>
            <a:r>
              <a:rPr dirty="0" sz="1900" spc="-5">
                <a:latin typeface="Arial"/>
                <a:cs typeface="Arial"/>
              </a:rPr>
              <a:t>another entity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verifies</a:t>
            </a:r>
            <a:endParaRPr sz="1900">
              <a:latin typeface="Arial"/>
              <a:cs typeface="Arial"/>
            </a:endParaRPr>
          </a:p>
          <a:p>
            <a:pPr lvl="1" marL="469900" marR="231140" indent="-173355">
              <a:lnSpc>
                <a:spcPts val="2050"/>
              </a:lnSpc>
              <a:spcBef>
                <a:spcPts val="210"/>
              </a:spcBef>
              <a:buClr>
                <a:srgbClr val="008ABF"/>
              </a:buClr>
              <a:buFont typeface="Arial"/>
              <a:buChar char="▪"/>
              <a:tabLst>
                <a:tab pos="469900" algn="l"/>
              </a:tabLst>
            </a:pPr>
            <a:r>
              <a:rPr dirty="0" sz="1900" b="1">
                <a:latin typeface="Arial"/>
                <a:cs typeface="Arial"/>
              </a:rPr>
              <a:t>Attribute </a:t>
            </a:r>
            <a:r>
              <a:rPr dirty="0" sz="1900" spc="-5">
                <a:latin typeface="Arial"/>
                <a:cs typeface="Arial"/>
              </a:rPr>
              <a:t>assertions </a:t>
            </a:r>
            <a:r>
              <a:rPr dirty="0" sz="1900">
                <a:latin typeface="Arial"/>
                <a:cs typeface="Arial"/>
              </a:rPr>
              <a:t>represent </a:t>
            </a:r>
            <a:r>
              <a:rPr dirty="0" sz="1900" spc="-5">
                <a:latin typeface="Arial"/>
                <a:cs typeface="Arial"/>
              </a:rPr>
              <a:t>any  attributes </a:t>
            </a:r>
            <a:r>
              <a:rPr dirty="0" sz="1900">
                <a:latin typeface="Arial"/>
                <a:cs typeface="Arial"/>
              </a:rPr>
              <a:t>that </a:t>
            </a:r>
            <a:r>
              <a:rPr dirty="0" sz="1900" spc="-5">
                <a:latin typeface="Arial"/>
                <a:cs typeface="Arial"/>
              </a:rPr>
              <a:t>are associated with 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specified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subject</a:t>
            </a:r>
            <a:endParaRPr sz="1900">
              <a:latin typeface="Arial"/>
              <a:cs typeface="Arial"/>
            </a:endParaRPr>
          </a:p>
          <a:p>
            <a:pPr lvl="1" marL="469900" marR="161290" indent="-173355">
              <a:lnSpc>
                <a:spcPts val="2050"/>
              </a:lnSpc>
              <a:spcBef>
                <a:spcPts val="204"/>
              </a:spcBef>
              <a:buClr>
                <a:srgbClr val="008ABF"/>
              </a:buClr>
              <a:buFont typeface="Arial"/>
              <a:buChar char="▪"/>
              <a:tabLst>
                <a:tab pos="469900" algn="l"/>
              </a:tabLst>
            </a:pPr>
            <a:r>
              <a:rPr dirty="0" sz="1900" b="1">
                <a:latin typeface="Arial"/>
                <a:cs typeface="Arial"/>
              </a:rPr>
              <a:t>Authorization </a:t>
            </a:r>
            <a:r>
              <a:rPr dirty="0" sz="1900" spc="-5">
                <a:latin typeface="Arial"/>
                <a:cs typeface="Arial"/>
              </a:rPr>
              <a:t>decision assertions  represent whether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specified  </a:t>
            </a:r>
            <a:r>
              <a:rPr dirty="0" sz="1900">
                <a:latin typeface="Arial"/>
                <a:cs typeface="Arial"/>
              </a:rPr>
              <a:t>subject </a:t>
            </a:r>
            <a:r>
              <a:rPr dirty="0" sz="1900" spc="-5">
                <a:latin typeface="Arial"/>
                <a:cs typeface="Arial"/>
              </a:rPr>
              <a:t>is granted or denied access  </a:t>
            </a:r>
            <a:r>
              <a:rPr dirty="0" sz="1900">
                <a:latin typeface="Arial"/>
                <a:cs typeface="Arial"/>
              </a:rPr>
              <a:t>to a </a:t>
            </a:r>
            <a:r>
              <a:rPr dirty="0" sz="1900" spc="-5">
                <a:latin typeface="Arial"/>
                <a:cs typeface="Arial"/>
              </a:rPr>
              <a:t>specified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resource</a:t>
            </a:r>
            <a:endParaRPr sz="1900">
              <a:latin typeface="Arial"/>
              <a:cs typeface="Arial"/>
            </a:endParaRPr>
          </a:p>
          <a:p>
            <a:pPr marL="247015" marR="532130" indent="-234950">
              <a:lnSpc>
                <a:spcPts val="2270"/>
              </a:lnSpc>
              <a:spcBef>
                <a:spcPts val="60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>
                <a:latin typeface="Arial"/>
                <a:cs typeface="Arial"/>
              </a:rPr>
              <a:t>In </a:t>
            </a:r>
            <a:r>
              <a:rPr dirty="0" sz="2100" spc="-10">
                <a:latin typeface="Arial"/>
                <a:cs typeface="Arial"/>
              </a:rPr>
              <a:t>addition,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HTTP binding  provides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non-XML</a:t>
            </a:r>
            <a:r>
              <a:rPr dirty="0" sz="2100" spc="-19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reference:</a:t>
            </a:r>
            <a:endParaRPr sz="2100">
              <a:latin typeface="Arial"/>
              <a:cs typeface="Arial"/>
            </a:endParaRPr>
          </a:p>
          <a:p>
            <a:pPr lvl="1" marL="469900" marR="118745" indent="-173355">
              <a:lnSpc>
                <a:spcPts val="2050"/>
              </a:lnSpc>
              <a:spcBef>
                <a:spcPts val="20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A </a:t>
            </a:r>
            <a:r>
              <a:rPr dirty="0" sz="1900" i="1">
                <a:latin typeface="Arial"/>
                <a:cs typeface="Arial"/>
              </a:rPr>
              <a:t>SAML </a:t>
            </a:r>
            <a:r>
              <a:rPr dirty="0" sz="1900" spc="-5" i="1">
                <a:latin typeface="Arial"/>
                <a:cs typeface="Arial"/>
              </a:rPr>
              <a:t>artifact </a:t>
            </a:r>
            <a:r>
              <a:rPr dirty="0" sz="1900" i="1">
                <a:latin typeface="Arial"/>
                <a:cs typeface="Arial"/>
              </a:rPr>
              <a:t>that </a:t>
            </a:r>
            <a:r>
              <a:rPr dirty="0" sz="1900" spc="-5" i="1">
                <a:latin typeface="Arial"/>
                <a:cs typeface="Arial"/>
              </a:rPr>
              <a:t>is embedded</a:t>
            </a:r>
            <a:r>
              <a:rPr dirty="0" sz="1900" spc="-180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in 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URL query </a:t>
            </a:r>
            <a:r>
              <a:rPr dirty="0" sz="1900">
                <a:latin typeface="Arial"/>
                <a:cs typeface="Arial"/>
              </a:rPr>
              <a:t>string </a:t>
            </a:r>
            <a:r>
              <a:rPr dirty="0" sz="1900" spc="-5">
                <a:latin typeface="Arial"/>
                <a:cs typeface="Arial"/>
              </a:rPr>
              <a:t>provides </a:t>
            </a:r>
            <a:r>
              <a:rPr dirty="0" sz="1900">
                <a:latin typeface="Arial"/>
                <a:cs typeface="Arial"/>
              </a:rPr>
              <a:t>a  </a:t>
            </a:r>
            <a:r>
              <a:rPr dirty="0" sz="1900" spc="-5">
                <a:latin typeface="Arial"/>
                <a:cs typeface="Arial"/>
              </a:rPr>
              <a:t>reference to an actual SAML  assertion that is stored in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remote  </a:t>
            </a:r>
            <a:r>
              <a:rPr dirty="0" sz="1900">
                <a:latin typeface="Arial"/>
                <a:cs typeface="Arial"/>
              </a:rPr>
              <a:t>site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0165" y="1313688"/>
            <a:ext cx="1379220" cy="1003300"/>
          </a:xfrm>
          <a:custGeom>
            <a:avLst/>
            <a:gdLst/>
            <a:ahLst/>
            <a:cxnLst/>
            <a:rect l="l" t="t" r="r" b="b"/>
            <a:pathLst>
              <a:path w="1379220" h="1003300">
                <a:moveTo>
                  <a:pt x="1379220" y="1002791"/>
                </a:moveTo>
                <a:lnTo>
                  <a:pt x="1379220" y="275843"/>
                </a:lnTo>
                <a:lnTo>
                  <a:pt x="1103376" y="0"/>
                </a:lnTo>
                <a:lnTo>
                  <a:pt x="0" y="0"/>
                </a:lnTo>
                <a:lnTo>
                  <a:pt x="0" y="1002791"/>
                </a:lnTo>
                <a:lnTo>
                  <a:pt x="1379220" y="1002791"/>
                </a:lnTo>
                <a:close/>
              </a:path>
            </a:pathLst>
          </a:custGeom>
          <a:solidFill>
            <a:srgbClr val="FFF9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03542" y="1313688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5844" y="275844"/>
                </a:moveTo>
                <a:lnTo>
                  <a:pt x="0" y="0"/>
                </a:lnTo>
                <a:lnTo>
                  <a:pt x="54864" y="220979"/>
                </a:lnTo>
                <a:lnTo>
                  <a:pt x="275844" y="275844"/>
                </a:lnTo>
                <a:close/>
              </a:path>
            </a:pathLst>
          </a:custGeom>
          <a:solidFill>
            <a:srgbClr val="CC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93308" y="1307591"/>
            <a:ext cx="1393190" cy="1015365"/>
          </a:xfrm>
          <a:custGeom>
            <a:avLst/>
            <a:gdLst/>
            <a:ahLst/>
            <a:cxnLst/>
            <a:rect l="l" t="t" r="r" b="b"/>
            <a:pathLst>
              <a:path w="1393190" h="1015364">
                <a:moveTo>
                  <a:pt x="1392936" y="282702"/>
                </a:moveTo>
                <a:lnTo>
                  <a:pt x="1392174" y="279654"/>
                </a:lnTo>
                <a:lnTo>
                  <a:pt x="1390650" y="277368"/>
                </a:lnTo>
                <a:lnTo>
                  <a:pt x="1114806" y="1524"/>
                </a:lnTo>
                <a:lnTo>
                  <a:pt x="1111758" y="0"/>
                </a:lnTo>
                <a:lnTo>
                  <a:pt x="3047" y="0"/>
                </a:lnTo>
                <a:lnTo>
                  <a:pt x="0" y="3048"/>
                </a:lnTo>
                <a:lnTo>
                  <a:pt x="0" y="1012698"/>
                </a:lnTo>
                <a:lnTo>
                  <a:pt x="3047" y="1014984"/>
                </a:lnTo>
                <a:lnTo>
                  <a:pt x="6857" y="1014984"/>
                </a:lnTo>
                <a:lnTo>
                  <a:pt x="6857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104138" y="12954"/>
                </a:lnTo>
                <a:lnTo>
                  <a:pt x="1104138" y="7620"/>
                </a:lnTo>
                <a:lnTo>
                  <a:pt x="1116330" y="4572"/>
                </a:lnTo>
                <a:lnTo>
                  <a:pt x="1121866" y="26872"/>
                </a:lnTo>
                <a:lnTo>
                  <a:pt x="1365301" y="270307"/>
                </a:lnTo>
                <a:lnTo>
                  <a:pt x="1387602" y="275844"/>
                </a:lnTo>
                <a:lnTo>
                  <a:pt x="1387602" y="281940"/>
                </a:lnTo>
                <a:lnTo>
                  <a:pt x="1392174" y="281940"/>
                </a:lnTo>
                <a:lnTo>
                  <a:pt x="1392174" y="283845"/>
                </a:lnTo>
                <a:lnTo>
                  <a:pt x="1392936" y="282702"/>
                </a:lnTo>
                <a:close/>
              </a:path>
              <a:path w="1393190" h="1015364">
                <a:moveTo>
                  <a:pt x="12953" y="12954"/>
                </a:moveTo>
                <a:lnTo>
                  <a:pt x="12953" y="6096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1393190" h="1015364">
                <a:moveTo>
                  <a:pt x="12953" y="1002792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7" y="1002792"/>
                </a:lnTo>
                <a:lnTo>
                  <a:pt x="12953" y="1002792"/>
                </a:lnTo>
                <a:close/>
              </a:path>
              <a:path w="1393190" h="1015364">
                <a:moveTo>
                  <a:pt x="1386078" y="1002792"/>
                </a:moveTo>
                <a:lnTo>
                  <a:pt x="6857" y="1002792"/>
                </a:lnTo>
                <a:lnTo>
                  <a:pt x="12953" y="1008888"/>
                </a:lnTo>
                <a:lnTo>
                  <a:pt x="12953" y="1014984"/>
                </a:lnTo>
                <a:lnTo>
                  <a:pt x="1379220" y="1014984"/>
                </a:lnTo>
                <a:lnTo>
                  <a:pt x="1379220" y="1008888"/>
                </a:lnTo>
                <a:lnTo>
                  <a:pt x="1386078" y="1002792"/>
                </a:lnTo>
                <a:close/>
              </a:path>
              <a:path w="1393190" h="1015364">
                <a:moveTo>
                  <a:pt x="12953" y="1014984"/>
                </a:moveTo>
                <a:lnTo>
                  <a:pt x="12953" y="1008888"/>
                </a:lnTo>
                <a:lnTo>
                  <a:pt x="6857" y="1002792"/>
                </a:lnTo>
                <a:lnTo>
                  <a:pt x="6857" y="1014984"/>
                </a:lnTo>
                <a:lnTo>
                  <a:pt x="12953" y="1014984"/>
                </a:lnTo>
                <a:close/>
              </a:path>
              <a:path w="1393190" h="1015364">
                <a:moveTo>
                  <a:pt x="1121866" y="26872"/>
                </a:moveTo>
                <a:lnTo>
                  <a:pt x="1116330" y="4572"/>
                </a:lnTo>
                <a:lnTo>
                  <a:pt x="1104138" y="7620"/>
                </a:lnTo>
                <a:lnTo>
                  <a:pt x="1105462" y="12953"/>
                </a:lnTo>
                <a:lnTo>
                  <a:pt x="1105662" y="12954"/>
                </a:lnTo>
                <a:lnTo>
                  <a:pt x="1105662" y="10668"/>
                </a:lnTo>
                <a:lnTo>
                  <a:pt x="1110234" y="12954"/>
                </a:lnTo>
                <a:lnTo>
                  <a:pt x="1110234" y="15240"/>
                </a:lnTo>
                <a:lnTo>
                  <a:pt x="1121866" y="26872"/>
                </a:lnTo>
                <a:close/>
              </a:path>
              <a:path w="1393190" h="1015364">
                <a:moveTo>
                  <a:pt x="1105462" y="12954"/>
                </a:moveTo>
                <a:lnTo>
                  <a:pt x="1104138" y="7620"/>
                </a:lnTo>
                <a:lnTo>
                  <a:pt x="1104138" y="12954"/>
                </a:lnTo>
                <a:lnTo>
                  <a:pt x="1105462" y="12954"/>
                </a:lnTo>
                <a:close/>
              </a:path>
              <a:path w="1393190" h="1015364">
                <a:moveTo>
                  <a:pt x="1170284" y="221889"/>
                </a:moveTo>
                <a:lnTo>
                  <a:pt x="1121866" y="26872"/>
                </a:lnTo>
                <a:lnTo>
                  <a:pt x="1107948" y="12954"/>
                </a:lnTo>
                <a:lnTo>
                  <a:pt x="1105462" y="12954"/>
                </a:lnTo>
                <a:lnTo>
                  <a:pt x="1159002" y="228600"/>
                </a:lnTo>
                <a:lnTo>
                  <a:pt x="1166622" y="233928"/>
                </a:lnTo>
                <a:lnTo>
                  <a:pt x="1166622" y="220980"/>
                </a:lnTo>
                <a:lnTo>
                  <a:pt x="1170284" y="221889"/>
                </a:lnTo>
                <a:close/>
              </a:path>
              <a:path w="1393190" h="1015364">
                <a:moveTo>
                  <a:pt x="1110234" y="12954"/>
                </a:moveTo>
                <a:lnTo>
                  <a:pt x="1105662" y="10668"/>
                </a:lnTo>
                <a:lnTo>
                  <a:pt x="1107948" y="12954"/>
                </a:lnTo>
                <a:lnTo>
                  <a:pt x="1110234" y="12954"/>
                </a:lnTo>
                <a:close/>
              </a:path>
              <a:path w="1393190" h="1015364">
                <a:moveTo>
                  <a:pt x="1107948" y="12954"/>
                </a:moveTo>
                <a:lnTo>
                  <a:pt x="1105662" y="10668"/>
                </a:lnTo>
                <a:lnTo>
                  <a:pt x="1105662" y="12954"/>
                </a:lnTo>
                <a:lnTo>
                  <a:pt x="1107948" y="12954"/>
                </a:lnTo>
                <a:close/>
              </a:path>
              <a:path w="1393190" h="1015364">
                <a:moveTo>
                  <a:pt x="1110234" y="15240"/>
                </a:moveTo>
                <a:lnTo>
                  <a:pt x="1110234" y="12954"/>
                </a:lnTo>
                <a:lnTo>
                  <a:pt x="1107948" y="12954"/>
                </a:lnTo>
                <a:lnTo>
                  <a:pt x="1110234" y="15240"/>
                </a:lnTo>
                <a:close/>
              </a:path>
              <a:path w="1393190" h="1015364">
                <a:moveTo>
                  <a:pt x="1171194" y="225552"/>
                </a:moveTo>
                <a:lnTo>
                  <a:pt x="1170284" y="221889"/>
                </a:lnTo>
                <a:lnTo>
                  <a:pt x="1166622" y="220980"/>
                </a:lnTo>
                <a:lnTo>
                  <a:pt x="1171194" y="225552"/>
                </a:lnTo>
                <a:close/>
              </a:path>
              <a:path w="1393190" h="1015364">
                <a:moveTo>
                  <a:pt x="1171194" y="235063"/>
                </a:moveTo>
                <a:lnTo>
                  <a:pt x="1171194" y="225552"/>
                </a:lnTo>
                <a:lnTo>
                  <a:pt x="1166622" y="220980"/>
                </a:lnTo>
                <a:lnTo>
                  <a:pt x="1166622" y="233928"/>
                </a:lnTo>
                <a:lnTo>
                  <a:pt x="1171194" y="235063"/>
                </a:lnTo>
                <a:close/>
              </a:path>
              <a:path w="1393190" h="1015364">
                <a:moveTo>
                  <a:pt x="1392174" y="283845"/>
                </a:moveTo>
                <a:lnTo>
                  <a:pt x="1392174" y="281940"/>
                </a:lnTo>
                <a:lnTo>
                  <a:pt x="1384118" y="281940"/>
                </a:lnTo>
                <a:lnTo>
                  <a:pt x="1381506" y="286512"/>
                </a:lnTo>
                <a:lnTo>
                  <a:pt x="1365301" y="270307"/>
                </a:lnTo>
                <a:lnTo>
                  <a:pt x="1170284" y="221889"/>
                </a:lnTo>
                <a:lnTo>
                  <a:pt x="1171194" y="225552"/>
                </a:lnTo>
                <a:lnTo>
                  <a:pt x="1171194" y="235063"/>
                </a:lnTo>
                <a:lnTo>
                  <a:pt x="1384554" y="288036"/>
                </a:lnTo>
                <a:lnTo>
                  <a:pt x="1386840" y="288798"/>
                </a:lnTo>
                <a:lnTo>
                  <a:pt x="1389888" y="288036"/>
                </a:lnTo>
                <a:lnTo>
                  <a:pt x="1391412" y="284988"/>
                </a:lnTo>
                <a:lnTo>
                  <a:pt x="1392174" y="283845"/>
                </a:lnTo>
                <a:close/>
              </a:path>
              <a:path w="1393190" h="1015364">
                <a:moveTo>
                  <a:pt x="1387602" y="275844"/>
                </a:moveTo>
                <a:lnTo>
                  <a:pt x="1365301" y="270307"/>
                </a:lnTo>
                <a:lnTo>
                  <a:pt x="1379220" y="284226"/>
                </a:lnTo>
                <a:lnTo>
                  <a:pt x="1379220" y="281940"/>
                </a:lnTo>
                <a:lnTo>
                  <a:pt x="1384118" y="281940"/>
                </a:lnTo>
                <a:lnTo>
                  <a:pt x="1387602" y="275844"/>
                </a:lnTo>
                <a:close/>
              </a:path>
              <a:path w="1393190" h="1015364">
                <a:moveTo>
                  <a:pt x="1384118" y="281940"/>
                </a:moveTo>
                <a:lnTo>
                  <a:pt x="1379220" y="281940"/>
                </a:lnTo>
                <a:lnTo>
                  <a:pt x="1379220" y="284226"/>
                </a:lnTo>
                <a:lnTo>
                  <a:pt x="1381506" y="286512"/>
                </a:lnTo>
                <a:lnTo>
                  <a:pt x="1384118" y="281940"/>
                </a:lnTo>
                <a:close/>
              </a:path>
              <a:path w="1393190" h="1015364">
                <a:moveTo>
                  <a:pt x="1392174" y="1012698"/>
                </a:moveTo>
                <a:lnTo>
                  <a:pt x="1392174" y="283845"/>
                </a:lnTo>
                <a:lnTo>
                  <a:pt x="1391412" y="284988"/>
                </a:lnTo>
                <a:lnTo>
                  <a:pt x="1389888" y="288036"/>
                </a:lnTo>
                <a:lnTo>
                  <a:pt x="1386840" y="288798"/>
                </a:lnTo>
                <a:lnTo>
                  <a:pt x="1384554" y="288036"/>
                </a:lnTo>
                <a:lnTo>
                  <a:pt x="1379220" y="286711"/>
                </a:lnTo>
                <a:lnTo>
                  <a:pt x="1379220" y="1002792"/>
                </a:lnTo>
                <a:lnTo>
                  <a:pt x="1386078" y="1002792"/>
                </a:lnTo>
                <a:lnTo>
                  <a:pt x="1386077" y="1014984"/>
                </a:lnTo>
                <a:lnTo>
                  <a:pt x="1389126" y="1014984"/>
                </a:lnTo>
                <a:lnTo>
                  <a:pt x="1392174" y="1012698"/>
                </a:lnTo>
                <a:close/>
              </a:path>
              <a:path w="1393190" h="1015364">
                <a:moveTo>
                  <a:pt x="1386077" y="1014984"/>
                </a:moveTo>
                <a:lnTo>
                  <a:pt x="1386078" y="1002792"/>
                </a:lnTo>
                <a:lnTo>
                  <a:pt x="1379220" y="1008888"/>
                </a:lnTo>
                <a:lnTo>
                  <a:pt x="1379220" y="1014984"/>
                </a:lnTo>
                <a:lnTo>
                  <a:pt x="1386077" y="1014984"/>
                </a:lnTo>
                <a:close/>
              </a:path>
              <a:path w="1393190" h="1015364">
                <a:moveTo>
                  <a:pt x="1387602" y="281940"/>
                </a:moveTo>
                <a:lnTo>
                  <a:pt x="1387602" y="275844"/>
                </a:lnTo>
                <a:lnTo>
                  <a:pt x="1384118" y="281940"/>
                </a:lnTo>
                <a:lnTo>
                  <a:pt x="1387602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23279" y="2027935"/>
            <a:ext cx="13328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XML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message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0679" y="1425702"/>
            <a:ext cx="1378585" cy="445134"/>
          </a:xfrm>
          <a:custGeom>
            <a:avLst/>
            <a:gdLst/>
            <a:ahLst/>
            <a:cxnLst/>
            <a:rect l="l" t="t" r="r" b="b"/>
            <a:pathLst>
              <a:path w="1378584" h="445135">
                <a:moveTo>
                  <a:pt x="1378458" y="371093"/>
                </a:moveTo>
                <a:lnTo>
                  <a:pt x="1378458" y="73913"/>
                </a:lnTo>
                <a:lnTo>
                  <a:pt x="1372695" y="45005"/>
                </a:lnTo>
                <a:lnTo>
                  <a:pt x="1356931" y="21526"/>
                </a:lnTo>
                <a:lnTo>
                  <a:pt x="1333452" y="5762"/>
                </a:lnTo>
                <a:lnTo>
                  <a:pt x="1304544" y="0"/>
                </a:lnTo>
                <a:lnTo>
                  <a:pt x="73914" y="0"/>
                </a:lnTo>
                <a:lnTo>
                  <a:pt x="45005" y="5762"/>
                </a:lnTo>
                <a:lnTo>
                  <a:pt x="21526" y="21526"/>
                </a:lnTo>
                <a:lnTo>
                  <a:pt x="5762" y="45005"/>
                </a:lnTo>
                <a:lnTo>
                  <a:pt x="0" y="73913"/>
                </a:lnTo>
                <a:lnTo>
                  <a:pt x="0" y="371093"/>
                </a:lnTo>
                <a:lnTo>
                  <a:pt x="5762" y="400002"/>
                </a:lnTo>
                <a:lnTo>
                  <a:pt x="21526" y="423481"/>
                </a:lnTo>
                <a:lnTo>
                  <a:pt x="45005" y="439245"/>
                </a:lnTo>
                <a:lnTo>
                  <a:pt x="73914" y="445007"/>
                </a:lnTo>
                <a:lnTo>
                  <a:pt x="1304544" y="445007"/>
                </a:lnTo>
                <a:lnTo>
                  <a:pt x="1333452" y="439245"/>
                </a:lnTo>
                <a:lnTo>
                  <a:pt x="1356931" y="423481"/>
                </a:lnTo>
                <a:lnTo>
                  <a:pt x="1372695" y="400002"/>
                </a:lnTo>
                <a:lnTo>
                  <a:pt x="1378458" y="371093"/>
                </a:lnTo>
                <a:close/>
              </a:path>
            </a:pathLst>
          </a:custGeom>
          <a:solidFill>
            <a:srgbClr val="DBE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33821" y="1418844"/>
            <a:ext cx="1392555" cy="459105"/>
          </a:xfrm>
          <a:custGeom>
            <a:avLst/>
            <a:gdLst/>
            <a:ahLst/>
            <a:cxnLst/>
            <a:rect l="l" t="t" r="r" b="b"/>
            <a:pathLst>
              <a:path w="1392554" h="459105">
                <a:moveTo>
                  <a:pt x="1392174" y="377952"/>
                </a:moveTo>
                <a:lnTo>
                  <a:pt x="1392174" y="80772"/>
                </a:lnTo>
                <a:lnTo>
                  <a:pt x="1391412" y="72390"/>
                </a:lnTo>
                <a:lnTo>
                  <a:pt x="1364918" y="20616"/>
                </a:lnTo>
                <a:lnTo>
                  <a:pt x="1319022" y="762"/>
                </a:lnTo>
                <a:lnTo>
                  <a:pt x="1311402" y="0"/>
                </a:lnTo>
                <a:lnTo>
                  <a:pt x="80772" y="0"/>
                </a:lnTo>
                <a:lnTo>
                  <a:pt x="32832" y="15949"/>
                </a:lnTo>
                <a:lnTo>
                  <a:pt x="3809" y="57150"/>
                </a:lnTo>
                <a:lnTo>
                  <a:pt x="0" y="80772"/>
                </a:lnTo>
                <a:lnTo>
                  <a:pt x="0" y="377952"/>
                </a:lnTo>
                <a:lnTo>
                  <a:pt x="1524" y="394716"/>
                </a:lnTo>
                <a:lnTo>
                  <a:pt x="3810" y="402336"/>
                </a:lnTo>
                <a:lnTo>
                  <a:pt x="6858" y="409194"/>
                </a:lnTo>
                <a:lnTo>
                  <a:pt x="9906" y="416814"/>
                </a:lnTo>
                <a:lnTo>
                  <a:pt x="12954" y="421690"/>
                </a:lnTo>
                <a:lnTo>
                  <a:pt x="12954" y="73152"/>
                </a:lnTo>
                <a:lnTo>
                  <a:pt x="14478" y="67056"/>
                </a:lnTo>
                <a:lnTo>
                  <a:pt x="38099" y="28194"/>
                </a:lnTo>
                <a:lnTo>
                  <a:pt x="80772" y="12954"/>
                </a:lnTo>
                <a:lnTo>
                  <a:pt x="1318260" y="12954"/>
                </a:lnTo>
                <a:lnTo>
                  <a:pt x="1325118" y="14478"/>
                </a:lnTo>
                <a:lnTo>
                  <a:pt x="1345333" y="21762"/>
                </a:lnTo>
                <a:lnTo>
                  <a:pt x="1361722" y="35294"/>
                </a:lnTo>
                <a:lnTo>
                  <a:pt x="1373334" y="53277"/>
                </a:lnTo>
                <a:lnTo>
                  <a:pt x="1379220" y="73914"/>
                </a:lnTo>
                <a:lnTo>
                  <a:pt x="1379220" y="419695"/>
                </a:lnTo>
                <a:lnTo>
                  <a:pt x="1385432" y="410151"/>
                </a:lnTo>
                <a:lnTo>
                  <a:pt x="1391412" y="385572"/>
                </a:lnTo>
                <a:lnTo>
                  <a:pt x="1392174" y="377952"/>
                </a:lnTo>
                <a:close/>
              </a:path>
              <a:path w="1392554" h="459105">
                <a:moveTo>
                  <a:pt x="1379220" y="419695"/>
                </a:moveTo>
                <a:lnTo>
                  <a:pt x="1379220" y="384810"/>
                </a:lnTo>
                <a:lnTo>
                  <a:pt x="1377696" y="391668"/>
                </a:lnTo>
                <a:lnTo>
                  <a:pt x="1370357" y="411826"/>
                </a:lnTo>
                <a:lnTo>
                  <a:pt x="1356821" y="428186"/>
                </a:lnTo>
                <a:lnTo>
                  <a:pt x="1338864" y="439813"/>
                </a:lnTo>
                <a:lnTo>
                  <a:pt x="1318260" y="445770"/>
                </a:lnTo>
                <a:lnTo>
                  <a:pt x="80772" y="445770"/>
                </a:lnTo>
                <a:lnTo>
                  <a:pt x="40481" y="432487"/>
                </a:lnTo>
                <a:lnTo>
                  <a:pt x="16002" y="397764"/>
                </a:lnTo>
                <a:lnTo>
                  <a:pt x="14478" y="390906"/>
                </a:lnTo>
                <a:lnTo>
                  <a:pt x="12954" y="384810"/>
                </a:lnTo>
                <a:lnTo>
                  <a:pt x="12954" y="421690"/>
                </a:lnTo>
                <a:lnTo>
                  <a:pt x="13716" y="422910"/>
                </a:lnTo>
                <a:lnTo>
                  <a:pt x="19050" y="429006"/>
                </a:lnTo>
                <a:lnTo>
                  <a:pt x="23622" y="435102"/>
                </a:lnTo>
                <a:lnTo>
                  <a:pt x="61126" y="456214"/>
                </a:lnTo>
                <a:lnTo>
                  <a:pt x="80772" y="458724"/>
                </a:lnTo>
                <a:lnTo>
                  <a:pt x="1311402" y="458724"/>
                </a:lnTo>
                <a:lnTo>
                  <a:pt x="1319784" y="457962"/>
                </a:lnTo>
                <a:lnTo>
                  <a:pt x="1328166" y="456438"/>
                </a:lnTo>
                <a:lnTo>
                  <a:pt x="1351798" y="447552"/>
                </a:lnTo>
                <a:lnTo>
                  <a:pt x="1371557" y="431468"/>
                </a:lnTo>
                <a:lnTo>
                  <a:pt x="1379220" y="41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56579" y="1511299"/>
            <a:ext cx="94741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Identity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8747" y="2427732"/>
            <a:ext cx="1379220" cy="1003300"/>
          </a:xfrm>
          <a:custGeom>
            <a:avLst/>
            <a:gdLst/>
            <a:ahLst/>
            <a:cxnLst/>
            <a:rect l="l" t="t" r="r" b="b"/>
            <a:pathLst>
              <a:path w="1379220" h="1003300">
                <a:moveTo>
                  <a:pt x="1379220" y="1002791"/>
                </a:moveTo>
                <a:lnTo>
                  <a:pt x="1379220" y="275843"/>
                </a:lnTo>
                <a:lnTo>
                  <a:pt x="1103376" y="0"/>
                </a:lnTo>
                <a:lnTo>
                  <a:pt x="0" y="0"/>
                </a:lnTo>
                <a:lnTo>
                  <a:pt x="0" y="1002791"/>
                </a:lnTo>
                <a:lnTo>
                  <a:pt x="1379220" y="1002791"/>
                </a:lnTo>
                <a:close/>
              </a:path>
            </a:pathLst>
          </a:custGeom>
          <a:solidFill>
            <a:srgbClr val="FFF9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12123" y="2427732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5844" y="275844"/>
                </a:moveTo>
                <a:lnTo>
                  <a:pt x="0" y="0"/>
                </a:lnTo>
                <a:lnTo>
                  <a:pt x="55626" y="220979"/>
                </a:lnTo>
                <a:lnTo>
                  <a:pt x="275844" y="275844"/>
                </a:lnTo>
                <a:close/>
              </a:path>
            </a:pathLst>
          </a:custGeom>
          <a:solidFill>
            <a:srgbClr val="CC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02652" y="2421635"/>
            <a:ext cx="1392555" cy="1015365"/>
          </a:xfrm>
          <a:custGeom>
            <a:avLst/>
            <a:gdLst/>
            <a:ahLst/>
            <a:cxnLst/>
            <a:rect l="l" t="t" r="r" b="b"/>
            <a:pathLst>
              <a:path w="1392554" h="1015364">
                <a:moveTo>
                  <a:pt x="1392173" y="281940"/>
                </a:moveTo>
                <a:lnTo>
                  <a:pt x="1392173" y="279654"/>
                </a:lnTo>
                <a:lnTo>
                  <a:pt x="1113282" y="762"/>
                </a:lnTo>
                <a:lnTo>
                  <a:pt x="1111758" y="0"/>
                </a:lnTo>
                <a:lnTo>
                  <a:pt x="3047" y="0"/>
                </a:lnTo>
                <a:lnTo>
                  <a:pt x="0" y="3048"/>
                </a:lnTo>
                <a:lnTo>
                  <a:pt x="0" y="1012698"/>
                </a:lnTo>
                <a:lnTo>
                  <a:pt x="3047" y="1014984"/>
                </a:lnTo>
                <a:lnTo>
                  <a:pt x="6095" y="1014984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103376" y="12954"/>
                </a:lnTo>
                <a:lnTo>
                  <a:pt x="1103376" y="7620"/>
                </a:lnTo>
                <a:lnTo>
                  <a:pt x="1115567" y="4572"/>
                </a:lnTo>
                <a:lnTo>
                  <a:pt x="1121207" y="26975"/>
                </a:lnTo>
                <a:lnTo>
                  <a:pt x="1364513" y="270281"/>
                </a:lnTo>
                <a:lnTo>
                  <a:pt x="1386839" y="275844"/>
                </a:lnTo>
                <a:lnTo>
                  <a:pt x="1386839" y="281940"/>
                </a:lnTo>
                <a:lnTo>
                  <a:pt x="1392173" y="281940"/>
                </a:lnTo>
                <a:close/>
              </a:path>
              <a:path w="1392554" h="1015364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392554" h="1015364">
                <a:moveTo>
                  <a:pt x="12953" y="1002792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5" y="1002792"/>
                </a:lnTo>
                <a:lnTo>
                  <a:pt x="12953" y="1002792"/>
                </a:lnTo>
                <a:close/>
              </a:path>
              <a:path w="1392554" h="1015364">
                <a:moveTo>
                  <a:pt x="1385316" y="1002792"/>
                </a:moveTo>
                <a:lnTo>
                  <a:pt x="6095" y="1002792"/>
                </a:lnTo>
                <a:lnTo>
                  <a:pt x="12953" y="1008888"/>
                </a:lnTo>
                <a:lnTo>
                  <a:pt x="12953" y="1014984"/>
                </a:lnTo>
                <a:lnTo>
                  <a:pt x="1379220" y="1014984"/>
                </a:lnTo>
                <a:lnTo>
                  <a:pt x="1379220" y="1008888"/>
                </a:lnTo>
                <a:lnTo>
                  <a:pt x="1385316" y="1002792"/>
                </a:lnTo>
                <a:close/>
              </a:path>
              <a:path w="1392554" h="1015364">
                <a:moveTo>
                  <a:pt x="12953" y="1014984"/>
                </a:moveTo>
                <a:lnTo>
                  <a:pt x="12953" y="1008888"/>
                </a:lnTo>
                <a:lnTo>
                  <a:pt x="6095" y="1002792"/>
                </a:lnTo>
                <a:lnTo>
                  <a:pt x="6095" y="1014984"/>
                </a:lnTo>
                <a:lnTo>
                  <a:pt x="12953" y="1014984"/>
                </a:lnTo>
                <a:close/>
              </a:path>
              <a:path w="1392554" h="1015364">
                <a:moveTo>
                  <a:pt x="1121207" y="26975"/>
                </a:moveTo>
                <a:lnTo>
                  <a:pt x="1115567" y="4572"/>
                </a:lnTo>
                <a:lnTo>
                  <a:pt x="1103376" y="7620"/>
                </a:lnTo>
                <a:lnTo>
                  <a:pt x="1104718" y="12954"/>
                </a:lnTo>
                <a:lnTo>
                  <a:pt x="1104900" y="12954"/>
                </a:lnTo>
                <a:lnTo>
                  <a:pt x="1104900" y="10668"/>
                </a:lnTo>
                <a:lnTo>
                  <a:pt x="1109472" y="12954"/>
                </a:lnTo>
                <a:lnTo>
                  <a:pt x="1109472" y="15240"/>
                </a:lnTo>
                <a:lnTo>
                  <a:pt x="1121207" y="26975"/>
                </a:lnTo>
                <a:close/>
              </a:path>
              <a:path w="1392554" h="1015364">
                <a:moveTo>
                  <a:pt x="1104718" y="12954"/>
                </a:moveTo>
                <a:lnTo>
                  <a:pt x="1103376" y="7620"/>
                </a:lnTo>
                <a:lnTo>
                  <a:pt x="1103376" y="12954"/>
                </a:lnTo>
                <a:lnTo>
                  <a:pt x="1104718" y="12954"/>
                </a:lnTo>
                <a:close/>
              </a:path>
              <a:path w="1392554" h="1015364">
                <a:moveTo>
                  <a:pt x="1170272" y="221889"/>
                </a:moveTo>
                <a:lnTo>
                  <a:pt x="1121207" y="26975"/>
                </a:lnTo>
                <a:lnTo>
                  <a:pt x="1107186" y="12954"/>
                </a:lnTo>
                <a:lnTo>
                  <a:pt x="1104718" y="12954"/>
                </a:lnTo>
                <a:lnTo>
                  <a:pt x="1159002" y="228600"/>
                </a:lnTo>
                <a:lnTo>
                  <a:pt x="1159002" y="230886"/>
                </a:lnTo>
                <a:lnTo>
                  <a:pt x="1161288" y="232410"/>
                </a:lnTo>
                <a:lnTo>
                  <a:pt x="1163573" y="233172"/>
                </a:lnTo>
                <a:lnTo>
                  <a:pt x="1166622" y="233931"/>
                </a:lnTo>
                <a:lnTo>
                  <a:pt x="1166622" y="220980"/>
                </a:lnTo>
                <a:lnTo>
                  <a:pt x="1170272" y="221889"/>
                </a:lnTo>
                <a:close/>
              </a:path>
              <a:path w="1392554" h="1015364">
                <a:moveTo>
                  <a:pt x="1109472" y="12954"/>
                </a:moveTo>
                <a:lnTo>
                  <a:pt x="1104900" y="10668"/>
                </a:lnTo>
                <a:lnTo>
                  <a:pt x="1107186" y="12954"/>
                </a:lnTo>
                <a:lnTo>
                  <a:pt x="1109472" y="12954"/>
                </a:lnTo>
                <a:close/>
              </a:path>
              <a:path w="1392554" h="1015364">
                <a:moveTo>
                  <a:pt x="1107186" y="12954"/>
                </a:moveTo>
                <a:lnTo>
                  <a:pt x="1104900" y="10668"/>
                </a:lnTo>
                <a:lnTo>
                  <a:pt x="1104900" y="12954"/>
                </a:lnTo>
                <a:lnTo>
                  <a:pt x="1107186" y="12954"/>
                </a:lnTo>
                <a:close/>
              </a:path>
              <a:path w="1392554" h="1015364">
                <a:moveTo>
                  <a:pt x="1109472" y="15240"/>
                </a:moveTo>
                <a:lnTo>
                  <a:pt x="1109472" y="12954"/>
                </a:lnTo>
                <a:lnTo>
                  <a:pt x="1107186" y="12954"/>
                </a:lnTo>
                <a:lnTo>
                  <a:pt x="1109472" y="15240"/>
                </a:lnTo>
                <a:close/>
              </a:path>
              <a:path w="1392554" h="1015364">
                <a:moveTo>
                  <a:pt x="1171194" y="225552"/>
                </a:moveTo>
                <a:lnTo>
                  <a:pt x="1170272" y="221889"/>
                </a:lnTo>
                <a:lnTo>
                  <a:pt x="1166622" y="220980"/>
                </a:lnTo>
                <a:lnTo>
                  <a:pt x="1171194" y="225552"/>
                </a:lnTo>
                <a:close/>
              </a:path>
              <a:path w="1392554" h="1015364">
                <a:moveTo>
                  <a:pt x="1171194" y="235070"/>
                </a:moveTo>
                <a:lnTo>
                  <a:pt x="1171194" y="225552"/>
                </a:lnTo>
                <a:lnTo>
                  <a:pt x="1166622" y="220980"/>
                </a:lnTo>
                <a:lnTo>
                  <a:pt x="1166622" y="233931"/>
                </a:lnTo>
                <a:lnTo>
                  <a:pt x="1171194" y="235070"/>
                </a:lnTo>
                <a:close/>
              </a:path>
              <a:path w="1392554" h="1015364">
                <a:moveTo>
                  <a:pt x="1392173" y="282702"/>
                </a:moveTo>
                <a:lnTo>
                  <a:pt x="1392173" y="281940"/>
                </a:lnTo>
                <a:lnTo>
                  <a:pt x="1383356" y="281940"/>
                </a:lnTo>
                <a:lnTo>
                  <a:pt x="1380744" y="286512"/>
                </a:lnTo>
                <a:lnTo>
                  <a:pt x="1364513" y="270281"/>
                </a:lnTo>
                <a:lnTo>
                  <a:pt x="1170272" y="221889"/>
                </a:lnTo>
                <a:lnTo>
                  <a:pt x="1171194" y="225552"/>
                </a:lnTo>
                <a:lnTo>
                  <a:pt x="1171194" y="235070"/>
                </a:lnTo>
                <a:lnTo>
                  <a:pt x="1386839" y="288798"/>
                </a:lnTo>
                <a:lnTo>
                  <a:pt x="1389888" y="288036"/>
                </a:lnTo>
                <a:lnTo>
                  <a:pt x="1391412" y="284988"/>
                </a:lnTo>
                <a:lnTo>
                  <a:pt x="1392173" y="282702"/>
                </a:lnTo>
                <a:close/>
              </a:path>
              <a:path w="1392554" h="1015364">
                <a:moveTo>
                  <a:pt x="1386839" y="275844"/>
                </a:moveTo>
                <a:lnTo>
                  <a:pt x="1364513" y="270281"/>
                </a:lnTo>
                <a:lnTo>
                  <a:pt x="1379220" y="284988"/>
                </a:lnTo>
                <a:lnTo>
                  <a:pt x="1379220" y="281940"/>
                </a:lnTo>
                <a:lnTo>
                  <a:pt x="1383356" y="281940"/>
                </a:lnTo>
                <a:lnTo>
                  <a:pt x="1386839" y="275844"/>
                </a:lnTo>
                <a:close/>
              </a:path>
              <a:path w="1392554" h="1015364">
                <a:moveTo>
                  <a:pt x="1383356" y="281940"/>
                </a:moveTo>
                <a:lnTo>
                  <a:pt x="1379220" y="281940"/>
                </a:lnTo>
                <a:lnTo>
                  <a:pt x="1379220" y="284988"/>
                </a:lnTo>
                <a:lnTo>
                  <a:pt x="1380744" y="286512"/>
                </a:lnTo>
                <a:lnTo>
                  <a:pt x="1383356" y="281940"/>
                </a:lnTo>
                <a:close/>
              </a:path>
              <a:path w="1392554" h="1015364">
                <a:moveTo>
                  <a:pt x="1392174" y="1012698"/>
                </a:moveTo>
                <a:lnTo>
                  <a:pt x="1392173" y="282702"/>
                </a:lnTo>
                <a:lnTo>
                  <a:pt x="1391412" y="284988"/>
                </a:lnTo>
                <a:lnTo>
                  <a:pt x="1389888" y="288036"/>
                </a:lnTo>
                <a:lnTo>
                  <a:pt x="1386839" y="288798"/>
                </a:lnTo>
                <a:lnTo>
                  <a:pt x="1379220" y="286899"/>
                </a:lnTo>
                <a:lnTo>
                  <a:pt x="1379220" y="1002792"/>
                </a:lnTo>
                <a:lnTo>
                  <a:pt x="1385316" y="1002792"/>
                </a:lnTo>
                <a:lnTo>
                  <a:pt x="1385316" y="1014984"/>
                </a:lnTo>
                <a:lnTo>
                  <a:pt x="1389126" y="1014984"/>
                </a:lnTo>
                <a:lnTo>
                  <a:pt x="1392174" y="1012698"/>
                </a:lnTo>
                <a:close/>
              </a:path>
              <a:path w="1392554" h="1015364">
                <a:moveTo>
                  <a:pt x="1385316" y="1014984"/>
                </a:moveTo>
                <a:lnTo>
                  <a:pt x="1385316" y="1002792"/>
                </a:lnTo>
                <a:lnTo>
                  <a:pt x="1379220" y="1008888"/>
                </a:lnTo>
                <a:lnTo>
                  <a:pt x="1379220" y="1014984"/>
                </a:lnTo>
                <a:lnTo>
                  <a:pt x="1385316" y="1014984"/>
                </a:lnTo>
                <a:close/>
              </a:path>
              <a:path w="1392554" h="1015364">
                <a:moveTo>
                  <a:pt x="1386839" y="281940"/>
                </a:moveTo>
                <a:lnTo>
                  <a:pt x="1386839" y="275844"/>
                </a:lnTo>
                <a:lnTo>
                  <a:pt x="1383356" y="281940"/>
                </a:lnTo>
                <a:lnTo>
                  <a:pt x="1386839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31861" y="3141979"/>
            <a:ext cx="13328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XML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message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49261" y="2538983"/>
            <a:ext cx="1379220" cy="445770"/>
          </a:xfrm>
          <a:custGeom>
            <a:avLst/>
            <a:gdLst/>
            <a:ahLst/>
            <a:cxnLst/>
            <a:rect l="l" t="t" r="r" b="b"/>
            <a:pathLst>
              <a:path w="1379220" h="445769">
                <a:moveTo>
                  <a:pt x="1379220" y="371855"/>
                </a:moveTo>
                <a:lnTo>
                  <a:pt x="1379220" y="74675"/>
                </a:lnTo>
                <a:lnTo>
                  <a:pt x="1373338" y="45648"/>
                </a:lnTo>
                <a:lnTo>
                  <a:pt x="1357312" y="21907"/>
                </a:lnTo>
                <a:lnTo>
                  <a:pt x="1333571" y="5881"/>
                </a:lnTo>
                <a:lnTo>
                  <a:pt x="1304544" y="0"/>
                </a:lnTo>
                <a:lnTo>
                  <a:pt x="74676" y="0"/>
                </a:lnTo>
                <a:lnTo>
                  <a:pt x="45648" y="5881"/>
                </a:lnTo>
                <a:lnTo>
                  <a:pt x="21907" y="21907"/>
                </a:lnTo>
                <a:lnTo>
                  <a:pt x="5881" y="45648"/>
                </a:lnTo>
                <a:lnTo>
                  <a:pt x="0" y="74675"/>
                </a:lnTo>
                <a:lnTo>
                  <a:pt x="0" y="371855"/>
                </a:lnTo>
                <a:lnTo>
                  <a:pt x="5881" y="400764"/>
                </a:lnTo>
                <a:lnTo>
                  <a:pt x="21907" y="424243"/>
                </a:lnTo>
                <a:lnTo>
                  <a:pt x="45648" y="440007"/>
                </a:lnTo>
                <a:lnTo>
                  <a:pt x="74676" y="445769"/>
                </a:lnTo>
                <a:lnTo>
                  <a:pt x="1304544" y="445769"/>
                </a:lnTo>
                <a:lnTo>
                  <a:pt x="1333571" y="440007"/>
                </a:lnTo>
                <a:lnTo>
                  <a:pt x="1357312" y="424243"/>
                </a:lnTo>
                <a:lnTo>
                  <a:pt x="1373338" y="400764"/>
                </a:lnTo>
                <a:lnTo>
                  <a:pt x="1379220" y="371855"/>
                </a:lnTo>
                <a:close/>
              </a:path>
            </a:pathLst>
          </a:custGeom>
          <a:solidFill>
            <a:srgbClr val="DBE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43166" y="2532888"/>
            <a:ext cx="1391920" cy="459105"/>
          </a:xfrm>
          <a:custGeom>
            <a:avLst/>
            <a:gdLst/>
            <a:ahLst/>
            <a:cxnLst/>
            <a:rect l="l" t="t" r="r" b="b"/>
            <a:pathLst>
              <a:path w="1391920" h="459105">
                <a:moveTo>
                  <a:pt x="1391412" y="385572"/>
                </a:moveTo>
                <a:lnTo>
                  <a:pt x="1391412" y="72390"/>
                </a:lnTo>
                <a:lnTo>
                  <a:pt x="1389888" y="64008"/>
                </a:lnTo>
                <a:lnTo>
                  <a:pt x="1364813" y="20578"/>
                </a:lnTo>
                <a:lnTo>
                  <a:pt x="1319022" y="762"/>
                </a:lnTo>
                <a:lnTo>
                  <a:pt x="1311402" y="0"/>
                </a:lnTo>
                <a:lnTo>
                  <a:pt x="80010" y="0"/>
                </a:lnTo>
                <a:lnTo>
                  <a:pt x="32246" y="16030"/>
                </a:lnTo>
                <a:lnTo>
                  <a:pt x="3047" y="57150"/>
                </a:lnTo>
                <a:lnTo>
                  <a:pt x="0" y="73152"/>
                </a:lnTo>
                <a:lnTo>
                  <a:pt x="0" y="386334"/>
                </a:lnTo>
                <a:lnTo>
                  <a:pt x="12192" y="420352"/>
                </a:lnTo>
                <a:lnTo>
                  <a:pt x="12192" y="80772"/>
                </a:lnTo>
                <a:lnTo>
                  <a:pt x="12954" y="73152"/>
                </a:lnTo>
                <a:lnTo>
                  <a:pt x="31959" y="33486"/>
                </a:lnTo>
                <a:lnTo>
                  <a:pt x="72991" y="13169"/>
                </a:lnTo>
                <a:lnTo>
                  <a:pt x="1318260" y="12954"/>
                </a:lnTo>
                <a:lnTo>
                  <a:pt x="1325118" y="14478"/>
                </a:lnTo>
                <a:lnTo>
                  <a:pt x="1361822" y="35290"/>
                </a:lnTo>
                <a:lnTo>
                  <a:pt x="1378458" y="73914"/>
                </a:lnTo>
                <a:lnTo>
                  <a:pt x="1379220" y="80772"/>
                </a:lnTo>
                <a:lnTo>
                  <a:pt x="1379220" y="418957"/>
                </a:lnTo>
                <a:lnTo>
                  <a:pt x="1384943" y="410180"/>
                </a:lnTo>
                <a:lnTo>
                  <a:pt x="1391412" y="385572"/>
                </a:lnTo>
                <a:close/>
              </a:path>
              <a:path w="1391920" h="459105">
                <a:moveTo>
                  <a:pt x="1379220" y="418957"/>
                </a:moveTo>
                <a:lnTo>
                  <a:pt x="1379220" y="377952"/>
                </a:lnTo>
                <a:lnTo>
                  <a:pt x="1377696" y="391668"/>
                </a:lnTo>
                <a:lnTo>
                  <a:pt x="1369984" y="411632"/>
                </a:lnTo>
                <a:lnTo>
                  <a:pt x="1356383" y="428310"/>
                </a:lnTo>
                <a:lnTo>
                  <a:pt x="1338389" y="440002"/>
                </a:lnTo>
                <a:lnTo>
                  <a:pt x="1317498" y="445008"/>
                </a:lnTo>
                <a:lnTo>
                  <a:pt x="1311402" y="445685"/>
                </a:lnTo>
                <a:lnTo>
                  <a:pt x="80010" y="445648"/>
                </a:lnTo>
                <a:lnTo>
                  <a:pt x="40162" y="432458"/>
                </a:lnTo>
                <a:lnTo>
                  <a:pt x="15240" y="397764"/>
                </a:lnTo>
                <a:lnTo>
                  <a:pt x="12192" y="377190"/>
                </a:lnTo>
                <a:lnTo>
                  <a:pt x="12192" y="420352"/>
                </a:lnTo>
                <a:lnTo>
                  <a:pt x="41910" y="448818"/>
                </a:lnTo>
                <a:lnTo>
                  <a:pt x="80010" y="458640"/>
                </a:lnTo>
                <a:lnTo>
                  <a:pt x="1311402" y="458724"/>
                </a:lnTo>
                <a:lnTo>
                  <a:pt x="1319784" y="457962"/>
                </a:lnTo>
                <a:lnTo>
                  <a:pt x="1327404" y="456438"/>
                </a:lnTo>
                <a:lnTo>
                  <a:pt x="1351260" y="447667"/>
                </a:lnTo>
                <a:lnTo>
                  <a:pt x="1370999" y="431563"/>
                </a:lnTo>
                <a:lnTo>
                  <a:pt x="1379220" y="418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11059" y="2625343"/>
            <a:ext cx="10547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Attribute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0165" y="3430523"/>
            <a:ext cx="1379220" cy="1003300"/>
          </a:xfrm>
          <a:custGeom>
            <a:avLst/>
            <a:gdLst/>
            <a:ahLst/>
            <a:cxnLst/>
            <a:rect l="l" t="t" r="r" b="b"/>
            <a:pathLst>
              <a:path w="1379220" h="1003300">
                <a:moveTo>
                  <a:pt x="1379220" y="1002791"/>
                </a:moveTo>
                <a:lnTo>
                  <a:pt x="1379220" y="275843"/>
                </a:lnTo>
                <a:lnTo>
                  <a:pt x="1103376" y="0"/>
                </a:lnTo>
                <a:lnTo>
                  <a:pt x="0" y="0"/>
                </a:lnTo>
                <a:lnTo>
                  <a:pt x="0" y="1002791"/>
                </a:lnTo>
                <a:lnTo>
                  <a:pt x="1379220" y="1002791"/>
                </a:lnTo>
                <a:close/>
              </a:path>
            </a:pathLst>
          </a:custGeom>
          <a:solidFill>
            <a:srgbClr val="FFF9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03542" y="3430523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5844" y="275844"/>
                </a:moveTo>
                <a:lnTo>
                  <a:pt x="0" y="0"/>
                </a:lnTo>
                <a:lnTo>
                  <a:pt x="54864" y="220979"/>
                </a:lnTo>
                <a:lnTo>
                  <a:pt x="275844" y="275844"/>
                </a:lnTo>
                <a:close/>
              </a:path>
            </a:pathLst>
          </a:custGeom>
          <a:solidFill>
            <a:srgbClr val="CCC8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93308" y="3424428"/>
            <a:ext cx="1393190" cy="1015365"/>
          </a:xfrm>
          <a:custGeom>
            <a:avLst/>
            <a:gdLst/>
            <a:ahLst/>
            <a:cxnLst/>
            <a:rect l="l" t="t" r="r" b="b"/>
            <a:pathLst>
              <a:path w="1393190" h="1015364">
                <a:moveTo>
                  <a:pt x="1392936" y="282702"/>
                </a:moveTo>
                <a:lnTo>
                  <a:pt x="1392174" y="279654"/>
                </a:lnTo>
                <a:lnTo>
                  <a:pt x="1390650" y="277368"/>
                </a:lnTo>
                <a:lnTo>
                  <a:pt x="1114806" y="1524"/>
                </a:lnTo>
                <a:lnTo>
                  <a:pt x="1111758" y="0"/>
                </a:lnTo>
                <a:lnTo>
                  <a:pt x="3047" y="0"/>
                </a:lnTo>
                <a:lnTo>
                  <a:pt x="0" y="2286"/>
                </a:lnTo>
                <a:lnTo>
                  <a:pt x="0" y="1011936"/>
                </a:lnTo>
                <a:lnTo>
                  <a:pt x="3047" y="1014984"/>
                </a:lnTo>
                <a:lnTo>
                  <a:pt x="6857" y="1014984"/>
                </a:lnTo>
                <a:lnTo>
                  <a:pt x="6857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1104138" y="12192"/>
                </a:lnTo>
                <a:lnTo>
                  <a:pt x="1104138" y="7620"/>
                </a:lnTo>
                <a:lnTo>
                  <a:pt x="1116330" y="4572"/>
                </a:lnTo>
                <a:lnTo>
                  <a:pt x="1121892" y="26898"/>
                </a:lnTo>
                <a:lnTo>
                  <a:pt x="1365198" y="270204"/>
                </a:lnTo>
                <a:lnTo>
                  <a:pt x="1387602" y="275844"/>
                </a:lnTo>
                <a:lnTo>
                  <a:pt x="1387602" y="281940"/>
                </a:lnTo>
                <a:lnTo>
                  <a:pt x="1392174" y="281940"/>
                </a:lnTo>
                <a:lnTo>
                  <a:pt x="1392174" y="283845"/>
                </a:lnTo>
                <a:lnTo>
                  <a:pt x="1392936" y="282702"/>
                </a:lnTo>
                <a:close/>
              </a:path>
              <a:path w="1393190" h="1015364">
                <a:moveTo>
                  <a:pt x="12953" y="12192"/>
                </a:moveTo>
                <a:lnTo>
                  <a:pt x="12953" y="6096"/>
                </a:lnTo>
                <a:lnTo>
                  <a:pt x="6857" y="12192"/>
                </a:lnTo>
                <a:lnTo>
                  <a:pt x="12953" y="12192"/>
                </a:lnTo>
                <a:close/>
              </a:path>
              <a:path w="1393190" h="1015364">
                <a:moveTo>
                  <a:pt x="12953" y="1002030"/>
                </a:moveTo>
                <a:lnTo>
                  <a:pt x="12953" y="12192"/>
                </a:lnTo>
                <a:lnTo>
                  <a:pt x="6857" y="12192"/>
                </a:lnTo>
                <a:lnTo>
                  <a:pt x="6857" y="1002030"/>
                </a:lnTo>
                <a:lnTo>
                  <a:pt x="12953" y="1002030"/>
                </a:lnTo>
                <a:close/>
              </a:path>
              <a:path w="1393190" h="1015364">
                <a:moveTo>
                  <a:pt x="1386078" y="1002030"/>
                </a:moveTo>
                <a:lnTo>
                  <a:pt x="6857" y="1002030"/>
                </a:lnTo>
                <a:lnTo>
                  <a:pt x="12953" y="1008888"/>
                </a:lnTo>
                <a:lnTo>
                  <a:pt x="12953" y="1014984"/>
                </a:lnTo>
                <a:lnTo>
                  <a:pt x="1379220" y="1014984"/>
                </a:lnTo>
                <a:lnTo>
                  <a:pt x="1379220" y="1008888"/>
                </a:lnTo>
                <a:lnTo>
                  <a:pt x="1386078" y="1002030"/>
                </a:lnTo>
                <a:close/>
              </a:path>
              <a:path w="1393190" h="1015364">
                <a:moveTo>
                  <a:pt x="12953" y="1014984"/>
                </a:moveTo>
                <a:lnTo>
                  <a:pt x="12953" y="1008888"/>
                </a:lnTo>
                <a:lnTo>
                  <a:pt x="6857" y="1002030"/>
                </a:lnTo>
                <a:lnTo>
                  <a:pt x="6857" y="1014984"/>
                </a:lnTo>
                <a:lnTo>
                  <a:pt x="12953" y="1014984"/>
                </a:lnTo>
                <a:close/>
              </a:path>
              <a:path w="1393190" h="1015364">
                <a:moveTo>
                  <a:pt x="1121892" y="26898"/>
                </a:moveTo>
                <a:lnTo>
                  <a:pt x="1116330" y="4572"/>
                </a:lnTo>
                <a:lnTo>
                  <a:pt x="1104138" y="7620"/>
                </a:lnTo>
                <a:lnTo>
                  <a:pt x="1105273" y="12192"/>
                </a:lnTo>
                <a:lnTo>
                  <a:pt x="1105662" y="12192"/>
                </a:lnTo>
                <a:lnTo>
                  <a:pt x="1105662" y="10668"/>
                </a:lnTo>
                <a:lnTo>
                  <a:pt x="1110234" y="12192"/>
                </a:lnTo>
                <a:lnTo>
                  <a:pt x="1110234" y="15240"/>
                </a:lnTo>
                <a:lnTo>
                  <a:pt x="1121892" y="26898"/>
                </a:lnTo>
                <a:close/>
              </a:path>
              <a:path w="1393190" h="1015364">
                <a:moveTo>
                  <a:pt x="1105273" y="12192"/>
                </a:moveTo>
                <a:lnTo>
                  <a:pt x="1104138" y="7620"/>
                </a:lnTo>
                <a:lnTo>
                  <a:pt x="1104138" y="12192"/>
                </a:lnTo>
                <a:lnTo>
                  <a:pt x="1105273" y="12192"/>
                </a:lnTo>
                <a:close/>
              </a:path>
              <a:path w="1393190" h="1015364">
                <a:moveTo>
                  <a:pt x="1170284" y="221139"/>
                </a:moveTo>
                <a:lnTo>
                  <a:pt x="1121892" y="26898"/>
                </a:lnTo>
                <a:lnTo>
                  <a:pt x="1107186" y="12192"/>
                </a:lnTo>
                <a:lnTo>
                  <a:pt x="1105273" y="12192"/>
                </a:lnTo>
                <a:lnTo>
                  <a:pt x="1159002" y="228600"/>
                </a:lnTo>
                <a:lnTo>
                  <a:pt x="1166622" y="233928"/>
                </a:lnTo>
                <a:lnTo>
                  <a:pt x="1166622" y="220218"/>
                </a:lnTo>
                <a:lnTo>
                  <a:pt x="1170284" y="221139"/>
                </a:lnTo>
                <a:close/>
              </a:path>
              <a:path w="1393190" h="1015364">
                <a:moveTo>
                  <a:pt x="1110234" y="12192"/>
                </a:moveTo>
                <a:lnTo>
                  <a:pt x="1105662" y="10668"/>
                </a:lnTo>
                <a:lnTo>
                  <a:pt x="1107186" y="12192"/>
                </a:lnTo>
                <a:lnTo>
                  <a:pt x="1110234" y="12192"/>
                </a:lnTo>
                <a:close/>
              </a:path>
              <a:path w="1393190" h="1015364">
                <a:moveTo>
                  <a:pt x="1107186" y="12192"/>
                </a:moveTo>
                <a:lnTo>
                  <a:pt x="1105662" y="10668"/>
                </a:lnTo>
                <a:lnTo>
                  <a:pt x="1105662" y="12192"/>
                </a:lnTo>
                <a:lnTo>
                  <a:pt x="1107186" y="12192"/>
                </a:lnTo>
                <a:close/>
              </a:path>
              <a:path w="1393190" h="1015364">
                <a:moveTo>
                  <a:pt x="1110234" y="15240"/>
                </a:moveTo>
                <a:lnTo>
                  <a:pt x="1110234" y="12192"/>
                </a:lnTo>
                <a:lnTo>
                  <a:pt x="1107186" y="12192"/>
                </a:lnTo>
                <a:lnTo>
                  <a:pt x="1110234" y="15240"/>
                </a:lnTo>
                <a:close/>
              </a:path>
              <a:path w="1393190" h="1015364">
                <a:moveTo>
                  <a:pt x="1171194" y="224790"/>
                </a:moveTo>
                <a:lnTo>
                  <a:pt x="1170284" y="221139"/>
                </a:lnTo>
                <a:lnTo>
                  <a:pt x="1166622" y="220218"/>
                </a:lnTo>
                <a:lnTo>
                  <a:pt x="1171194" y="224790"/>
                </a:lnTo>
                <a:close/>
              </a:path>
              <a:path w="1393190" h="1015364">
                <a:moveTo>
                  <a:pt x="1171194" y="235063"/>
                </a:moveTo>
                <a:lnTo>
                  <a:pt x="1171194" y="224790"/>
                </a:lnTo>
                <a:lnTo>
                  <a:pt x="1166622" y="220218"/>
                </a:lnTo>
                <a:lnTo>
                  <a:pt x="1166622" y="233928"/>
                </a:lnTo>
                <a:lnTo>
                  <a:pt x="1171194" y="235063"/>
                </a:lnTo>
                <a:close/>
              </a:path>
              <a:path w="1393190" h="1015364">
                <a:moveTo>
                  <a:pt x="1392174" y="283845"/>
                </a:moveTo>
                <a:lnTo>
                  <a:pt x="1392174" y="281940"/>
                </a:lnTo>
                <a:lnTo>
                  <a:pt x="1384118" y="281940"/>
                </a:lnTo>
                <a:lnTo>
                  <a:pt x="1381506" y="286512"/>
                </a:lnTo>
                <a:lnTo>
                  <a:pt x="1365198" y="270204"/>
                </a:lnTo>
                <a:lnTo>
                  <a:pt x="1170284" y="221139"/>
                </a:lnTo>
                <a:lnTo>
                  <a:pt x="1171194" y="224790"/>
                </a:lnTo>
                <a:lnTo>
                  <a:pt x="1171194" y="235063"/>
                </a:lnTo>
                <a:lnTo>
                  <a:pt x="1384554" y="288036"/>
                </a:lnTo>
                <a:lnTo>
                  <a:pt x="1386840" y="288798"/>
                </a:lnTo>
                <a:lnTo>
                  <a:pt x="1389888" y="287274"/>
                </a:lnTo>
                <a:lnTo>
                  <a:pt x="1392174" y="283845"/>
                </a:lnTo>
                <a:close/>
              </a:path>
              <a:path w="1393190" h="1015364">
                <a:moveTo>
                  <a:pt x="1387602" y="275844"/>
                </a:moveTo>
                <a:lnTo>
                  <a:pt x="1365198" y="270204"/>
                </a:lnTo>
                <a:lnTo>
                  <a:pt x="1379220" y="284226"/>
                </a:lnTo>
                <a:lnTo>
                  <a:pt x="1379220" y="281940"/>
                </a:lnTo>
                <a:lnTo>
                  <a:pt x="1384118" y="281940"/>
                </a:lnTo>
                <a:lnTo>
                  <a:pt x="1387602" y="275844"/>
                </a:lnTo>
                <a:close/>
              </a:path>
              <a:path w="1393190" h="1015364">
                <a:moveTo>
                  <a:pt x="1384118" y="281940"/>
                </a:moveTo>
                <a:lnTo>
                  <a:pt x="1379220" y="281940"/>
                </a:lnTo>
                <a:lnTo>
                  <a:pt x="1379220" y="284226"/>
                </a:lnTo>
                <a:lnTo>
                  <a:pt x="1381506" y="286512"/>
                </a:lnTo>
                <a:lnTo>
                  <a:pt x="1384118" y="281940"/>
                </a:lnTo>
                <a:close/>
              </a:path>
              <a:path w="1393190" h="1015364">
                <a:moveTo>
                  <a:pt x="1392174" y="1011936"/>
                </a:moveTo>
                <a:lnTo>
                  <a:pt x="1392174" y="283845"/>
                </a:lnTo>
                <a:lnTo>
                  <a:pt x="1389888" y="287274"/>
                </a:lnTo>
                <a:lnTo>
                  <a:pt x="1386840" y="288798"/>
                </a:lnTo>
                <a:lnTo>
                  <a:pt x="1384554" y="288036"/>
                </a:lnTo>
                <a:lnTo>
                  <a:pt x="1379220" y="286711"/>
                </a:lnTo>
                <a:lnTo>
                  <a:pt x="1379220" y="1002030"/>
                </a:lnTo>
                <a:lnTo>
                  <a:pt x="1386078" y="1002030"/>
                </a:lnTo>
                <a:lnTo>
                  <a:pt x="1386077" y="1014984"/>
                </a:lnTo>
                <a:lnTo>
                  <a:pt x="1389126" y="1014984"/>
                </a:lnTo>
                <a:lnTo>
                  <a:pt x="1392174" y="1011936"/>
                </a:lnTo>
                <a:close/>
              </a:path>
              <a:path w="1393190" h="1015364">
                <a:moveTo>
                  <a:pt x="1386077" y="1014984"/>
                </a:moveTo>
                <a:lnTo>
                  <a:pt x="1386078" y="1002030"/>
                </a:lnTo>
                <a:lnTo>
                  <a:pt x="1379220" y="1008888"/>
                </a:lnTo>
                <a:lnTo>
                  <a:pt x="1379220" y="1014984"/>
                </a:lnTo>
                <a:lnTo>
                  <a:pt x="1386077" y="1014984"/>
                </a:lnTo>
                <a:close/>
              </a:path>
              <a:path w="1393190" h="1015364">
                <a:moveTo>
                  <a:pt x="1387602" y="281940"/>
                </a:moveTo>
                <a:lnTo>
                  <a:pt x="1387602" y="275844"/>
                </a:lnTo>
                <a:lnTo>
                  <a:pt x="1384118" y="281940"/>
                </a:lnTo>
                <a:lnTo>
                  <a:pt x="1387602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23279" y="4144009"/>
            <a:ext cx="13328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XML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message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40679" y="3541776"/>
            <a:ext cx="1378585" cy="445770"/>
          </a:xfrm>
          <a:custGeom>
            <a:avLst/>
            <a:gdLst/>
            <a:ahLst/>
            <a:cxnLst/>
            <a:rect l="l" t="t" r="r" b="b"/>
            <a:pathLst>
              <a:path w="1378584" h="445770">
                <a:moveTo>
                  <a:pt x="1378458" y="371093"/>
                </a:moveTo>
                <a:lnTo>
                  <a:pt x="1378458" y="74675"/>
                </a:lnTo>
                <a:lnTo>
                  <a:pt x="1372695" y="45648"/>
                </a:lnTo>
                <a:lnTo>
                  <a:pt x="1356931" y="21907"/>
                </a:lnTo>
                <a:lnTo>
                  <a:pt x="1333452" y="5881"/>
                </a:lnTo>
                <a:lnTo>
                  <a:pt x="1304544" y="0"/>
                </a:lnTo>
                <a:lnTo>
                  <a:pt x="73914" y="0"/>
                </a:lnTo>
                <a:lnTo>
                  <a:pt x="45005" y="5881"/>
                </a:lnTo>
                <a:lnTo>
                  <a:pt x="21526" y="21907"/>
                </a:lnTo>
                <a:lnTo>
                  <a:pt x="5762" y="45648"/>
                </a:lnTo>
                <a:lnTo>
                  <a:pt x="0" y="74675"/>
                </a:lnTo>
                <a:lnTo>
                  <a:pt x="0" y="371093"/>
                </a:lnTo>
                <a:lnTo>
                  <a:pt x="5762" y="400121"/>
                </a:lnTo>
                <a:lnTo>
                  <a:pt x="21526" y="423862"/>
                </a:lnTo>
                <a:lnTo>
                  <a:pt x="45005" y="439888"/>
                </a:lnTo>
                <a:lnTo>
                  <a:pt x="73914" y="445769"/>
                </a:lnTo>
                <a:lnTo>
                  <a:pt x="1304544" y="445769"/>
                </a:lnTo>
                <a:lnTo>
                  <a:pt x="1333452" y="439888"/>
                </a:lnTo>
                <a:lnTo>
                  <a:pt x="1356931" y="423862"/>
                </a:lnTo>
                <a:lnTo>
                  <a:pt x="1372695" y="400121"/>
                </a:lnTo>
                <a:lnTo>
                  <a:pt x="1378458" y="371093"/>
                </a:lnTo>
                <a:close/>
              </a:path>
            </a:pathLst>
          </a:custGeom>
          <a:solidFill>
            <a:srgbClr val="DBE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33821" y="3535679"/>
            <a:ext cx="1392555" cy="458470"/>
          </a:xfrm>
          <a:custGeom>
            <a:avLst/>
            <a:gdLst/>
            <a:ahLst/>
            <a:cxnLst/>
            <a:rect l="l" t="t" r="r" b="b"/>
            <a:pathLst>
              <a:path w="1392554" h="458470">
                <a:moveTo>
                  <a:pt x="1392174" y="377952"/>
                </a:moveTo>
                <a:lnTo>
                  <a:pt x="1392174" y="80010"/>
                </a:lnTo>
                <a:lnTo>
                  <a:pt x="1391412" y="71628"/>
                </a:lnTo>
                <a:lnTo>
                  <a:pt x="1365108" y="20645"/>
                </a:lnTo>
                <a:lnTo>
                  <a:pt x="1319022" y="0"/>
                </a:lnTo>
                <a:lnTo>
                  <a:pt x="80772" y="0"/>
                </a:lnTo>
                <a:lnTo>
                  <a:pt x="32823" y="15701"/>
                </a:lnTo>
                <a:lnTo>
                  <a:pt x="3809" y="57150"/>
                </a:lnTo>
                <a:lnTo>
                  <a:pt x="0" y="80772"/>
                </a:lnTo>
                <a:lnTo>
                  <a:pt x="0" y="377952"/>
                </a:lnTo>
                <a:lnTo>
                  <a:pt x="9906" y="416052"/>
                </a:lnTo>
                <a:lnTo>
                  <a:pt x="12954" y="421538"/>
                </a:lnTo>
                <a:lnTo>
                  <a:pt x="12954" y="73152"/>
                </a:lnTo>
                <a:lnTo>
                  <a:pt x="14478" y="66294"/>
                </a:lnTo>
                <a:lnTo>
                  <a:pt x="38099" y="28194"/>
                </a:lnTo>
                <a:lnTo>
                  <a:pt x="72181" y="13056"/>
                </a:lnTo>
                <a:lnTo>
                  <a:pt x="1319784" y="13123"/>
                </a:lnTo>
                <a:lnTo>
                  <a:pt x="1361832" y="35075"/>
                </a:lnTo>
                <a:lnTo>
                  <a:pt x="1379220" y="73914"/>
                </a:lnTo>
                <a:lnTo>
                  <a:pt x="1379220" y="419498"/>
                </a:lnTo>
                <a:lnTo>
                  <a:pt x="1385301" y="410201"/>
                </a:lnTo>
                <a:lnTo>
                  <a:pt x="1391412" y="385572"/>
                </a:lnTo>
                <a:lnTo>
                  <a:pt x="1392174" y="377952"/>
                </a:lnTo>
                <a:close/>
              </a:path>
              <a:path w="1392554" h="458470">
                <a:moveTo>
                  <a:pt x="1379220" y="419498"/>
                </a:moveTo>
                <a:lnTo>
                  <a:pt x="1379220" y="384810"/>
                </a:lnTo>
                <a:lnTo>
                  <a:pt x="1377696" y="391668"/>
                </a:lnTo>
                <a:lnTo>
                  <a:pt x="1370225" y="411687"/>
                </a:lnTo>
                <a:lnTo>
                  <a:pt x="1356764" y="428201"/>
                </a:lnTo>
                <a:lnTo>
                  <a:pt x="1338910" y="439782"/>
                </a:lnTo>
                <a:lnTo>
                  <a:pt x="1318260" y="445008"/>
                </a:lnTo>
                <a:lnTo>
                  <a:pt x="1311402" y="445770"/>
                </a:lnTo>
                <a:lnTo>
                  <a:pt x="80772" y="445770"/>
                </a:lnTo>
                <a:lnTo>
                  <a:pt x="40509" y="432163"/>
                </a:lnTo>
                <a:lnTo>
                  <a:pt x="16002" y="397764"/>
                </a:lnTo>
                <a:lnTo>
                  <a:pt x="12954" y="384048"/>
                </a:lnTo>
                <a:lnTo>
                  <a:pt x="12954" y="421538"/>
                </a:lnTo>
                <a:lnTo>
                  <a:pt x="13716" y="422910"/>
                </a:lnTo>
                <a:lnTo>
                  <a:pt x="19050" y="429006"/>
                </a:lnTo>
                <a:lnTo>
                  <a:pt x="23622" y="435102"/>
                </a:lnTo>
                <a:lnTo>
                  <a:pt x="61160" y="455837"/>
                </a:lnTo>
                <a:lnTo>
                  <a:pt x="80772" y="457962"/>
                </a:lnTo>
                <a:lnTo>
                  <a:pt x="1319784" y="457962"/>
                </a:lnTo>
                <a:lnTo>
                  <a:pt x="1328166" y="456438"/>
                </a:lnTo>
                <a:lnTo>
                  <a:pt x="1351835" y="447260"/>
                </a:lnTo>
                <a:lnTo>
                  <a:pt x="1371495" y="431306"/>
                </a:lnTo>
                <a:lnTo>
                  <a:pt x="1379220" y="419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485129" y="3628135"/>
            <a:ext cx="12909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Verdana"/>
                <a:cs typeface="Verdana"/>
              </a:rPr>
              <a:t>Permission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94447" y="4767071"/>
            <a:ext cx="1378585" cy="891540"/>
          </a:xfrm>
          <a:custGeom>
            <a:avLst/>
            <a:gdLst/>
            <a:ahLst/>
            <a:cxnLst/>
            <a:rect l="l" t="t" r="r" b="b"/>
            <a:pathLst>
              <a:path w="1378584" h="891539">
                <a:moveTo>
                  <a:pt x="0" y="0"/>
                </a:moveTo>
                <a:lnTo>
                  <a:pt x="0" y="891539"/>
                </a:lnTo>
                <a:lnTo>
                  <a:pt x="1378457" y="891539"/>
                </a:lnTo>
                <a:lnTo>
                  <a:pt x="1378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87590" y="4760976"/>
            <a:ext cx="1392555" cy="904240"/>
          </a:xfrm>
          <a:custGeom>
            <a:avLst/>
            <a:gdLst/>
            <a:ahLst/>
            <a:cxnLst/>
            <a:rect l="l" t="t" r="r" b="b"/>
            <a:pathLst>
              <a:path w="1392554" h="904239">
                <a:moveTo>
                  <a:pt x="1392174" y="903732"/>
                </a:moveTo>
                <a:lnTo>
                  <a:pt x="1392174" y="0"/>
                </a:lnTo>
                <a:lnTo>
                  <a:pt x="0" y="0"/>
                </a:lnTo>
                <a:lnTo>
                  <a:pt x="0" y="903732"/>
                </a:lnTo>
                <a:lnTo>
                  <a:pt x="6857" y="903732"/>
                </a:lnTo>
                <a:lnTo>
                  <a:pt x="6857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1379219" y="12953"/>
                </a:lnTo>
                <a:lnTo>
                  <a:pt x="1379219" y="6096"/>
                </a:lnTo>
                <a:lnTo>
                  <a:pt x="1385315" y="12953"/>
                </a:lnTo>
                <a:lnTo>
                  <a:pt x="1385315" y="903732"/>
                </a:lnTo>
                <a:lnTo>
                  <a:pt x="1392174" y="903732"/>
                </a:lnTo>
                <a:close/>
              </a:path>
              <a:path w="1392554" h="904239">
                <a:moveTo>
                  <a:pt x="12953" y="12953"/>
                </a:moveTo>
                <a:lnTo>
                  <a:pt x="12953" y="6096"/>
                </a:lnTo>
                <a:lnTo>
                  <a:pt x="6857" y="12953"/>
                </a:lnTo>
                <a:lnTo>
                  <a:pt x="12953" y="12953"/>
                </a:lnTo>
                <a:close/>
              </a:path>
              <a:path w="1392554" h="904239">
                <a:moveTo>
                  <a:pt x="12953" y="891539"/>
                </a:moveTo>
                <a:lnTo>
                  <a:pt x="12953" y="12953"/>
                </a:lnTo>
                <a:lnTo>
                  <a:pt x="6857" y="12953"/>
                </a:lnTo>
                <a:lnTo>
                  <a:pt x="6857" y="891539"/>
                </a:lnTo>
                <a:lnTo>
                  <a:pt x="12953" y="891539"/>
                </a:lnTo>
                <a:close/>
              </a:path>
              <a:path w="1392554" h="904239">
                <a:moveTo>
                  <a:pt x="1385315" y="891539"/>
                </a:moveTo>
                <a:lnTo>
                  <a:pt x="6857" y="891539"/>
                </a:lnTo>
                <a:lnTo>
                  <a:pt x="12953" y="897636"/>
                </a:lnTo>
                <a:lnTo>
                  <a:pt x="12953" y="903732"/>
                </a:lnTo>
                <a:lnTo>
                  <a:pt x="1379219" y="903732"/>
                </a:lnTo>
                <a:lnTo>
                  <a:pt x="1379219" y="897636"/>
                </a:lnTo>
                <a:lnTo>
                  <a:pt x="1385315" y="891539"/>
                </a:lnTo>
                <a:close/>
              </a:path>
              <a:path w="1392554" h="904239">
                <a:moveTo>
                  <a:pt x="12953" y="903732"/>
                </a:moveTo>
                <a:lnTo>
                  <a:pt x="12953" y="897636"/>
                </a:lnTo>
                <a:lnTo>
                  <a:pt x="6857" y="891539"/>
                </a:lnTo>
                <a:lnTo>
                  <a:pt x="6857" y="903732"/>
                </a:lnTo>
                <a:lnTo>
                  <a:pt x="12953" y="903732"/>
                </a:lnTo>
                <a:close/>
              </a:path>
              <a:path w="1392554" h="904239">
                <a:moveTo>
                  <a:pt x="1385315" y="12953"/>
                </a:moveTo>
                <a:lnTo>
                  <a:pt x="1379219" y="6096"/>
                </a:lnTo>
                <a:lnTo>
                  <a:pt x="1379219" y="12953"/>
                </a:lnTo>
                <a:lnTo>
                  <a:pt x="1385315" y="12953"/>
                </a:lnTo>
                <a:close/>
              </a:path>
              <a:path w="1392554" h="904239">
                <a:moveTo>
                  <a:pt x="1385315" y="891539"/>
                </a:moveTo>
                <a:lnTo>
                  <a:pt x="1385315" y="12953"/>
                </a:lnTo>
                <a:lnTo>
                  <a:pt x="1379219" y="12953"/>
                </a:lnTo>
                <a:lnTo>
                  <a:pt x="1379219" y="891539"/>
                </a:lnTo>
                <a:lnTo>
                  <a:pt x="1385315" y="891539"/>
                </a:lnTo>
                <a:close/>
              </a:path>
              <a:path w="1392554" h="904239">
                <a:moveTo>
                  <a:pt x="1385315" y="903732"/>
                </a:moveTo>
                <a:lnTo>
                  <a:pt x="1385315" y="891539"/>
                </a:lnTo>
                <a:lnTo>
                  <a:pt x="1379219" y="897636"/>
                </a:lnTo>
                <a:lnTo>
                  <a:pt x="1379219" y="903732"/>
                </a:lnTo>
                <a:lnTo>
                  <a:pt x="1385315" y="903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94447" y="5324094"/>
            <a:ext cx="1378585" cy="334645"/>
          </a:xfrm>
          <a:prstGeom prst="rect">
            <a:avLst/>
          </a:prstGeom>
          <a:solidFill>
            <a:srgbClr val="E9E9E9"/>
          </a:solidFill>
        </p:spPr>
        <p:txBody>
          <a:bodyPr wrap="square" lIns="0" tIns="57785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455"/>
              </a:spcBef>
            </a:pPr>
            <a:r>
              <a:rPr dirty="0" sz="1500" spc="-20">
                <a:latin typeface="Verdana"/>
                <a:cs typeface="Verdana"/>
              </a:rPr>
              <a:t>HTTP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header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40679" y="5769864"/>
            <a:ext cx="1378585" cy="445770"/>
          </a:xfrm>
          <a:custGeom>
            <a:avLst/>
            <a:gdLst/>
            <a:ahLst/>
            <a:cxnLst/>
            <a:rect l="l" t="t" r="r" b="b"/>
            <a:pathLst>
              <a:path w="1378584" h="445770">
                <a:moveTo>
                  <a:pt x="1378458" y="371093"/>
                </a:moveTo>
                <a:lnTo>
                  <a:pt x="1378458" y="74675"/>
                </a:lnTo>
                <a:lnTo>
                  <a:pt x="1372695" y="45648"/>
                </a:lnTo>
                <a:lnTo>
                  <a:pt x="1356931" y="21907"/>
                </a:lnTo>
                <a:lnTo>
                  <a:pt x="1333452" y="5881"/>
                </a:lnTo>
                <a:lnTo>
                  <a:pt x="1304544" y="0"/>
                </a:lnTo>
                <a:lnTo>
                  <a:pt x="73914" y="0"/>
                </a:lnTo>
                <a:lnTo>
                  <a:pt x="45005" y="5881"/>
                </a:lnTo>
                <a:lnTo>
                  <a:pt x="21526" y="21907"/>
                </a:lnTo>
                <a:lnTo>
                  <a:pt x="5762" y="45648"/>
                </a:lnTo>
                <a:lnTo>
                  <a:pt x="0" y="74675"/>
                </a:lnTo>
                <a:lnTo>
                  <a:pt x="0" y="371093"/>
                </a:lnTo>
                <a:lnTo>
                  <a:pt x="5762" y="400121"/>
                </a:lnTo>
                <a:lnTo>
                  <a:pt x="21526" y="423862"/>
                </a:lnTo>
                <a:lnTo>
                  <a:pt x="45005" y="439888"/>
                </a:lnTo>
                <a:lnTo>
                  <a:pt x="73914" y="445769"/>
                </a:lnTo>
                <a:lnTo>
                  <a:pt x="1304544" y="445769"/>
                </a:lnTo>
                <a:lnTo>
                  <a:pt x="1333452" y="439888"/>
                </a:lnTo>
                <a:lnTo>
                  <a:pt x="1356931" y="423862"/>
                </a:lnTo>
                <a:lnTo>
                  <a:pt x="1372695" y="400121"/>
                </a:lnTo>
                <a:lnTo>
                  <a:pt x="1378458" y="371093"/>
                </a:lnTo>
                <a:close/>
              </a:path>
            </a:pathLst>
          </a:custGeom>
          <a:solidFill>
            <a:srgbClr val="F2F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3821" y="5763767"/>
            <a:ext cx="1392555" cy="458470"/>
          </a:xfrm>
          <a:custGeom>
            <a:avLst/>
            <a:gdLst/>
            <a:ahLst/>
            <a:cxnLst/>
            <a:rect l="l" t="t" r="r" b="b"/>
            <a:pathLst>
              <a:path w="1392554" h="458470">
                <a:moveTo>
                  <a:pt x="12954" y="377190"/>
                </a:moveTo>
                <a:lnTo>
                  <a:pt x="12954" y="326898"/>
                </a:lnTo>
                <a:lnTo>
                  <a:pt x="0" y="326898"/>
                </a:lnTo>
                <a:lnTo>
                  <a:pt x="0" y="377190"/>
                </a:lnTo>
                <a:lnTo>
                  <a:pt x="12954" y="377190"/>
                </a:lnTo>
                <a:close/>
              </a:path>
              <a:path w="1392554" h="458470">
                <a:moveTo>
                  <a:pt x="12954" y="288798"/>
                </a:moveTo>
                <a:lnTo>
                  <a:pt x="12954" y="237744"/>
                </a:lnTo>
                <a:lnTo>
                  <a:pt x="0" y="237744"/>
                </a:lnTo>
                <a:lnTo>
                  <a:pt x="0" y="288798"/>
                </a:lnTo>
                <a:lnTo>
                  <a:pt x="12954" y="288798"/>
                </a:lnTo>
                <a:close/>
              </a:path>
              <a:path w="1392554" h="458470">
                <a:moveTo>
                  <a:pt x="12954" y="199644"/>
                </a:moveTo>
                <a:lnTo>
                  <a:pt x="12954" y="148590"/>
                </a:lnTo>
                <a:lnTo>
                  <a:pt x="0" y="148590"/>
                </a:lnTo>
                <a:lnTo>
                  <a:pt x="0" y="199644"/>
                </a:lnTo>
                <a:lnTo>
                  <a:pt x="12954" y="199644"/>
                </a:lnTo>
                <a:close/>
              </a:path>
              <a:path w="1392554" h="458470">
                <a:moveTo>
                  <a:pt x="15239" y="61722"/>
                </a:moveTo>
                <a:lnTo>
                  <a:pt x="3048" y="58674"/>
                </a:lnTo>
                <a:lnTo>
                  <a:pt x="1524" y="64770"/>
                </a:lnTo>
                <a:lnTo>
                  <a:pt x="0" y="80772"/>
                </a:lnTo>
                <a:lnTo>
                  <a:pt x="0" y="110490"/>
                </a:lnTo>
                <a:lnTo>
                  <a:pt x="12953" y="110490"/>
                </a:lnTo>
                <a:lnTo>
                  <a:pt x="12953" y="73152"/>
                </a:lnTo>
                <a:lnTo>
                  <a:pt x="14477" y="66294"/>
                </a:lnTo>
                <a:lnTo>
                  <a:pt x="15239" y="61722"/>
                </a:lnTo>
                <a:close/>
              </a:path>
              <a:path w="1392554" h="458470">
                <a:moveTo>
                  <a:pt x="73913" y="12954"/>
                </a:moveTo>
                <a:lnTo>
                  <a:pt x="73151" y="0"/>
                </a:lnTo>
                <a:lnTo>
                  <a:pt x="72389" y="0"/>
                </a:lnTo>
                <a:lnTo>
                  <a:pt x="28955" y="18288"/>
                </a:lnTo>
                <a:lnTo>
                  <a:pt x="24383" y="22860"/>
                </a:lnTo>
                <a:lnTo>
                  <a:pt x="32765" y="32766"/>
                </a:lnTo>
                <a:lnTo>
                  <a:pt x="38100" y="28194"/>
                </a:lnTo>
                <a:lnTo>
                  <a:pt x="43838" y="23422"/>
                </a:lnTo>
                <a:lnTo>
                  <a:pt x="51549" y="19064"/>
                </a:lnTo>
                <a:lnTo>
                  <a:pt x="59774" y="15651"/>
                </a:lnTo>
                <a:lnTo>
                  <a:pt x="67055" y="13716"/>
                </a:lnTo>
                <a:lnTo>
                  <a:pt x="73913" y="12954"/>
                </a:lnTo>
                <a:close/>
              </a:path>
              <a:path w="1392554" h="458470">
                <a:moveTo>
                  <a:pt x="162305" y="12192"/>
                </a:moveTo>
                <a:lnTo>
                  <a:pt x="162305" y="0"/>
                </a:lnTo>
                <a:lnTo>
                  <a:pt x="111251" y="0"/>
                </a:lnTo>
                <a:lnTo>
                  <a:pt x="111251" y="12192"/>
                </a:lnTo>
                <a:lnTo>
                  <a:pt x="162305" y="12192"/>
                </a:lnTo>
                <a:close/>
              </a:path>
              <a:path w="1392554" h="458470">
                <a:moveTo>
                  <a:pt x="251459" y="12192"/>
                </a:moveTo>
                <a:lnTo>
                  <a:pt x="251459" y="0"/>
                </a:lnTo>
                <a:lnTo>
                  <a:pt x="200405" y="0"/>
                </a:lnTo>
                <a:lnTo>
                  <a:pt x="200405" y="12192"/>
                </a:lnTo>
                <a:lnTo>
                  <a:pt x="251459" y="12192"/>
                </a:lnTo>
                <a:close/>
              </a:path>
              <a:path w="1392554" h="458470">
                <a:moveTo>
                  <a:pt x="339851" y="12192"/>
                </a:moveTo>
                <a:lnTo>
                  <a:pt x="339851" y="0"/>
                </a:lnTo>
                <a:lnTo>
                  <a:pt x="289560" y="0"/>
                </a:lnTo>
                <a:lnTo>
                  <a:pt x="289560" y="12192"/>
                </a:lnTo>
                <a:lnTo>
                  <a:pt x="339851" y="12192"/>
                </a:lnTo>
                <a:close/>
              </a:path>
              <a:path w="1392554" h="458470">
                <a:moveTo>
                  <a:pt x="429005" y="12192"/>
                </a:moveTo>
                <a:lnTo>
                  <a:pt x="429005" y="0"/>
                </a:lnTo>
                <a:lnTo>
                  <a:pt x="377951" y="0"/>
                </a:lnTo>
                <a:lnTo>
                  <a:pt x="377951" y="12192"/>
                </a:lnTo>
                <a:lnTo>
                  <a:pt x="429005" y="12192"/>
                </a:lnTo>
                <a:close/>
              </a:path>
              <a:path w="1392554" h="458470">
                <a:moveTo>
                  <a:pt x="518159" y="12192"/>
                </a:moveTo>
                <a:lnTo>
                  <a:pt x="518159" y="0"/>
                </a:lnTo>
                <a:lnTo>
                  <a:pt x="467105" y="0"/>
                </a:lnTo>
                <a:lnTo>
                  <a:pt x="467105" y="12192"/>
                </a:lnTo>
                <a:lnTo>
                  <a:pt x="518159" y="12192"/>
                </a:lnTo>
                <a:close/>
              </a:path>
              <a:path w="1392554" h="458470">
                <a:moveTo>
                  <a:pt x="606551" y="12192"/>
                </a:moveTo>
                <a:lnTo>
                  <a:pt x="606551" y="0"/>
                </a:lnTo>
                <a:lnTo>
                  <a:pt x="556260" y="0"/>
                </a:lnTo>
                <a:lnTo>
                  <a:pt x="556260" y="12192"/>
                </a:lnTo>
                <a:lnTo>
                  <a:pt x="606551" y="12192"/>
                </a:lnTo>
                <a:close/>
              </a:path>
              <a:path w="1392554" h="458470">
                <a:moveTo>
                  <a:pt x="695705" y="12192"/>
                </a:moveTo>
                <a:lnTo>
                  <a:pt x="695705" y="0"/>
                </a:lnTo>
                <a:lnTo>
                  <a:pt x="644651" y="0"/>
                </a:lnTo>
                <a:lnTo>
                  <a:pt x="644651" y="12192"/>
                </a:lnTo>
                <a:lnTo>
                  <a:pt x="695705" y="12192"/>
                </a:lnTo>
                <a:close/>
              </a:path>
              <a:path w="1392554" h="458470">
                <a:moveTo>
                  <a:pt x="784859" y="12192"/>
                </a:moveTo>
                <a:lnTo>
                  <a:pt x="784859" y="0"/>
                </a:lnTo>
                <a:lnTo>
                  <a:pt x="733805" y="0"/>
                </a:lnTo>
                <a:lnTo>
                  <a:pt x="733805" y="12192"/>
                </a:lnTo>
                <a:lnTo>
                  <a:pt x="784859" y="12192"/>
                </a:lnTo>
                <a:close/>
              </a:path>
              <a:path w="1392554" h="458470">
                <a:moveTo>
                  <a:pt x="873251" y="12192"/>
                </a:moveTo>
                <a:lnTo>
                  <a:pt x="873251" y="0"/>
                </a:lnTo>
                <a:lnTo>
                  <a:pt x="822960" y="0"/>
                </a:lnTo>
                <a:lnTo>
                  <a:pt x="822960" y="12192"/>
                </a:lnTo>
                <a:lnTo>
                  <a:pt x="873251" y="12192"/>
                </a:lnTo>
                <a:close/>
              </a:path>
              <a:path w="1392554" h="458470">
                <a:moveTo>
                  <a:pt x="962405" y="12192"/>
                </a:moveTo>
                <a:lnTo>
                  <a:pt x="962405" y="0"/>
                </a:lnTo>
                <a:lnTo>
                  <a:pt x="911351" y="0"/>
                </a:lnTo>
                <a:lnTo>
                  <a:pt x="911351" y="12192"/>
                </a:lnTo>
                <a:lnTo>
                  <a:pt x="962405" y="12192"/>
                </a:lnTo>
                <a:close/>
              </a:path>
              <a:path w="1392554" h="458470">
                <a:moveTo>
                  <a:pt x="1051559" y="12192"/>
                </a:moveTo>
                <a:lnTo>
                  <a:pt x="1051559" y="0"/>
                </a:lnTo>
                <a:lnTo>
                  <a:pt x="1000505" y="0"/>
                </a:lnTo>
                <a:lnTo>
                  <a:pt x="1000505" y="12192"/>
                </a:lnTo>
                <a:lnTo>
                  <a:pt x="1051559" y="12192"/>
                </a:lnTo>
                <a:close/>
              </a:path>
              <a:path w="1392554" h="458470">
                <a:moveTo>
                  <a:pt x="1139952" y="12192"/>
                </a:moveTo>
                <a:lnTo>
                  <a:pt x="1139952" y="0"/>
                </a:lnTo>
                <a:lnTo>
                  <a:pt x="1089659" y="0"/>
                </a:lnTo>
                <a:lnTo>
                  <a:pt x="1089659" y="12192"/>
                </a:lnTo>
                <a:lnTo>
                  <a:pt x="1139952" y="12192"/>
                </a:lnTo>
                <a:close/>
              </a:path>
              <a:path w="1392554" h="458470">
                <a:moveTo>
                  <a:pt x="1229105" y="12192"/>
                </a:moveTo>
                <a:lnTo>
                  <a:pt x="1229105" y="0"/>
                </a:lnTo>
                <a:lnTo>
                  <a:pt x="1178052" y="0"/>
                </a:lnTo>
                <a:lnTo>
                  <a:pt x="1178052" y="12192"/>
                </a:lnTo>
                <a:lnTo>
                  <a:pt x="1229105" y="12192"/>
                </a:lnTo>
                <a:close/>
              </a:path>
              <a:path w="1392554" h="458470">
                <a:moveTo>
                  <a:pt x="1318259" y="0"/>
                </a:moveTo>
                <a:lnTo>
                  <a:pt x="1267205" y="0"/>
                </a:lnTo>
                <a:lnTo>
                  <a:pt x="1267205" y="12192"/>
                </a:lnTo>
                <a:lnTo>
                  <a:pt x="1311402" y="12192"/>
                </a:lnTo>
                <a:lnTo>
                  <a:pt x="1317498" y="12954"/>
                </a:lnTo>
                <a:lnTo>
                  <a:pt x="1318259" y="0"/>
                </a:lnTo>
                <a:close/>
              </a:path>
              <a:path w="1392554" h="458470">
                <a:moveTo>
                  <a:pt x="1389126" y="57912"/>
                </a:moveTo>
                <a:lnTo>
                  <a:pt x="1388363" y="56388"/>
                </a:lnTo>
                <a:lnTo>
                  <a:pt x="1383578" y="44725"/>
                </a:lnTo>
                <a:lnTo>
                  <a:pt x="1378110" y="35447"/>
                </a:lnTo>
                <a:lnTo>
                  <a:pt x="1371292" y="27114"/>
                </a:lnTo>
                <a:lnTo>
                  <a:pt x="1362455" y="18288"/>
                </a:lnTo>
                <a:lnTo>
                  <a:pt x="1357122" y="14478"/>
                </a:lnTo>
                <a:lnTo>
                  <a:pt x="1349502" y="24384"/>
                </a:lnTo>
                <a:lnTo>
                  <a:pt x="1354835" y="28194"/>
                </a:lnTo>
                <a:lnTo>
                  <a:pt x="1362259" y="35638"/>
                </a:lnTo>
                <a:lnTo>
                  <a:pt x="1367970" y="42557"/>
                </a:lnTo>
                <a:lnTo>
                  <a:pt x="1372448" y="50297"/>
                </a:lnTo>
                <a:lnTo>
                  <a:pt x="1376172" y="60198"/>
                </a:lnTo>
                <a:lnTo>
                  <a:pt x="1376172" y="60960"/>
                </a:lnTo>
                <a:lnTo>
                  <a:pt x="1389126" y="57912"/>
                </a:lnTo>
                <a:close/>
              </a:path>
              <a:path w="1392554" h="458470">
                <a:moveTo>
                  <a:pt x="1392174" y="148590"/>
                </a:moveTo>
                <a:lnTo>
                  <a:pt x="1392174" y="97536"/>
                </a:lnTo>
                <a:lnTo>
                  <a:pt x="1379220" y="97536"/>
                </a:lnTo>
                <a:lnTo>
                  <a:pt x="1379220" y="148590"/>
                </a:lnTo>
                <a:lnTo>
                  <a:pt x="1392174" y="148590"/>
                </a:lnTo>
                <a:close/>
              </a:path>
              <a:path w="1392554" h="458470">
                <a:moveTo>
                  <a:pt x="1392174" y="236982"/>
                </a:moveTo>
                <a:lnTo>
                  <a:pt x="1392174" y="186690"/>
                </a:lnTo>
                <a:lnTo>
                  <a:pt x="1379220" y="186690"/>
                </a:lnTo>
                <a:lnTo>
                  <a:pt x="1379220" y="236982"/>
                </a:lnTo>
                <a:lnTo>
                  <a:pt x="1392174" y="236982"/>
                </a:lnTo>
                <a:close/>
              </a:path>
              <a:path w="1392554" h="458470">
                <a:moveTo>
                  <a:pt x="1392174" y="326136"/>
                </a:moveTo>
                <a:lnTo>
                  <a:pt x="1392174" y="275082"/>
                </a:lnTo>
                <a:lnTo>
                  <a:pt x="1379220" y="275082"/>
                </a:lnTo>
                <a:lnTo>
                  <a:pt x="1379220" y="326136"/>
                </a:lnTo>
                <a:lnTo>
                  <a:pt x="1392174" y="326136"/>
                </a:lnTo>
                <a:close/>
              </a:path>
              <a:path w="1392554" h="458470">
                <a:moveTo>
                  <a:pt x="1392174" y="377190"/>
                </a:moveTo>
                <a:lnTo>
                  <a:pt x="1392174" y="364236"/>
                </a:lnTo>
                <a:lnTo>
                  <a:pt x="1379220" y="364236"/>
                </a:lnTo>
                <a:lnTo>
                  <a:pt x="1379220" y="384810"/>
                </a:lnTo>
                <a:lnTo>
                  <a:pt x="1377696" y="391668"/>
                </a:lnTo>
                <a:lnTo>
                  <a:pt x="1376172" y="397764"/>
                </a:lnTo>
                <a:lnTo>
                  <a:pt x="1373885" y="403860"/>
                </a:lnTo>
                <a:lnTo>
                  <a:pt x="1370837" y="409956"/>
                </a:lnTo>
                <a:lnTo>
                  <a:pt x="1381505" y="416814"/>
                </a:lnTo>
                <a:lnTo>
                  <a:pt x="1386742" y="406418"/>
                </a:lnTo>
                <a:lnTo>
                  <a:pt x="1389645" y="396926"/>
                </a:lnTo>
                <a:lnTo>
                  <a:pt x="1391335" y="387090"/>
                </a:lnTo>
                <a:lnTo>
                  <a:pt x="1392174" y="377190"/>
                </a:lnTo>
                <a:close/>
              </a:path>
              <a:path w="1392554" h="458470">
                <a:moveTo>
                  <a:pt x="1353311" y="445770"/>
                </a:moveTo>
                <a:lnTo>
                  <a:pt x="1347216" y="435102"/>
                </a:lnTo>
                <a:lnTo>
                  <a:pt x="1343405" y="437388"/>
                </a:lnTo>
                <a:lnTo>
                  <a:pt x="1335112" y="441382"/>
                </a:lnTo>
                <a:lnTo>
                  <a:pt x="1327851" y="443622"/>
                </a:lnTo>
                <a:lnTo>
                  <a:pt x="1320367" y="444840"/>
                </a:lnTo>
                <a:lnTo>
                  <a:pt x="1311402" y="445770"/>
                </a:lnTo>
                <a:lnTo>
                  <a:pt x="1301496" y="445770"/>
                </a:lnTo>
                <a:lnTo>
                  <a:pt x="1301496" y="457962"/>
                </a:lnTo>
                <a:lnTo>
                  <a:pt x="1320524" y="457844"/>
                </a:lnTo>
                <a:lnTo>
                  <a:pt x="1331337" y="455604"/>
                </a:lnTo>
                <a:lnTo>
                  <a:pt x="1341898" y="452066"/>
                </a:lnTo>
                <a:lnTo>
                  <a:pt x="1350263" y="448056"/>
                </a:lnTo>
                <a:lnTo>
                  <a:pt x="1353311" y="445770"/>
                </a:lnTo>
                <a:close/>
              </a:path>
              <a:path w="1392554" h="458470">
                <a:moveTo>
                  <a:pt x="1263396" y="457962"/>
                </a:moveTo>
                <a:lnTo>
                  <a:pt x="1263396" y="445770"/>
                </a:lnTo>
                <a:lnTo>
                  <a:pt x="1212342" y="445770"/>
                </a:lnTo>
                <a:lnTo>
                  <a:pt x="1212342" y="457962"/>
                </a:lnTo>
                <a:lnTo>
                  <a:pt x="1263396" y="457962"/>
                </a:lnTo>
                <a:close/>
              </a:path>
              <a:path w="1392554" h="458470">
                <a:moveTo>
                  <a:pt x="1174242" y="457962"/>
                </a:moveTo>
                <a:lnTo>
                  <a:pt x="1174242" y="445770"/>
                </a:lnTo>
                <a:lnTo>
                  <a:pt x="1123950" y="445770"/>
                </a:lnTo>
                <a:lnTo>
                  <a:pt x="1123950" y="457962"/>
                </a:lnTo>
                <a:lnTo>
                  <a:pt x="1174242" y="457962"/>
                </a:lnTo>
                <a:close/>
              </a:path>
              <a:path w="1392554" h="458470">
                <a:moveTo>
                  <a:pt x="1085850" y="457962"/>
                </a:moveTo>
                <a:lnTo>
                  <a:pt x="1085850" y="445770"/>
                </a:lnTo>
                <a:lnTo>
                  <a:pt x="1034796" y="445770"/>
                </a:lnTo>
                <a:lnTo>
                  <a:pt x="1034796" y="457962"/>
                </a:lnTo>
                <a:lnTo>
                  <a:pt x="1085850" y="457962"/>
                </a:lnTo>
                <a:close/>
              </a:path>
              <a:path w="1392554" h="458470">
                <a:moveTo>
                  <a:pt x="996696" y="457962"/>
                </a:moveTo>
                <a:lnTo>
                  <a:pt x="996696" y="445770"/>
                </a:lnTo>
                <a:lnTo>
                  <a:pt x="945642" y="445770"/>
                </a:lnTo>
                <a:lnTo>
                  <a:pt x="945642" y="457962"/>
                </a:lnTo>
                <a:lnTo>
                  <a:pt x="996696" y="457962"/>
                </a:lnTo>
                <a:close/>
              </a:path>
              <a:path w="1392554" h="458470">
                <a:moveTo>
                  <a:pt x="907542" y="457962"/>
                </a:moveTo>
                <a:lnTo>
                  <a:pt x="907542" y="445770"/>
                </a:lnTo>
                <a:lnTo>
                  <a:pt x="857250" y="445770"/>
                </a:lnTo>
                <a:lnTo>
                  <a:pt x="857250" y="457962"/>
                </a:lnTo>
                <a:lnTo>
                  <a:pt x="907542" y="457962"/>
                </a:lnTo>
                <a:close/>
              </a:path>
              <a:path w="1392554" h="458470">
                <a:moveTo>
                  <a:pt x="819150" y="457962"/>
                </a:moveTo>
                <a:lnTo>
                  <a:pt x="819150" y="445770"/>
                </a:lnTo>
                <a:lnTo>
                  <a:pt x="768096" y="445770"/>
                </a:lnTo>
                <a:lnTo>
                  <a:pt x="768096" y="457962"/>
                </a:lnTo>
                <a:lnTo>
                  <a:pt x="819150" y="457962"/>
                </a:lnTo>
                <a:close/>
              </a:path>
              <a:path w="1392554" h="458470">
                <a:moveTo>
                  <a:pt x="729996" y="457962"/>
                </a:moveTo>
                <a:lnTo>
                  <a:pt x="729996" y="445770"/>
                </a:lnTo>
                <a:lnTo>
                  <a:pt x="678942" y="445770"/>
                </a:lnTo>
                <a:lnTo>
                  <a:pt x="678942" y="457962"/>
                </a:lnTo>
                <a:lnTo>
                  <a:pt x="729996" y="457962"/>
                </a:lnTo>
                <a:close/>
              </a:path>
              <a:path w="1392554" h="458470">
                <a:moveTo>
                  <a:pt x="640842" y="457962"/>
                </a:moveTo>
                <a:lnTo>
                  <a:pt x="640842" y="445770"/>
                </a:lnTo>
                <a:lnTo>
                  <a:pt x="590550" y="445770"/>
                </a:lnTo>
                <a:lnTo>
                  <a:pt x="590550" y="457962"/>
                </a:lnTo>
                <a:lnTo>
                  <a:pt x="640842" y="457962"/>
                </a:lnTo>
                <a:close/>
              </a:path>
              <a:path w="1392554" h="458470">
                <a:moveTo>
                  <a:pt x="552450" y="457962"/>
                </a:moveTo>
                <a:lnTo>
                  <a:pt x="552450" y="445770"/>
                </a:lnTo>
                <a:lnTo>
                  <a:pt x="501396" y="445770"/>
                </a:lnTo>
                <a:lnTo>
                  <a:pt x="501396" y="457962"/>
                </a:lnTo>
                <a:lnTo>
                  <a:pt x="552450" y="457962"/>
                </a:lnTo>
                <a:close/>
              </a:path>
              <a:path w="1392554" h="458470">
                <a:moveTo>
                  <a:pt x="463296" y="457962"/>
                </a:moveTo>
                <a:lnTo>
                  <a:pt x="463296" y="445770"/>
                </a:lnTo>
                <a:lnTo>
                  <a:pt x="412242" y="445770"/>
                </a:lnTo>
                <a:lnTo>
                  <a:pt x="412242" y="457962"/>
                </a:lnTo>
                <a:lnTo>
                  <a:pt x="463296" y="457962"/>
                </a:lnTo>
                <a:close/>
              </a:path>
              <a:path w="1392554" h="458470">
                <a:moveTo>
                  <a:pt x="374142" y="457962"/>
                </a:moveTo>
                <a:lnTo>
                  <a:pt x="374142" y="445770"/>
                </a:lnTo>
                <a:lnTo>
                  <a:pt x="323850" y="445770"/>
                </a:lnTo>
                <a:lnTo>
                  <a:pt x="323850" y="457962"/>
                </a:lnTo>
                <a:lnTo>
                  <a:pt x="374142" y="457962"/>
                </a:lnTo>
                <a:close/>
              </a:path>
              <a:path w="1392554" h="458470">
                <a:moveTo>
                  <a:pt x="285750" y="457962"/>
                </a:moveTo>
                <a:lnTo>
                  <a:pt x="285750" y="445770"/>
                </a:lnTo>
                <a:lnTo>
                  <a:pt x="234696" y="445770"/>
                </a:lnTo>
                <a:lnTo>
                  <a:pt x="234696" y="457962"/>
                </a:lnTo>
                <a:lnTo>
                  <a:pt x="285750" y="457962"/>
                </a:lnTo>
                <a:close/>
              </a:path>
              <a:path w="1392554" h="458470">
                <a:moveTo>
                  <a:pt x="196596" y="457962"/>
                </a:moveTo>
                <a:lnTo>
                  <a:pt x="196596" y="445770"/>
                </a:lnTo>
                <a:lnTo>
                  <a:pt x="145542" y="445770"/>
                </a:lnTo>
                <a:lnTo>
                  <a:pt x="145542" y="457962"/>
                </a:lnTo>
                <a:lnTo>
                  <a:pt x="196596" y="457962"/>
                </a:lnTo>
                <a:close/>
              </a:path>
              <a:path w="1392554" h="458470">
                <a:moveTo>
                  <a:pt x="107442" y="457962"/>
                </a:moveTo>
                <a:lnTo>
                  <a:pt x="107442" y="445770"/>
                </a:lnTo>
                <a:lnTo>
                  <a:pt x="80772" y="445770"/>
                </a:lnTo>
                <a:lnTo>
                  <a:pt x="73152" y="445008"/>
                </a:lnTo>
                <a:lnTo>
                  <a:pt x="67056" y="444246"/>
                </a:lnTo>
                <a:lnTo>
                  <a:pt x="60198" y="441960"/>
                </a:lnTo>
                <a:lnTo>
                  <a:pt x="59436" y="441960"/>
                </a:lnTo>
                <a:lnTo>
                  <a:pt x="54864" y="454152"/>
                </a:lnTo>
                <a:lnTo>
                  <a:pt x="57150" y="454914"/>
                </a:lnTo>
                <a:lnTo>
                  <a:pt x="64770" y="456438"/>
                </a:lnTo>
                <a:lnTo>
                  <a:pt x="73152" y="457962"/>
                </a:lnTo>
                <a:lnTo>
                  <a:pt x="107442" y="457962"/>
                </a:lnTo>
                <a:close/>
              </a:path>
              <a:path w="1392554" h="458470">
                <a:moveTo>
                  <a:pt x="30480" y="422910"/>
                </a:moveTo>
                <a:lnTo>
                  <a:pt x="12954" y="384048"/>
                </a:lnTo>
                <a:lnTo>
                  <a:pt x="12954" y="381000"/>
                </a:lnTo>
                <a:lnTo>
                  <a:pt x="0" y="381762"/>
                </a:lnTo>
                <a:lnTo>
                  <a:pt x="762" y="386334"/>
                </a:lnTo>
                <a:lnTo>
                  <a:pt x="1524" y="393954"/>
                </a:lnTo>
                <a:lnTo>
                  <a:pt x="3810" y="401574"/>
                </a:lnTo>
                <a:lnTo>
                  <a:pt x="21336" y="431292"/>
                </a:lnTo>
                <a:lnTo>
                  <a:pt x="30480" y="422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10859" y="5863844"/>
            <a:ext cx="10375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Verdana"/>
                <a:cs typeface="Verdana"/>
              </a:rPr>
              <a:t>Assertion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89776" y="4878323"/>
            <a:ext cx="1953895" cy="445770"/>
          </a:xfrm>
          <a:custGeom>
            <a:avLst/>
            <a:gdLst/>
            <a:ahLst/>
            <a:cxnLst/>
            <a:rect l="l" t="t" r="r" b="b"/>
            <a:pathLst>
              <a:path w="1953895" h="445770">
                <a:moveTo>
                  <a:pt x="0" y="0"/>
                </a:moveTo>
                <a:lnTo>
                  <a:pt x="0" y="445770"/>
                </a:lnTo>
                <a:lnTo>
                  <a:pt x="1953768" y="445770"/>
                </a:lnTo>
                <a:lnTo>
                  <a:pt x="1953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82918" y="4872228"/>
            <a:ext cx="1967230" cy="459105"/>
          </a:xfrm>
          <a:custGeom>
            <a:avLst/>
            <a:gdLst/>
            <a:ahLst/>
            <a:cxnLst/>
            <a:rect l="l" t="t" r="r" b="b"/>
            <a:pathLst>
              <a:path w="1967229" h="459104">
                <a:moveTo>
                  <a:pt x="1966722" y="458724"/>
                </a:moveTo>
                <a:lnTo>
                  <a:pt x="1966722" y="0"/>
                </a:lnTo>
                <a:lnTo>
                  <a:pt x="0" y="0"/>
                </a:lnTo>
                <a:lnTo>
                  <a:pt x="0" y="458724"/>
                </a:lnTo>
                <a:lnTo>
                  <a:pt x="6857" y="458724"/>
                </a:lnTo>
                <a:lnTo>
                  <a:pt x="6857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953767" y="12954"/>
                </a:lnTo>
                <a:lnTo>
                  <a:pt x="1953767" y="6096"/>
                </a:lnTo>
                <a:lnTo>
                  <a:pt x="1960626" y="12954"/>
                </a:lnTo>
                <a:lnTo>
                  <a:pt x="1960626" y="458724"/>
                </a:lnTo>
                <a:lnTo>
                  <a:pt x="1966722" y="458724"/>
                </a:lnTo>
                <a:close/>
              </a:path>
              <a:path w="1967229" h="459104">
                <a:moveTo>
                  <a:pt x="12953" y="12954"/>
                </a:moveTo>
                <a:lnTo>
                  <a:pt x="12953" y="6096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1967229" h="459104">
                <a:moveTo>
                  <a:pt x="12953" y="445770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7" y="445770"/>
                </a:lnTo>
                <a:lnTo>
                  <a:pt x="12953" y="445770"/>
                </a:lnTo>
                <a:close/>
              </a:path>
              <a:path w="1967229" h="459104">
                <a:moveTo>
                  <a:pt x="1960626" y="445770"/>
                </a:moveTo>
                <a:lnTo>
                  <a:pt x="6857" y="445770"/>
                </a:lnTo>
                <a:lnTo>
                  <a:pt x="12953" y="451866"/>
                </a:lnTo>
                <a:lnTo>
                  <a:pt x="12953" y="458724"/>
                </a:lnTo>
                <a:lnTo>
                  <a:pt x="1953767" y="458724"/>
                </a:lnTo>
                <a:lnTo>
                  <a:pt x="1953767" y="451866"/>
                </a:lnTo>
                <a:lnTo>
                  <a:pt x="1960626" y="445770"/>
                </a:lnTo>
                <a:close/>
              </a:path>
              <a:path w="1967229" h="459104">
                <a:moveTo>
                  <a:pt x="12953" y="458724"/>
                </a:moveTo>
                <a:lnTo>
                  <a:pt x="12953" y="451866"/>
                </a:lnTo>
                <a:lnTo>
                  <a:pt x="6857" y="445770"/>
                </a:lnTo>
                <a:lnTo>
                  <a:pt x="6857" y="458724"/>
                </a:lnTo>
                <a:lnTo>
                  <a:pt x="12953" y="458724"/>
                </a:lnTo>
                <a:close/>
              </a:path>
              <a:path w="1967229" h="459104">
                <a:moveTo>
                  <a:pt x="1960626" y="12954"/>
                </a:moveTo>
                <a:lnTo>
                  <a:pt x="1953767" y="6096"/>
                </a:lnTo>
                <a:lnTo>
                  <a:pt x="1953767" y="12954"/>
                </a:lnTo>
                <a:lnTo>
                  <a:pt x="1960626" y="12954"/>
                </a:lnTo>
                <a:close/>
              </a:path>
              <a:path w="1967229" h="459104">
                <a:moveTo>
                  <a:pt x="1960626" y="445770"/>
                </a:moveTo>
                <a:lnTo>
                  <a:pt x="1960626" y="12954"/>
                </a:lnTo>
                <a:lnTo>
                  <a:pt x="1953767" y="12954"/>
                </a:lnTo>
                <a:lnTo>
                  <a:pt x="1953767" y="445770"/>
                </a:lnTo>
                <a:lnTo>
                  <a:pt x="1960626" y="445770"/>
                </a:lnTo>
                <a:close/>
              </a:path>
              <a:path w="1967229" h="459104">
                <a:moveTo>
                  <a:pt x="1960626" y="458724"/>
                </a:moveTo>
                <a:lnTo>
                  <a:pt x="1960626" y="445770"/>
                </a:lnTo>
                <a:lnTo>
                  <a:pt x="1953767" y="451866"/>
                </a:lnTo>
                <a:lnTo>
                  <a:pt x="1953767" y="458724"/>
                </a:lnTo>
                <a:lnTo>
                  <a:pt x="1960626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589776" y="4878323"/>
            <a:ext cx="913130" cy="445770"/>
          </a:xfrm>
          <a:prstGeom prst="rect">
            <a:avLst/>
          </a:prstGeom>
          <a:solidFill>
            <a:srgbClr val="D0DFE8"/>
          </a:solidFill>
        </p:spPr>
        <p:txBody>
          <a:bodyPr wrap="square" lIns="0" tIns="9906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780"/>
              </a:spcBef>
            </a:pPr>
            <a:r>
              <a:rPr dirty="0" sz="1600" b="1">
                <a:latin typeface="Verdana"/>
                <a:cs typeface="Verdana"/>
              </a:rPr>
              <a:t>Browse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94447" y="4878323"/>
            <a:ext cx="1149350" cy="445770"/>
          </a:xfrm>
          <a:prstGeom prst="rect">
            <a:avLst/>
          </a:prstGeom>
          <a:solidFill>
            <a:srgbClr val="D0DFE8"/>
          </a:solidFill>
        </p:spPr>
        <p:txBody>
          <a:bodyPr wrap="square" lIns="0" tIns="9906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780"/>
              </a:spcBef>
            </a:pPr>
            <a:r>
              <a:rPr dirty="0" sz="1600" b="1">
                <a:latin typeface="Verdana"/>
                <a:cs typeface="Verdana"/>
              </a:rPr>
              <a:t>r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spc="-5" b="1">
                <a:latin typeface="Verdana"/>
                <a:cs typeface="Verdana"/>
              </a:rPr>
              <a:t>artifact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29528" y="5205984"/>
            <a:ext cx="466725" cy="452755"/>
          </a:xfrm>
          <a:custGeom>
            <a:avLst/>
            <a:gdLst/>
            <a:ahLst/>
            <a:cxnLst/>
            <a:rect l="l" t="t" r="r" b="b"/>
            <a:pathLst>
              <a:path w="466725" h="452754">
                <a:moveTo>
                  <a:pt x="329945" y="146304"/>
                </a:moveTo>
                <a:lnTo>
                  <a:pt x="316991" y="132588"/>
                </a:lnTo>
                <a:lnTo>
                  <a:pt x="303275" y="145542"/>
                </a:lnTo>
                <a:lnTo>
                  <a:pt x="316229" y="159258"/>
                </a:lnTo>
                <a:lnTo>
                  <a:pt x="329945" y="146304"/>
                </a:lnTo>
                <a:close/>
              </a:path>
              <a:path w="466725" h="452754">
                <a:moveTo>
                  <a:pt x="357377" y="119634"/>
                </a:moveTo>
                <a:lnTo>
                  <a:pt x="343661" y="105918"/>
                </a:lnTo>
                <a:lnTo>
                  <a:pt x="329945" y="119634"/>
                </a:lnTo>
                <a:lnTo>
                  <a:pt x="343661" y="133350"/>
                </a:lnTo>
                <a:lnTo>
                  <a:pt x="357377" y="119634"/>
                </a:lnTo>
                <a:close/>
              </a:path>
              <a:path w="466725" h="452754">
                <a:moveTo>
                  <a:pt x="384809" y="92964"/>
                </a:moveTo>
                <a:lnTo>
                  <a:pt x="371093" y="79248"/>
                </a:lnTo>
                <a:lnTo>
                  <a:pt x="357377" y="92964"/>
                </a:lnTo>
                <a:lnTo>
                  <a:pt x="371093" y="106680"/>
                </a:lnTo>
                <a:lnTo>
                  <a:pt x="384809" y="92964"/>
                </a:lnTo>
                <a:close/>
              </a:path>
              <a:path w="466725" h="452754">
                <a:moveTo>
                  <a:pt x="412241" y="67056"/>
                </a:moveTo>
                <a:lnTo>
                  <a:pt x="398525" y="53340"/>
                </a:lnTo>
                <a:lnTo>
                  <a:pt x="384809" y="66294"/>
                </a:lnTo>
                <a:lnTo>
                  <a:pt x="398525" y="80010"/>
                </a:lnTo>
                <a:lnTo>
                  <a:pt x="412241" y="67056"/>
                </a:lnTo>
                <a:close/>
              </a:path>
              <a:path w="466725" h="452754">
                <a:moveTo>
                  <a:pt x="439673" y="40386"/>
                </a:moveTo>
                <a:lnTo>
                  <a:pt x="425957" y="26670"/>
                </a:lnTo>
                <a:lnTo>
                  <a:pt x="412241" y="39624"/>
                </a:lnTo>
                <a:lnTo>
                  <a:pt x="425957" y="53340"/>
                </a:lnTo>
                <a:lnTo>
                  <a:pt x="439673" y="40386"/>
                </a:lnTo>
                <a:close/>
              </a:path>
              <a:path w="466725" h="452754">
                <a:moveTo>
                  <a:pt x="466343" y="13716"/>
                </a:moveTo>
                <a:lnTo>
                  <a:pt x="453389" y="0"/>
                </a:lnTo>
                <a:lnTo>
                  <a:pt x="439673" y="12954"/>
                </a:lnTo>
                <a:lnTo>
                  <a:pt x="453389" y="26670"/>
                </a:lnTo>
                <a:lnTo>
                  <a:pt x="466343" y="13716"/>
                </a:lnTo>
                <a:close/>
              </a:path>
              <a:path w="466725" h="452754">
                <a:moveTo>
                  <a:pt x="302513" y="172974"/>
                </a:moveTo>
                <a:lnTo>
                  <a:pt x="289559" y="159258"/>
                </a:lnTo>
                <a:lnTo>
                  <a:pt x="275843" y="172212"/>
                </a:lnTo>
                <a:lnTo>
                  <a:pt x="288797" y="185928"/>
                </a:lnTo>
                <a:lnTo>
                  <a:pt x="302513" y="172974"/>
                </a:lnTo>
                <a:close/>
              </a:path>
              <a:path w="466725" h="452754">
                <a:moveTo>
                  <a:pt x="275081" y="199644"/>
                </a:moveTo>
                <a:lnTo>
                  <a:pt x="262127" y="185928"/>
                </a:lnTo>
                <a:lnTo>
                  <a:pt x="248411" y="198882"/>
                </a:lnTo>
                <a:lnTo>
                  <a:pt x="261365" y="212597"/>
                </a:lnTo>
                <a:lnTo>
                  <a:pt x="275081" y="199644"/>
                </a:lnTo>
                <a:close/>
              </a:path>
              <a:path w="466725" h="452754">
                <a:moveTo>
                  <a:pt x="247649" y="225552"/>
                </a:moveTo>
                <a:lnTo>
                  <a:pt x="234695" y="211836"/>
                </a:lnTo>
                <a:lnTo>
                  <a:pt x="220979" y="225552"/>
                </a:lnTo>
                <a:lnTo>
                  <a:pt x="233933" y="239268"/>
                </a:lnTo>
                <a:lnTo>
                  <a:pt x="247649" y="225552"/>
                </a:lnTo>
                <a:close/>
              </a:path>
              <a:path w="466725" h="452754">
                <a:moveTo>
                  <a:pt x="220217" y="252222"/>
                </a:moveTo>
                <a:lnTo>
                  <a:pt x="207263" y="238506"/>
                </a:lnTo>
                <a:lnTo>
                  <a:pt x="193547" y="252222"/>
                </a:lnTo>
                <a:lnTo>
                  <a:pt x="206501" y="265938"/>
                </a:lnTo>
                <a:lnTo>
                  <a:pt x="220217" y="252222"/>
                </a:lnTo>
                <a:close/>
              </a:path>
              <a:path w="466725" h="452754">
                <a:moveTo>
                  <a:pt x="99059" y="445008"/>
                </a:moveTo>
                <a:lnTo>
                  <a:pt x="10667" y="353568"/>
                </a:lnTo>
                <a:lnTo>
                  <a:pt x="0" y="452628"/>
                </a:lnTo>
                <a:lnTo>
                  <a:pt x="39623" y="449580"/>
                </a:lnTo>
                <a:lnTo>
                  <a:pt x="39623" y="401574"/>
                </a:lnTo>
                <a:lnTo>
                  <a:pt x="43433" y="397764"/>
                </a:lnTo>
                <a:lnTo>
                  <a:pt x="56387" y="411480"/>
                </a:lnTo>
                <a:lnTo>
                  <a:pt x="56387" y="448290"/>
                </a:lnTo>
                <a:lnTo>
                  <a:pt x="99059" y="445008"/>
                </a:lnTo>
                <a:close/>
              </a:path>
              <a:path w="466725" h="452754">
                <a:moveTo>
                  <a:pt x="56387" y="411480"/>
                </a:moveTo>
                <a:lnTo>
                  <a:pt x="43433" y="397764"/>
                </a:lnTo>
                <a:lnTo>
                  <a:pt x="39623" y="401574"/>
                </a:lnTo>
                <a:lnTo>
                  <a:pt x="52577" y="415290"/>
                </a:lnTo>
                <a:lnTo>
                  <a:pt x="56387" y="411480"/>
                </a:lnTo>
                <a:close/>
              </a:path>
              <a:path w="466725" h="452754">
                <a:moveTo>
                  <a:pt x="56387" y="448290"/>
                </a:moveTo>
                <a:lnTo>
                  <a:pt x="56387" y="411480"/>
                </a:lnTo>
                <a:lnTo>
                  <a:pt x="52577" y="415290"/>
                </a:lnTo>
                <a:lnTo>
                  <a:pt x="39623" y="401574"/>
                </a:lnTo>
                <a:lnTo>
                  <a:pt x="39623" y="449580"/>
                </a:lnTo>
                <a:lnTo>
                  <a:pt x="56387" y="448290"/>
                </a:lnTo>
                <a:close/>
              </a:path>
              <a:path w="466725" h="452754">
                <a:moveTo>
                  <a:pt x="83819" y="384810"/>
                </a:moveTo>
                <a:lnTo>
                  <a:pt x="70103" y="371094"/>
                </a:lnTo>
                <a:lnTo>
                  <a:pt x="56387" y="384810"/>
                </a:lnTo>
                <a:lnTo>
                  <a:pt x="70103" y="398526"/>
                </a:lnTo>
                <a:lnTo>
                  <a:pt x="83819" y="384810"/>
                </a:lnTo>
                <a:close/>
              </a:path>
              <a:path w="466725" h="452754">
                <a:moveTo>
                  <a:pt x="111251" y="358140"/>
                </a:moveTo>
                <a:lnTo>
                  <a:pt x="97535" y="344424"/>
                </a:lnTo>
                <a:lnTo>
                  <a:pt x="83819" y="358140"/>
                </a:lnTo>
                <a:lnTo>
                  <a:pt x="97535" y="371856"/>
                </a:lnTo>
                <a:lnTo>
                  <a:pt x="111251" y="358140"/>
                </a:lnTo>
                <a:close/>
              </a:path>
              <a:path w="466725" h="452754">
                <a:moveTo>
                  <a:pt x="138683" y="332232"/>
                </a:moveTo>
                <a:lnTo>
                  <a:pt x="124967" y="318516"/>
                </a:lnTo>
                <a:lnTo>
                  <a:pt x="111251" y="331470"/>
                </a:lnTo>
                <a:lnTo>
                  <a:pt x="124967" y="345186"/>
                </a:lnTo>
                <a:lnTo>
                  <a:pt x="138683" y="332232"/>
                </a:lnTo>
                <a:close/>
              </a:path>
              <a:path w="466725" h="452754">
                <a:moveTo>
                  <a:pt x="166115" y="305562"/>
                </a:moveTo>
                <a:lnTo>
                  <a:pt x="152399" y="291846"/>
                </a:lnTo>
                <a:lnTo>
                  <a:pt x="138683" y="304800"/>
                </a:lnTo>
                <a:lnTo>
                  <a:pt x="152399" y="318516"/>
                </a:lnTo>
                <a:lnTo>
                  <a:pt x="166115" y="305562"/>
                </a:lnTo>
                <a:close/>
              </a:path>
              <a:path w="466725" h="452754">
                <a:moveTo>
                  <a:pt x="192785" y="278892"/>
                </a:moveTo>
                <a:lnTo>
                  <a:pt x="179831" y="265176"/>
                </a:lnTo>
                <a:lnTo>
                  <a:pt x="166115" y="278130"/>
                </a:lnTo>
                <a:lnTo>
                  <a:pt x="179069" y="291846"/>
                </a:lnTo>
                <a:lnTo>
                  <a:pt x="192785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3804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/>
              <a:t>Types </a:t>
            </a:r>
            <a:r>
              <a:rPr dirty="0" sz="2400" spc="-5"/>
              <a:t>of SAML</a:t>
            </a:r>
            <a:r>
              <a:rPr dirty="0" sz="2400" spc="-95"/>
              <a:t> </a:t>
            </a:r>
            <a:r>
              <a:rPr dirty="0" sz="2400" spc="-5"/>
              <a:t>assertions</a:t>
            </a:r>
            <a:endParaRPr sz="2400"/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95" y="1156970"/>
            <a:ext cx="7366000" cy="193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Describe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AAA </a:t>
            </a:r>
            <a:r>
              <a:rPr dirty="0" sz="2100">
                <a:latin typeface="Arial"/>
                <a:cs typeface="Arial"/>
              </a:rPr>
              <a:t>framework </a:t>
            </a:r>
            <a:r>
              <a:rPr dirty="0" sz="2100" spc="-5">
                <a:latin typeface="Arial"/>
                <a:cs typeface="Arial"/>
              </a:rPr>
              <a:t>within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DataPower</a:t>
            </a:r>
            <a:r>
              <a:rPr dirty="0" sz="2100" spc="-36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Gateway</a:t>
            </a:r>
            <a:endParaRPr sz="21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345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Explain the purpose of each step in an access control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policy</a:t>
            </a:r>
            <a:endParaRPr sz="2100">
              <a:latin typeface="Arial"/>
              <a:cs typeface="Arial"/>
            </a:endParaRPr>
          </a:p>
          <a:p>
            <a:pPr marL="247015" indent="-234950">
              <a:lnSpc>
                <a:spcPts val="2510"/>
              </a:lnSpc>
              <a:spcBef>
                <a:spcPts val="35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Authenticate and authorize requests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with: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WS-Security </a:t>
            </a:r>
            <a:r>
              <a:rPr dirty="0" sz="1900" spc="-5">
                <a:latin typeface="Arial"/>
                <a:cs typeface="Arial"/>
              </a:rPr>
              <a:t>Username and binary security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tokens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HTTP </a:t>
            </a:r>
            <a:r>
              <a:rPr dirty="0" sz="1900">
                <a:latin typeface="Arial"/>
                <a:cs typeface="Arial"/>
              </a:rPr>
              <a:t>Authorization </a:t>
            </a:r>
            <a:r>
              <a:rPr dirty="0" sz="1900" spc="-5">
                <a:latin typeface="Arial"/>
                <a:cs typeface="Arial"/>
              </a:rPr>
              <a:t>header</a:t>
            </a:r>
            <a:r>
              <a:rPr dirty="0" sz="1900" spc="-114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claims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6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Security Assertion Markup </a:t>
            </a:r>
            <a:r>
              <a:rPr dirty="0" sz="1900" spc="-5">
                <a:latin typeface="Arial"/>
                <a:cs typeface="Arial"/>
              </a:rPr>
              <a:t>Language </a:t>
            </a:r>
            <a:r>
              <a:rPr dirty="0" sz="1900">
                <a:latin typeface="Arial"/>
                <a:cs typeface="Arial"/>
              </a:rPr>
              <a:t>(SAML)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assertions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219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Unit</a:t>
            </a:r>
            <a:r>
              <a:rPr dirty="0" sz="2400" spc="-85"/>
              <a:t> </a:t>
            </a:r>
            <a:r>
              <a:rPr dirty="0" sz="2400" spc="-5"/>
              <a:t>objectives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95" y="1156970"/>
            <a:ext cx="8532495" cy="22999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66675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Create an access control policy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handles client SOAP web service  requests with the following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conditions: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10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SAML authentication assertion holds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requesting client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identity</a:t>
            </a:r>
            <a:endParaRPr sz="1900">
              <a:latin typeface="Arial"/>
              <a:cs typeface="Arial"/>
            </a:endParaRPr>
          </a:p>
          <a:p>
            <a:pPr lvl="1" marL="469900" marR="5080" indent="-173355">
              <a:lnSpc>
                <a:spcPts val="2050"/>
              </a:lnSpc>
              <a:spcBef>
                <a:spcPts val="25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Accepts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claimed identity of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client if the digital signature of the SAML  assertion is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valid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0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requested resource is defined as an attribute in the SAML</a:t>
            </a:r>
            <a:r>
              <a:rPr dirty="0" sz="1900" spc="7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assertion</a:t>
            </a:r>
            <a:endParaRPr sz="1900">
              <a:latin typeface="Arial"/>
              <a:cs typeface="Arial"/>
            </a:endParaRPr>
          </a:p>
          <a:p>
            <a:pPr lvl="1" marL="469900" marR="27305" indent="-173355">
              <a:lnSpc>
                <a:spcPts val="2050"/>
              </a:lnSpc>
              <a:spcBef>
                <a:spcPts val="245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Allows any authenticated client with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specific SAML attribute access </a:t>
            </a:r>
            <a:r>
              <a:rPr dirty="0" sz="1900">
                <a:latin typeface="Arial"/>
                <a:cs typeface="Arial"/>
              </a:rPr>
              <a:t>to the  </a:t>
            </a:r>
            <a:r>
              <a:rPr dirty="0" sz="1900" spc="-5">
                <a:latin typeface="Arial"/>
                <a:cs typeface="Arial"/>
              </a:rPr>
              <a:t>web </a:t>
            </a:r>
            <a:r>
              <a:rPr dirty="0" sz="1900">
                <a:latin typeface="Arial"/>
                <a:cs typeface="Arial"/>
              </a:rPr>
              <a:t>service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operation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471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Authorize valid SAML</a:t>
            </a:r>
            <a:r>
              <a:rPr dirty="0" sz="2400" spc="-200"/>
              <a:t> </a:t>
            </a:r>
            <a:r>
              <a:rPr dirty="0" sz="2400" spc="-5"/>
              <a:t>assertions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713" y="1205483"/>
            <a:ext cx="8646160" cy="5380990"/>
          </a:xfrm>
          <a:custGeom>
            <a:avLst/>
            <a:gdLst/>
            <a:ahLst/>
            <a:cxnLst/>
            <a:rect l="l" t="t" r="r" b="b"/>
            <a:pathLst>
              <a:path w="8646160" h="5380990">
                <a:moveTo>
                  <a:pt x="8645652" y="5187696"/>
                </a:moveTo>
                <a:lnTo>
                  <a:pt x="8645652" y="192786"/>
                </a:lnTo>
                <a:lnTo>
                  <a:pt x="8639358" y="148516"/>
                </a:lnTo>
                <a:lnTo>
                  <a:pt x="8621427" y="107912"/>
                </a:lnTo>
                <a:lnTo>
                  <a:pt x="8593287" y="72121"/>
                </a:lnTo>
                <a:lnTo>
                  <a:pt x="8556362" y="42287"/>
                </a:lnTo>
                <a:lnTo>
                  <a:pt x="8512079" y="19558"/>
                </a:lnTo>
                <a:lnTo>
                  <a:pt x="8461865" y="5080"/>
                </a:lnTo>
                <a:lnTo>
                  <a:pt x="8407146" y="0"/>
                </a:lnTo>
                <a:lnTo>
                  <a:pt x="238505" y="0"/>
                </a:lnTo>
                <a:lnTo>
                  <a:pt x="183786" y="5080"/>
                </a:lnTo>
                <a:lnTo>
                  <a:pt x="133572" y="19558"/>
                </a:lnTo>
                <a:lnTo>
                  <a:pt x="89289" y="42287"/>
                </a:lnTo>
                <a:lnTo>
                  <a:pt x="52364" y="72121"/>
                </a:lnTo>
                <a:lnTo>
                  <a:pt x="24224" y="107912"/>
                </a:lnTo>
                <a:lnTo>
                  <a:pt x="6293" y="148516"/>
                </a:lnTo>
                <a:lnTo>
                  <a:pt x="0" y="192786"/>
                </a:lnTo>
                <a:lnTo>
                  <a:pt x="0" y="5187696"/>
                </a:lnTo>
                <a:lnTo>
                  <a:pt x="6293" y="5231965"/>
                </a:lnTo>
                <a:lnTo>
                  <a:pt x="24224" y="5272569"/>
                </a:lnTo>
                <a:lnTo>
                  <a:pt x="52364" y="5308360"/>
                </a:lnTo>
                <a:lnTo>
                  <a:pt x="89289" y="5338194"/>
                </a:lnTo>
                <a:lnTo>
                  <a:pt x="133572" y="5360923"/>
                </a:lnTo>
                <a:lnTo>
                  <a:pt x="183786" y="5375401"/>
                </a:lnTo>
                <a:lnTo>
                  <a:pt x="238505" y="5380482"/>
                </a:lnTo>
                <a:lnTo>
                  <a:pt x="8407146" y="5380482"/>
                </a:lnTo>
                <a:lnTo>
                  <a:pt x="8461865" y="5375401"/>
                </a:lnTo>
                <a:lnTo>
                  <a:pt x="8512079" y="5360923"/>
                </a:lnTo>
                <a:lnTo>
                  <a:pt x="8556362" y="5338194"/>
                </a:lnTo>
                <a:lnTo>
                  <a:pt x="8593287" y="5308360"/>
                </a:lnTo>
                <a:lnTo>
                  <a:pt x="8621427" y="5272569"/>
                </a:lnTo>
                <a:lnTo>
                  <a:pt x="8639358" y="5231965"/>
                </a:lnTo>
                <a:lnTo>
                  <a:pt x="8645652" y="5187696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8036" y="1120902"/>
            <a:ext cx="8637270" cy="5384800"/>
          </a:xfrm>
          <a:custGeom>
            <a:avLst/>
            <a:gdLst/>
            <a:ahLst/>
            <a:cxnLst/>
            <a:rect l="l" t="t" r="r" b="b"/>
            <a:pathLst>
              <a:path w="8637270" h="5384800">
                <a:moveTo>
                  <a:pt x="8637270" y="5191506"/>
                </a:moveTo>
                <a:lnTo>
                  <a:pt x="8637270" y="192024"/>
                </a:lnTo>
                <a:lnTo>
                  <a:pt x="8630976" y="148036"/>
                </a:lnTo>
                <a:lnTo>
                  <a:pt x="8613045" y="107635"/>
                </a:lnTo>
                <a:lnTo>
                  <a:pt x="8584905" y="71979"/>
                </a:lnTo>
                <a:lnTo>
                  <a:pt x="8547980" y="42227"/>
                </a:lnTo>
                <a:lnTo>
                  <a:pt x="8503697" y="19540"/>
                </a:lnTo>
                <a:lnTo>
                  <a:pt x="8453483" y="5078"/>
                </a:lnTo>
                <a:lnTo>
                  <a:pt x="8398764" y="0"/>
                </a:lnTo>
                <a:lnTo>
                  <a:pt x="237744" y="0"/>
                </a:lnTo>
                <a:lnTo>
                  <a:pt x="183066" y="5078"/>
                </a:lnTo>
                <a:lnTo>
                  <a:pt x="132961" y="19540"/>
                </a:lnTo>
                <a:lnTo>
                  <a:pt x="88827" y="42227"/>
                </a:lnTo>
                <a:lnTo>
                  <a:pt x="52064" y="71979"/>
                </a:lnTo>
                <a:lnTo>
                  <a:pt x="24072" y="107635"/>
                </a:lnTo>
                <a:lnTo>
                  <a:pt x="6251" y="148036"/>
                </a:lnTo>
                <a:lnTo>
                  <a:pt x="0" y="192024"/>
                </a:lnTo>
                <a:lnTo>
                  <a:pt x="0" y="5191506"/>
                </a:lnTo>
                <a:lnTo>
                  <a:pt x="6251" y="5235535"/>
                </a:lnTo>
                <a:lnTo>
                  <a:pt x="24072" y="5276045"/>
                </a:lnTo>
                <a:lnTo>
                  <a:pt x="52064" y="5311850"/>
                </a:lnTo>
                <a:lnTo>
                  <a:pt x="88827" y="5341764"/>
                </a:lnTo>
                <a:lnTo>
                  <a:pt x="132961" y="5364599"/>
                </a:lnTo>
                <a:lnTo>
                  <a:pt x="183066" y="5379171"/>
                </a:lnTo>
                <a:lnTo>
                  <a:pt x="237744" y="5384292"/>
                </a:lnTo>
                <a:lnTo>
                  <a:pt x="8398764" y="5384292"/>
                </a:lnTo>
                <a:lnTo>
                  <a:pt x="8453483" y="5379171"/>
                </a:lnTo>
                <a:lnTo>
                  <a:pt x="8503697" y="5364599"/>
                </a:lnTo>
                <a:lnTo>
                  <a:pt x="8547980" y="5341764"/>
                </a:lnTo>
                <a:lnTo>
                  <a:pt x="8584905" y="5311850"/>
                </a:lnTo>
                <a:lnTo>
                  <a:pt x="8613045" y="5276045"/>
                </a:lnTo>
                <a:lnTo>
                  <a:pt x="8630976" y="5235535"/>
                </a:lnTo>
                <a:lnTo>
                  <a:pt x="8637270" y="5191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8035" y="1120897"/>
            <a:ext cx="8637905" cy="5384800"/>
          </a:xfrm>
          <a:custGeom>
            <a:avLst/>
            <a:gdLst/>
            <a:ahLst/>
            <a:cxnLst/>
            <a:rect l="l" t="t" r="r" b="b"/>
            <a:pathLst>
              <a:path w="8637905" h="5384800">
                <a:moveTo>
                  <a:pt x="8637570" y="192025"/>
                </a:moveTo>
                <a:lnTo>
                  <a:pt x="8631276" y="148039"/>
                </a:lnTo>
                <a:lnTo>
                  <a:pt x="8613345" y="107638"/>
                </a:lnTo>
                <a:lnTo>
                  <a:pt x="8585203" y="71981"/>
                </a:lnTo>
                <a:lnTo>
                  <a:pt x="8548277" y="42229"/>
                </a:lnTo>
                <a:lnTo>
                  <a:pt x="8503993" y="19542"/>
                </a:lnTo>
                <a:lnTo>
                  <a:pt x="8453777" y="5078"/>
                </a:lnTo>
                <a:lnTo>
                  <a:pt x="8399056" y="0"/>
                </a:lnTo>
                <a:lnTo>
                  <a:pt x="237750" y="0"/>
                </a:lnTo>
                <a:lnTo>
                  <a:pt x="183072" y="5078"/>
                </a:lnTo>
                <a:lnTo>
                  <a:pt x="132965" y="19542"/>
                </a:lnTo>
                <a:lnTo>
                  <a:pt x="88830" y="42229"/>
                </a:lnTo>
                <a:lnTo>
                  <a:pt x="52066" y="71981"/>
                </a:lnTo>
                <a:lnTo>
                  <a:pt x="24074" y="107638"/>
                </a:lnTo>
                <a:lnTo>
                  <a:pt x="6251" y="148039"/>
                </a:lnTo>
                <a:lnTo>
                  <a:pt x="0" y="192025"/>
                </a:lnTo>
                <a:lnTo>
                  <a:pt x="0" y="5191513"/>
                </a:lnTo>
                <a:lnTo>
                  <a:pt x="6251" y="5235540"/>
                </a:lnTo>
                <a:lnTo>
                  <a:pt x="24074" y="5276049"/>
                </a:lnTo>
                <a:lnTo>
                  <a:pt x="52066" y="5311853"/>
                </a:lnTo>
                <a:lnTo>
                  <a:pt x="88830" y="5341765"/>
                </a:lnTo>
                <a:lnTo>
                  <a:pt x="132965" y="5364600"/>
                </a:lnTo>
                <a:lnTo>
                  <a:pt x="183072" y="5379171"/>
                </a:lnTo>
                <a:lnTo>
                  <a:pt x="237750" y="5384292"/>
                </a:lnTo>
                <a:lnTo>
                  <a:pt x="8399056" y="5384292"/>
                </a:lnTo>
                <a:lnTo>
                  <a:pt x="8453777" y="5379171"/>
                </a:lnTo>
                <a:lnTo>
                  <a:pt x="8503993" y="5364600"/>
                </a:lnTo>
                <a:lnTo>
                  <a:pt x="8548277" y="5341765"/>
                </a:lnTo>
                <a:lnTo>
                  <a:pt x="8585203" y="5311853"/>
                </a:lnTo>
                <a:lnTo>
                  <a:pt x="8613345" y="5276049"/>
                </a:lnTo>
                <a:lnTo>
                  <a:pt x="8631276" y="5235540"/>
                </a:lnTo>
                <a:lnTo>
                  <a:pt x="8637570" y="5191513"/>
                </a:lnTo>
                <a:lnTo>
                  <a:pt x="8637570" y="192025"/>
                </a:lnTo>
                <a:close/>
              </a:path>
            </a:pathLst>
          </a:custGeom>
          <a:ln w="13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4500" y="1308607"/>
            <a:ext cx="7912100" cy="515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347980" indent="-114300">
              <a:lnSpc>
                <a:spcPct val="123300"/>
              </a:lnSpc>
              <a:spcBef>
                <a:spcPts val="100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Assertion </a:t>
            </a:r>
            <a:r>
              <a:rPr dirty="0" sz="1500" spc="-5">
                <a:latin typeface="Courier New"/>
                <a:cs typeface="Courier New"/>
              </a:rPr>
              <a:t>xmlns:saml="urn:oasis:names:tc:SAML:1.0:assertion"  xmlns:samlp="urn:oasis:names:tc:SAML:1.0:protocol"  AssertionID="IDd600a593-4e13-44d9-829a-3055600c46ca"  IssueInstant="2006-07-28T18:51:02Z"</a:t>
            </a:r>
            <a:endParaRPr sz="1500">
              <a:latin typeface="Courier New"/>
              <a:cs typeface="Courier New"/>
            </a:endParaRPr>
          </a:p>
          <a:p>
            <a:pPr marL="1750695">
              <a:lnSpc>
                <a:spcPts val="1620"/>
              </a:lnSpc>
            </a:pPr>
            <a:r>
              <a:rPr dirty="0" sz="1500" spc="-5">
                <a:latin typeface="Courier New"/>
                <a:cs typeface="Courier New"/>
                <a:hlinkClick r:id="rId2"/>
              </a:rPr>
              <a:t>Issuer=http://training.ibm.com/security/</a:t>
            </a:r>
            <a:endParaRPr sz="15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MajorVersion="1" MinorVersion="1"&gt;</a:t>
            </a:r>
            <a:endParaRPr sz="1500">
              <a:latin typeface="Courier New"/>
              <a:cs typeface="Courier New"/>
            </a:endParaRPr>
          </a:p>
          <a:p>
            <a:pPr marL="1750695" marR="1924050" indent="-1510030">
              <a:lnSpc>
                <a:spcPts val="1620"/>
              </a:lnSpc>
              <a:spcBef>
                <a:spcPts val="625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Conditions </a:t>
            </a:r>
            <a:r>
              <a:rPr dirty="0" sz="1500" spc="-5">
                <a:latin typeface="Courier New"/>
                <a:cs typeface="Courier New"/>
              </a:rPr>
              <a:t>NotBefore="2006-07-28T18:51:02Z"  NotOnOrAfter="2006-07-28T18:54:02Z"/&gt;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ts val="1710"/>
              </a:lnSpc>
              <a:spcBef>
                <a:spcPts val="395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AuthenticationStatement</a:t>
            </a:r>
            <a:endParaRPr sz="1500">
              <a:latin typeface="Courier New"/>
              <a:cs typeface="Courier New"/>
            </a:endParaRPr>
          </a:p>
          <a:p>
            <a:pPr marL="1750695">
              <a:lnSpc>
                <a:spcPts val="1710"/>
              </a:lnSpc>
            </a:pPr>
            <a:r>
              <a:rPr dirty="0" sz="1500" spc="-5">
                <a:latin typeface="Courier New"/>
                <a:cs typeface="Courier New"/>
              </a:rPr>
              <a:t>AuthenticationInstant="2006-07-28T18:51:02Z"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AuthenticationMethod="urn:oasis:names:tc:SAML:1.0:am:unspecified"&gt;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Subject</a:t>
            </a:r>
            <a:r>
              <a:rPr dirty="0" sz="1500" spc="-5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NameIdentifier</a:t>
            </a:r>
            <a:endParaRPr sz="1500">
              <a:latin typeface="Courier New"/>
              <a:cs typeface="Courier New"/>
            </a:endParaRPr>
          </a:p>
          <a:p>
            <a:pPr marL="812800" marR="5080">
              <a:lnSpc>
                <a:spcPct val="123300"/>
              </a:lnSpc>
            </a:pPr>
            <a:r>
              <a:rPr dirty="0" sz="1500" spc="-5">
                <a:latin typeface="Courier New"/>
                <a:cs typeface="Courier New"/>
              </a:rPr>
              <a:t>Format="urn:oasis:names:tc:SAML:1.1:nameid-format:unspecified"  </a:t>
            </a:r>
            <a:r>
              <a:rPr dirty="0" sz="1500" spc="-5">
                <a:latin typeface="Courier New"/>
                <a:cs typeface="Courier New"/>
                <a:hlinkClick r:id="rId3"/>
              </a:rPr>
              <a:t>NameQualifier="http://address.training.ibm.com"&gt;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dirty="0" sz="1500" spc="-5" b="1">
                <a:latin typeface="Courier New"/>
                <a:cs typeface="Courier New"/>
              </a:rPr>
              <a:t>admin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&lt;/saml:NameIdentifier&gt;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750695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. . . </a:t>
            </a:r>
            <a:r>
              <a:rPr dirty="0" sz="1500" i="1">
                <a:latin typeface="Verdana"/>
                <a:cs typeface="Verdana"/>
              </a:rPr>
              <a:t>(continued on next</a:t>
            </a:r>
            <a:r>
              <a:rPr dirty="0" sz="1500" spc="-40" i="1">
                <a:latin typeface="Verdana"/>
                <a:cs typeface="Verdana"/>
              </a:rPr>
              <a:t> </a:t>
            </a:r>
            <a:r>
              <a:rPr dirty="0" sz="1500" i="1">
                <a:latin typeface="Verdana"/>
                <a:cs typeface="Verdana"/>
              </a:rPr>
              <a:t>slide)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738250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SAML authentication statement (1 of</a:t>
            </a:r>
            <a:r>
              <a:rPr dirty="0" sz="2400" spc="-60"/>
              <a:t> </a:t>
            </a:r>
            <a:r>
              <a:rPr dirty="0" sz="2400" spc="-5"/>
              <a:t>2)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713" y="1205483"/>
            <a:ext cx="8646160" cy="5380990"/>
          </a:xfrm>
          <a:custGeom>
            <a:avLst/>
            <a:gdLst/>
            <a:ahLst/>
            <a:cxnLst/>
            <a:rect l="l" t="t" r="r" b="b"/>
            <a:pathLst>
              <a:path w="8646160" h="5380990">
                <a:moveTo>
                  <a:pt x="8645652" y="5187696"/>
                </a:moveTo>
                <a:lnTo>
                  <a:pt x="8645652" y="192786"/>
                </a:lnTo>
                <a:lnTo>
                  <a:pt x="8639358" y="148516"/>
                </a:lnTo>
                <a:lnTo>
                  <a:pt x="8621427" y="107912"/>
                </a:lnTo>
                <a:lnTo>
                  <a:pt x="8593287" y="72121"/>
                </a:lnTo>
                <a:lnTo>
                  <a:pt x="8556362" y="42287"/>
                </a:lnTo>
                <a:lnTo>
                  <a:pt x="8512079" y="19558"/>
                </a:lnTo>
                <a:lnTo>
                  <a:pt x="8461865" y="5080"/>
                </a:lnTo>
                <a:lnTo>
                  <a:pt x="8407146" y="0"/>
                </a:lnTo>
                <a:lnTo>
                  <a:pt x="238505" y="0"/>
                </a:lnTo>
                <a:lnTo>
                  <a:pt x="183786" y="5080"/>
                </a:lnTo>
                <a:lnTo>
                  <a:pt x="133572" y="19558"/>
                </a:lnTo>
                <a:lnTo>
                  <a:pt x="89289" y="42287"/>
                </a:lnTo>
                <a:lnTo>
                  <a:pt x="52364" y="72121"/>
                </a:lnTo>
                <a:lnTo>
                  <a:pt x="24224" y="107912"/>
                </a:lnTo>
                <a:lnTo>
                  <a:pt x="6293" y="148516"/>
                </a:lnTo>
                <a:lnTo>
                  <a:pt x="0" y="192786"/>
                </a:lnTo>
                <a:lnTo>
                  <a:pt x="0" y="5187696"/>
                </a:lnTo>
                <a:lnTo>
                  <a:pt x="6293" y="5231965"/>
                </a:lnTo>
                <a:lnTo>
                  <a:pt x="24224" y="5272569"/>
                </a:lnTo>
                <a:lnTo>
                  <a:pt x="52364" y="5308360"/>
                </a:lnTo>
                <a:lnTo>
                  <a:pt x="89289" y="5338194"/>
                </a:lnTo>
                <a:lnTo>
                  <a:pt x="133572" y="5360923"/>
                </a:lnTo>
                <a:lnTo>
                  <a:pt x="183786" y="5375401"/>
                </a:lnTo>
                <a:lnTo>
                  <a:pt x="238505" y="5380482"/>
                </a:lnTo>
                <a:lnTo>
                  <a:pt x="8407146" y="5380482"/>
                </a:lnTo>
                <a:lnTo>
                  <a:pt x="8461865" y="5375401"/>
                </a:lnTo>
                <a:lnTo>
                  <a:pt x="8512079" y="5360923"/>
                </a:lnTo>
                <a:lnTo>
                  <a:pt x="8556362" y="5338194"/>
                </a:lnTo>
                <a:lnTo>
                  <a:pt x="8593287" y="5308360"/>
                </a:lnTo>
                <a:lnTo>
                  <a:pt x="8621427" y="5272569"/>
                </a:lnTo>
                <a:lnTo>
                  <a:pt x="8639358" y="5231965"/>
                </a:lnTo>
                <a:lnTo>
                  <a:pt x="8645652" y="5187696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8036" y="1120902"/>
            <a:ext cx="8637270" cy="5384800"/>
          </a:xfrm>
          <a:custGeom>
            <a:avLst/>
            <a:gdLst/>
            <a:ahLst/>
            <a:cxnLst/>
            <a:rect l="l" t="t" r="r" b="b"/>
            <a:pathLst>
              <a:path w="8637270" h="5384800">
                <a:moveTo>
                  <a:pt x="8637270" y="5191506"/>
                </a:moveTo>
                <a:lnTo>
                  <a:pt x="8637270" y="192024"/>
                </a:lnTo>
                <a:lnTo>
                  <a:pt x="8630976" y="148036"/>
                </a:lnTo>
                <a:lnTo>
                  <a:pt x="8613045" y="107635"/>
                </a:lnTo>
                <a:lnTo>
                  <a:pt x="8584905" y="71979"/>
                </a:lnTo>
                <a:lnTo>
                  <a:pt x="8547980" y="42227"/>
                </a:lnTo>
                <a:lnTo>
                  <a:pt x="8503697" y="19540"/>
                </a:lnTo>
                <a:lnTo>
                  <a:pt x="8453483" y="5078"/>
                </a:lnTo>
                <a:lnTo>
                  <a:pt x="8398764" y="0"/>
                </a:lnTo>
                <a:lnTo>
                  <a:pt x="237744" y="0"/>
                </a:lnTo>
                <a:lnTo>
                  <a:pt x="183066" y="5078"/>
                </a:lnTo>
                <a:lnTo>
                  <a:pt x="132961" y="19540"/>
                </a:lnTo>
                <a:lnTo>
                  <a:pt x="88827" y="42227"/>
                </a:lnTo>
                <a:lnTo>
                  <a:pt x="52064" y="71979"/>
                </a:lnTo>
                <a:lnTo>
                  <a:pt x="24072" y="107635"/>
                </a:lnTo>
                <a:lnTo>
                  <a:pt x="6251" y="148036"/>
                </a:lnTo>
                <a:lnTo>
                  <a:pt x="0" y="192024"/>
                </a:lnTo>
                <a:lnTo>
                  <a:pt x="0" y="5191506"/>
                </a:lnTo>
                <a:lnTo>
                  <a:pt x="6251" y="5235535"/>
                </a:lnTo>
                <a:lnTo>
                  <a:pt x="24072" y="5276045"/>
                </a:lnTo>
                <a:lnTo>
                  <a:pt x="52064" y="5311850"/>
                </a:lnTo>
                <a:lnTo>
                  <a:pt x="88827" y="5341764"/>
                </a:lnTo>
                <a:lnTo>
                  <a:pt x="132961" y="5364599"/>
                </a:lnTo>
                <a:lnTo>
                  <a:pt x="183066" y="5379171"/>
                </a:lnTo>
                <a:lnTo>
                  <a:pt x="237744" y="5384292"/>
                </a:lnTo>
                <a:lnTo>
                  <a:pt x="8398764" y="5384292"/>
                </a:lnTo>
                <a:lnTo>
                  <a:pt x="8453483" y="5379171"/>
                </a:lnTo>
                <a:lnTo>
                  <a:pt x="8503697" y="5364599"/>
                </a:lnTo>
                <a:lnTo>
                  <a:pt x="8547980" y="5341764"/>
                </a:lnTo>
                <a:lnTo>
                  <a:pt x="8584905" y="5311850"/>
                </a:lnTo>
                <a:lnTo>
                  <a:pt x="8613045" y="5276045"/>
                </a:lnTo>
                <a:lnTo>
                  <a:pt x="8630976" y="5235535"/>
                </a:lnTo>
                <a:lnTo>
                  <a:pt x="8637270" y="51915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8035" y="1120897"/>
            <a:ext cx="8637905" cy="5384800"/>
          </a:xfrm>
          <a:custGeom>
            <a:avLst/>
            <a:gdLst/>
            <a:ahLst/>
            <a:cxnLst/>
            <a:rect l="l" t="t" r="r" b="b"/>
            <a:pathLst>
              <a:path w="8637905" h="5384800">
                <a:moveTo>
                  <a:pt x="8637570" y="192025"/>
                </a:moveTo>
                <a:lnTo>
                  <a:pt x="8631276" y="148039"/>
                </a:lnTo>
                <a:lnTo>
                  <a:pt x="8613345" y="107638"/>
                </a:lnTo>
                <a:lnTo>
                  <a:pt x="8585203" y="71981"/>
                </a:lnTo>
                <a:lnTo>
                  <a:pt x="8548277" y="42229"/>
                </a:lnTo>
                <a:lnTo>
                  <a:pt x="8503993" y="19542"/>
                </a:lnTo>
                <a:lnTo>
                  <a:pt x="8453777" y="5078"/>
                </a:lnTo>
                <a:lnTo>
                  <a:pt x="8399056" y="0"/>
                </a:lnTo>
                <a:lnTo>
                  <a:pt x="237750" y="0"/>
                </a:lnTo>
                <a:lnTo>
                  <a:pt x="183072" y="5078"/>
                </a:lnTo>
                <a:lnTo>
                  <a:pt x="132965" y="19542"/>
                </a:lnTo>
                <a:lnTo>
                  <a:pt x="88830" y="42229"/>
                </a:lnTo>
                <a:lnTo>
                  <a:pt x="52066" y="71981"/>
                </a:lnTo>
                <a:lnTo>
                  <a:pt x="24074" y="107638"/>
                </a:lnTo>
                <a:lnTo>
                  <a:pt x="6251" y="148039"/>
                </a:lnTo>
                <a:lnTo>
                  <a:pt x="0" y="192025"/>
                </a:lnTo>
                <a:lnTo>
                  <a:pt x="0" y="5191513"/>
                </a:lnTo>
                <a:lnTo>
                  <a:pt x="6251" y="5235540"/>
                </a:lnTo>
                <a:lnTo>
                  <a:pt x="24074" y="5276049"/>
                </a:lnTo>
                <a:lnTo>
                  <a:pt x="52066" y="5311853"/>
                </a:lnTo>
                <a:lnTo>
                  <a:pt x="88830" y="5341765"/>
                </a:lnTo>
                <a:lnTo>
                  <a:pt x="132965" y="5364600"/>
                </a:lnTo>
                <a:lnTo>
                  <a:pt x="183072" y="5379171"/>
                </a:lnTo>
                <a:lnTo>
                  <a:pt x="237750" y="5384292"/>
                </a:lnTo>
                <a:lnTo>
                  <a:pt x="8399056" y="5384292"/>
                </a:lnTo>
                <a:lnTo>
                  <a:pt x="8453777" y="5379171"/>
                </a:lnTo>
                <a:lnTo>
                  <a:pt x="8503993" y="5364600"/>
                </a:lnTo>
                <a:lnTo>
                  <a:pt x="8548277" y="5341765"/>
                </a:lnTo>
                <a:lnTo>
                  <a:pt x="8585203" y="5311853"/>
                </a:lnTo>
                <a:lnTo>
                  <a:pt x="8613345" y="5276049"/>
                </a:lnTo>
                <a:lnTo>
                  <a:pt x="8631276" y="5235540"/>
                </a:lnTo>
                <a:lnTo>
                  <a:pt x="8637570" y="5191513"/>
                </a:lnTo>
                <a:lnTo>
                  <a:pt x="8637570" y="192025"/>
                </a:lnTo>
                <a:close/>
              </a:path>
            </a:pathLst>
          </a:custGeom>
          <a:ln w="13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4500" y="1647697"/>
            <a:ext cx="6311900" cy="306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ourier New"/>
                <a:cs typeface="Courier New"/>
              </a:rPr>
              <a:t>. . . </a:t>
            </a:r>
            <a:r>
              <a:rPr dirty="0" sz="1500" i="1">
                <a:latin typeface="Verdana"/>
                <a:cs typeface="Verdana"/>
              </a:rPr>
              <a:t>(continued from previous</a:t>
            </a:r>
            <a:r>
              <a:rPr dirty="0" sz="1500" spc="-35" i="1">
                <a:latin typeface="Verdana"/>
                <a:cs typeface="Verdana"/>
              </a:rPr>
              <a:t> </a:t>
            </a:r>
            <a:r>
              <a:rPr dirty="0" sz="1500" i="1">
                <a:latin typeface="Verdana"/>
                <a:cs typeface="Verdana"/>
              </a:rPr>
              <a:t>slide)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839469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SubjectConfirmation</a:t>
            </a:r>
            <a:r>
              <a:rPr dirty="0" sz="1500" spc="-5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  <a:p>
            <a:pPr marL="1155700" marR="5080" indent="-228600">
              <a:lnSpc>
                <a:spcPct val="123300"/>
              </a:lnSpc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ConfirmationMethod</a:t>
            </a:r>
            <a:r>
              <a:rPr dirty="0" sz="1500" spc="-5">
                <a:latin typeface="Courier New"/>
                <a:cs typeface="Courier New"/>
              </a:rPr>
              <a:t>&gt;  urn:oasis:names:tc:SAML:1.0:cm:sender-vouches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&lt;/saml:ConfirmationMethod&gt;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&lt;/saml:SubjectConfirmation&gt;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&lt;/saml:Subject&gt;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SubjectLocality</a:t>
            </a:r>
            <a:r>
              <a:rPr dirty="0" sz="1500" spc="1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IPAddress="127.0.0.1"/&gt;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&lt;/saml:AuthenticationStatement&gt;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500" spc="-5">
                <a:latin typeface="Courier New"/>
                <a:cs typeface="Courier New"/>
              </a:rPr>
              <a:t>&lt;/saml:Assertion&gt;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738250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SAML authentication statement (2 of</a:t>
            </a:r>
            <a:r>
              <a:rPr dirty="0" sz="2400" spc="-60"/>
              <a:t> </a:t>
            </a:r>
            <a:r>
              <a:rPr dirty="0" sz="2400" spc="-5"/>
              <a:t>2)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958" y="1351788"/>
            <a:ext cx="8560435" cy="5153660"/>
          </a:xfrm>
          <a:custGeom>
            <a:avLst/>
            <a:gdLst/>
            <a:ahLst/>
            <a:cxnLst/>
            <a:rect l="l" t="t" r="r" b="b"/>
            <a:pathLst>
              <a:path w="8560435" h="5153659">
                <a:moveTo>
                  <a:pt x="8560308" y="4969002"/>
                </a:moveTo>
                <a:lnTo>
                  <a:pt x="8560308" y="184403"/>
                </a:lnTo>
                <a:lnTo>
                  <a:pt x="8554060" y="142278"/>
                </a:lnTo>
                <a:lnTo>
                  <a:pt x="8536270" y="103525"/>
                </a:lnTo>
                <a:lnTo>
                  <a:pt x="8508363" y="69277"/>
                </a:lnTo>
                <a:lnTo>
                  <a:pt x="8471764" y="40668"/>
                </a:lnTo>
                <a:lnTo>
                  <a:pt x="8427902" y="18830"/>
                </a:lnTo>
                <a:lnTo>
                  <a:pt x="8378201" y="4896"/>
                </a:lnTo>
                <a:lnTo>
                  <a:pt x="8324087" y="0"/>
                </a:lnTo>
                <a:lnTo>
                  <a:pt x="236219" y="0"/>
                </a:lnTo>
                <a:lnTo>
                  <a:pt x="182106" y="4896"/>
                </a:lnTo>
                <a:lnTo>
                  <a:pt x="132405" y="18830"/>
                </a:lnTo>
                <a:lnTo>
                  <a:pt x="88543" y="40668"/>
                </a:lnTo>
                <a:lnTo>
                  <a:pt x="51944" y="69277"/>
                </a:lnTo>
                <a:lnTo>
                  <a:pt x="24037" y="103525"/>
                </a:lnTo>
                <a:lnTo>
                  <a:pt x="6247" y="142278"/>
                </a:lnTo>
                <a:lnTo>
                  <a:pt x="0" y="184404"/>
                </a:lnTo>
                <a:lnTo>
                  <a:pt x="0" y="4969002"/>
                </a:lnTo>
                <a:lnTo>
                  <a:pt x="6247" y="5011127"/>
                </a:lnTo>
                <a:lnTo>
                  <a:pt x="24037" y="5049880"/>
                </a:lnTo>
                <a:lnTo>
                  <a:pt x="51944" y="5084128"/>
                </a:lnTo>
                <a:lnTo>
                  <a:pt x="88543" y="5112737"/>
                </a:lnTo>
                <a:lnTo>
                  <a:pt x="132405" y="5134575"/>
                </a:lnTo>
                <a:lnTo>
                  <a:pt x="182106" y="5148509"/>
                </a:lnTo>
                <a:lnTo>
                  <a:pt x="236219" y="5153406"/>
                </a:lnTo>
                <a:lnTo>
                  <a:pt x="8324087" y="5153406"/>
                </a:lnTo>
                <a:lnTo>
                  <a:pt x="8378201" y="5148509"/>
                </a:lnTo>
                <a:lnTo>
                  <a:pt x="8427902" y="5134575"/>
                </a:lnTo>
                <a:lnTo>
                  <a:pt x="8471764" y="5112737"/>
                </a:lnTo>
                <a:lnTo>
                  <a:pt x="8508363" y="5084128"/>
                </a:lnTo>
                <a:lnTo>
                  <a:pt x="8536270" y="5049880"/>
                </a:lnTo>
                <a:lnTo>
                  <a:pt x="8554060" y="5011127"/>
                </a:lnTo>
                <a:lnTo>
                  <a:pt x="8560308" y="496900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6041" y="1271777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6" y="4970526"/>
                </a:moveTo>
                <a:lnTo>
                  <a:pt x="8551926" y="184403"/>
                </a:lnTo>
                <a:lnTo>
                  <a:pt x="8545678" y="142038"/>
                </a:lnTo>
                <a:lnTo>
                  <a:pt x="8527888" y="103192"/>
                </a:lnTo>
                <a:lnTo>
                  <a:pt x="8499981" y="68957"/>
                </a:lnTo>
                <a:lnTo>
                  <a:pt x="8463382" y="40428"/>
                </a:lnTo>
                <a:lnTo>
                  <a:pt x="8419520" y="18696"/>
                </a:lnTo>
                <a:lnTo>
                  <a:pt x="8369819" y="4856"/>
                </a:lnTo>
                <a:lnTo>
                  <a:pt x="8315706" y="0"/>
                </a:lnTo>
                <a:lnTo>
                  <a:pt x="235457" y="0"/>
                </a:lnTo>
                <a:lnTo>
                  <a:pt x="181387" y="4856"/>
                </a:lnTo>
                <a:lnTo>
                  <a:pt x="131794" y="18696"/>
                </a:lnTo>
                <a:lnTo>
                  <a:pt x="88080" y="40428"/>
                </a:lnTo>
                <a:lnTo>
                  <a:pt x="51644" y="68957"/>
                </a:lnTo>
                <a:lnTo>
                  <a:pt x="23886" y="103192"/>
                </a:lnTo>
                <a:lnTo>
                  <a:pt x="6204" y="142038"/>
                </a:lnTo>
                <a:lnTo>
                  <a:pt x="0" y="184404"/>
                </a:lnTo>
                <a:lnTo>
                  <a:pt x="0" y="4970526"/>
                </a:lnTo>
                <a:lnTo>
                  <a:pt x="6204" y="5012933"/>
                </a:lnTo>
                <a:lnTo>
                  <a:pt x="23886" y="5051888"/>
                </a:lnTo>
                <a:lnTo>
                  <a:pt x="51644" y="5086272"/>
                </a:lnTo>
                <a:lnTo>
                  <a:pt x="88080" y="5114963"/>
                </a:lnTo>
                <a:lnTo>
                  <a:pt x="131794" y="5136844"/>
                </a:lnTo>
                <a:lnTo>
                  <a:pt x="181387" y="5150793"/>
                </a:lnTo>
                <a:lnTo>
                  <a:pt x="235457" y="5155692"/>
                </a:lnTo>
                <a:lnTo>
                  <a:pt x="8315706" y="5155692"/>
                </a:lnTo>
                <a:lnTo>
                  <a:pt x="8369819" y="5150793"/>
                </a:lnTo>
                <a:lnTo>
                  <a:pt x="8419520" y="5136844"/>
                </a:lnTo>
                <a:lnTo>
                  <a:pt x="8463382" y="5114963"/>
                </a:lnTo>
                <a:lnTo>
                  <a:pt x="8499981" y="5086272"/>
                </a:lnTo>
                <a:lnTo>
                  <a:pt x="8527888" y="5051888"/>
                </a:lnTo>
                <a:lnTo>
                  <a:pt x="8545678" y="5012933"/>
                </a:lnTo>
                <a:lnTo>
                  <a:pt x="8551926" y="4970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045" y="1271789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1" y="184401"/>
                </a:moveTo>
                <a:lnTo>
                  <a:pt x="8545674" y="142035"/>
                </a:lnTo>
                <a:lnTo>
                  <a:pt x="8527885" y="103189"/>
                </a:lnTo>
                <a:lnTo>
                  <a:pt x="8499978" y="68955"/>
                </a:lnTo>
                <a:lnTo>
                  <a:pt x="8463382" y="40426"/>
                </a:lnTo>
                <a:lnTo>
                  <a:pt x="8419520" y="18695"/>
                </a:lnTo>
                <a:lnTo>
                  <a:pt x="8369820" y="4856"/>
                </a:lnTo>
                <a:lnTo>
                  <a:pt x="8315707" y="0"/>
                </a:lnTo>
                <a:lnTo>
                  <a:pt x="235451" y="0"/>
                </a:lnTo>
                <a:lnTo>
                  <a:pt x="181381" y="4856"/>
                </a:lnTo>
                <a:lnTo>
                  <a:pt x="131789" y="18695"/>
                </a:lnTo>
                <a:lnTo>
                  <a:pt x="88077" y="40426"/>
                </a:lnTo>
                <a:lnTo>
                  <a:pt x="51642" y="68955"/>
                </a:lnTo>
                <a:lnTo>
                  <a:pt x="23885" y="103189"/>
                </a:lnTo>
                <a:lnTo>
                  <a:pt x="6204" y="142035"/>
                </a:lnTo>
                <a:lnTo>
                  <a:pt x="0" y="184401"/>
                </a:lnTo>
                <a:lnTo>
                  <a:pt x="0" y="4970548"/>
                </a:lnTo>
                <a:lnTo>
                  <a:pt x="6204" y="5012953"/>
                </a:lnTo>
                <a:lnTo>
                  <a:pt x="23885" y="5051907"/>
                </a:lnTo>
                <a:lnTo>
                  <a:pt x="51642" y="5086290"/>
                </a:lnTo>
                <a:lnTo>
                  <a:pt x="88077" y="5114983"/>
                </a:lnTo>
                <a:lnTo>
                  <a:pt x="131789" y="5136864"/>
                </a:lnTo>
                <a:lnTo>
                  <a:pt x="181381" y="5150814"/>
                </a:lnTo>
                <a:lnTo>
                  <a:pt x="235451" y="5155713"/>
                </a:lnTo>
                <a:lnTo>
                  <a:pt x="8315707" y="5155713"/>
                </a:lnTo>
                <a:lnTo>
                  <a:pt x="8369820" y="5150814"/>
                </a:lnTo>
                <a:lnTo>
                  <a:pt x="8419520" y="5136864"/>
                </a:lnTo>
                <a:lnTo>
                  <a:pt x="8463382" y="5114983"/>
                </a:lnTo>
                <a:lnTo>
                  <a:pt x="8499978" y="5086290"/>
                </a:lnTo>
                <a:lnTo>
                  <a:pt x="8527885" y="5051907"/>
                </a:lnTo>
                <a:lnTo>
                  <a:pt x="8545674" y="5012953"/>
                </a:lnTo>
                <a:lnTo>
                  <a:pt x="8551921" y="4970548"/>
                </a:lnTo>
                <a:lnTo>
                  <a:pt x="8551921" y="184401"/>
                </a:lnTo>
                <a:close/>
              </a:path>
            </a:pathLst>
          </a:custGeom>
          <a:ln w="13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505" y="1161542"/>
            <a:ext cx="7912100" cy="420052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Assertion</a:t>
            </a:r>
            <a:r>
              <a:rPr dirty="0" sz="1500" spc="4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xmlns:saml="urn:oasis:names:tc:SAML:1.0:assertion"</a:t>
            </a:r>
            <a:endParaRPr sz="15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</a:rPr>
              <a:t>... MajorVersion="1" MinorVersion="1"&gt;</a:t>
            </a:r>
            <a:endParaRPr sz="1500">
              <a:latin typeface="Courier New"/>
              <a:cs typeface="Courier New"/>
            </a:endParaRPr>
          </a:p>
          <a:p>
            <a:pPr marL="355600" marR="2062480" indent="-114300">
              <a:lnSpc>
                <a:spcPct val="130300"/>
              </a:lnSpc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Conditions </a:t>
            </a:r>
            <a:r>
              <a:rPr dirty="0" sz="1500" spc="-5">
                <a:latin typeface="Courier New"/>
                <a:cs typeface="Courier New"/>
              </a:rPr>
              <a:t>NotBefore="2006-07-28T18:51:02Z"  NotOnOrAfter="2006-07-28T18:54:02Z"/&gt;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AttributeStatement</a:t>
            </a:r>
            <a:r>
              <a:rPr dirty="0" sz="1500" spc="-5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50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Subject</a:t>
            </a:r>
            <a:r>
              <a:rPr dirty="0" sz="1500" spc="-5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NameIdentifier</a:t>
            </a:r>
            <a:endParaRPr sz="1500">
              <a:latin typeface="Courier New"/>
              <a:cs typeface="Courier New"/>
            </a:endParaRPr>
          </a:p>
          <a:p>
            <a:pPr marL="812165" marR="5080">
              <a:lnSpc>
                <a:spcPct val="130300"/>
              </a:lnSpc>
            </a:pPr>
            <a:r>
              <a:rPr dirty="0" sz="1500" spc="-5">
                <a:latin typeface="Courier New"/>
                <a:cs typeface="Courier New"/>
              </a:rPr>
              <a:t>Format="urn:oasis:names:tc:SAML:1.1:nameid-format:unspecified"  </a:t>
            </a:r>
            <a:r>
              <a:rPr dirty="0" sz="1500" spc="-5">
                <a:latin typeface="Courier New"/>
                <a:cs typeface="Courier New"/>
                <a:hlinkClick r:id="rId2"/>
              </a:rPr>
              <a:t>NameQualifier="http://address.training.ibm.com"&gt;</a:t>
            </a:r>
            <a:endParaRPr sz="15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545"/>
              </a:spcBef>
            </a:pPr>
            <a:r>
              <a:rPr dirty="0" sz="1500" spc="-5" b="1">
                <a:latin typeface="Courier New"/>
                <a:cs typeface="Courier New"/>
              </a:rPr>
              <a:t>admin</a:t>
            </a:r>
            <a:endParaRPr sz="15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</a:rPr>
              <a:t>&lt;/saml:NameIdentifier&gt;</a:t>
            </a:r>
            <a:endParaRPr sz="15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50"/>
              </a:spcBef>
            </a:pPr>
            <a:r>
              <a:rPr dirty="0" sz="1500" spc="-5">
                <a:latin typeface="Courier New"/>
                <a:cs typeface="Courier New"/>
              </a:rPr>
              <a:t>&lt;/saml:Subject&gt;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750695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. . . </a:t>
            </a:r>
            <a:r>
              <a:rPr dirty="0" sz="1500" i="1">
                <a:latin typeface="Verdana"/>
                <a:cs typeface="Verdana"/>
              </a:rPr>
              <a:t>(continued on next</a:t>
            </a:r>
            <a:r>
              <a:rPr dirty="0" sz="1500" spc="-40" i="1">
                <a:latin typeface="Verdana"/>
                <a:cs typeface="Verdana"/>
              </a:rPr>
              <a:t> </a:t>
            </a:r>
            <a:r>
              <a:rPr dirty="0" sz="1500" i="1">
                <a:latin typeface="Verdana"/>
                <a:cs typeface="Verdana"/>
              </a:rPr>
              <a:t>slide)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521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SAML attribute statement (1 of</a:t>
            </a:r>
            <a:r>
              <a:rPr dirty="0" sz="2400" spc="-60"/>
              <a:t> </a:t>
            </a:r>
            <a:r>
              <a:rPr dirty="0" sz="2400" spc="-5"/>
              <a:t>2)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958" y="1351788"/>
            <a:ext cx="8560435" cy="5153660"/>
          </a:xfrm>
          <a:custGeom>
            <a:avLst/>
            <a:gdLst/>
            <a:ahLst/>
            <a:cxnLst/>
            <a:rect l="l" t="t" r="r" b="b"/>
            <a:pathLst>
              <a:path w="8560435" h="5153659">
                <a:moveTo>
                  <a:pt x="8560308" y="4969002"/>
                </a:moveTo>
                <a:lnTo>
                  <a:pt x="8560308" y="184403"/>
                </a:lnTo>
                <a:lnTo>
                  <a:pt x="8554060" y="142278"/>
                </a:lnTo>
                <a:lnTo>
                  <a:pt x="8536270" y="103525"/>
                </a:lnTo>
                <a:lnTo>
                  <a:pt x="8508363" y="69277"/>
                </a:lnTo>
                <a:lnTo>
                  <a:pt x="8471764" y="40668"/>
                </a:lnTo>
                <a:lnTo>
                  <a:pt x="8427902" y="18830"/>
                </a:lnTo>
                <a:lnTo>
                  <a:pt x="8378201" y="4896"/>
                </a:lnTo>
                <a:lnTo>
                  <a:pt x="8324087" y="0"/>
                </a:lnTo>
                <a:lnTo>
                  <a:pt x="236219" y="0"/>
                </a:lnTo>
                <a:lnTo>
                  <a:pt x="182106" y="4896"/>
                </a:lnTo>
                <a:lnTo>
                  <a:pt x="132405" y="18830"/>
                </a:lnTo>
                <a:lnTo>
                  <a:pt x="88543" y="40668"/>
                </a:lnTo>
                <a:lnTo>
                  <a:pt x="51944" y="69277"/>
                </a:lnTo>
                <a:lnTo>
                  <a:pt x="24037" y="103525"/>
                </a:lnTo>
                <a:lnTo>
                  <a:pt x="6247" y="142278"/>
                </a:lnTo>
                <a:lnTo>
                  <a:pt x="0" y="184404"/>
                </a:lnTo>
                <a:lnTo>
                  <a:pt x="0" y="4969002"/>
                </a:lnTo>
                <a:lnTo>
                  <a:pt x="6247" y="5011127"/>
                </a:lnTo>
                <a:lnTo>
                  <a:pt x="24037" y="5049880"/>
                </a:lnTo>
                <a:lnTo>
                  <a:pt x="51944" y="5084128"/>
                </a:lnTo>
                <a:lnTo>
                  <a:pt x="88543" y="5112737"/>
                </a:lnTo>
                <a:lnTo>
                  <a:pt x="132405" y="5134575"/>
                </a:lnTo>
                <a:lnTo>
                  <a:pt x="182106" y="5148509"/>
                </a:lnTo>
                <a:lnTo>
                  <a:pt x="236219" y="5153406"/>
                </a:lnTo>
                <a:lnTo>
                  <a:pt x="8324087" y="5153406"/>
                </a:lnTo>
                <a:lnTo>
                  <a:pt x="8378201" y="5148509"/>
                </a:lnTo>
                <a:lnTo>
                  <a:pt x="8427902" y="5134575"/>
                </a:lnTo>
                <a:lnTo>
                  <a:pt x="8471764" y="5112737"/>
                </a:lnTo>
                <a:lnTo>
                  <a:pt x="8508363" y="5084128"/>
                </a:lnTo>
                <a:lnTo>
                  <a:pt x="8536270" y="5049880"/>
                </a:lnTo>
                <a:lnTo>
                  <a:pt x="8554060" y="5011127"/>
                </a:lnTo>
                <a:lnTo>
                  <a:pt x="8560308" y="4969002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6041" y="1271777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6" y="4970526"/>
                </a:moveTo>
                <a:lnTo>
                  <a:pt x="8551926" y="184403"/>
                </a:lnTo>
                <a:lnTo>
                  <a:pt x="8545678" y="142038"/>
                </a:lnTo>
                <a:lnTo>
                  <a:pt x="8527888" y="103192"/>
                </a:lnTo>
                <a:lnTo>
                  <a:pt x="8499981" y="68957"/>
                </a:lnTo>
                <a:lnTo>
                  <a:pt x="8463382" y="40428"/>
                </a:lnTo>
                <a:lnTo>
                  <a:pt x="8419520" y="18696"/>
                </a:lnTo>
                <a:lnTo>
                  <a:pt x="8369819" y="4856"/>
                </a:lnTo>
                <a:lnTo>
                  <a:pt x="8315706" y="0"/>
                </a:lnTo>
                <a:lnTo>
                  <a:pt x="235457" y="0"/>
                </a:lnTo>
                <a:lnTo>
                  <a:pt x="181387" y="4856"/>
                </a:lnTo>
                <a:lnTo>
                  <a:pt x="131794" y="18696"/>
                </a:lnTo>
                <a:lnTo>
                  <a:pt x="88080" y="40428"/>
                </a:lnTo>
                <a:lnTo>
                  <a:pt x="51644" y="68957"/>
                </a:lnTo>
                <a:lnTo>
                  <a:pt x="23886" y="103192"/>
                </a:lnTo>
                <a:lnTo>
                  <a:pt x="6204" y="142038"/>
                </a:lnTo>
                <a:lnTo>
                  <a:pt x="0" y="184404"/>
                </a:lnTo>
                <a:lnTo>
                  <a:pt x="0" y="4970526"/>
                </a:lnTo>
                <a:lnTo>
                  <a:pt x="6204" y="5012933"/>
                </a:lnTo>
                <a:lnTo>
                  <a:pt x="23886" y="5051888"/>
                </a:lnTo>
                <a:lnTo>
                  <a:pt x="51644" y="5086272"/>
                </a:lnTo>
                <a:lnTo>
                  <a:pt x="88080" y="5114963"/>
                </a:lnTo>
                <a:lnTo>
                  <a:pt x="131794" y="5136844"/>
                </a:lnTo>
                <a:lnTo>
                  <a:pt x="181387" y="5150793"/>
                </a:lnTo>
                <a:lnTo>
                  <a:pt x="235457" y="5155692"/>
                </a:lnTo>
                <a:lnTo>
                  <a:pt x="8315706" y="5155692"/>
                </a:lnTo>
                <a:lnTo>
                  <a:pt x="8369819" y="5150793"/>
                </a:lnTo>
                <a:lnTo>
                  <a:pt x="8419520" y="5136844"/>
                </a:lnTo>
                <a:lnTo>
                  <a:pt x="8463382" y="5114963"/>
                </a:lnTo>
                <a:lnTo>
                  <a:pt x="8499981" y="5086272"/>
                </a:lnTo>
                <a:lnTo>
                  <a:pt x="8527888" y="5051888"/>
                </a:lnTo>
                <a:lnTo>
                  <a:pt x="8545678" y="5012933"/>
                </a:lnTo>
                <a:lnTo>
                  <a:pt x="8551926" y="4970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045" y="1271789"/>
            <a:ext cx="8552180" cy="5156200"/>
          </a:xfrm>
          <a:custGeom>
            <a:avLst/>
            <a:gdLst/>
            <a:ahLst/>
            <a:cxnLst/>
            <a:rect l="l" t="t" r="r" b="b"/>
            <a:pathLst>
              <a:path w="8552180" h="5156200">
                <a:moveTo>
                  <a:pt x="8551921" y="184401"/>
                </a:moveTo>
                <a:lnTo>
                  <a:pt x="8545674" y="142035"/>
                </a:lnTo>
                <a:lnTo>
                  <a:pt x="8527885" y="103189"/>
                </a:lnTo>
                <a:lnTo>
                  <a:pt x="8499978" y="68955"/>
                </a:lnTo>
                <a:lnTo>
                  <a:pt x="8463382" y="40426"/>
                </a:lnTo>
                <a:lnTo>
                  <a:pt x="8419520" y="18695"/>
                </a:lnTo>
                <a:lnTo>
                  <a:pt x="8369820" y="4856"/>
                </a:lnTo>
                <a:lnTo>
                  <a:pt x="8315707" y="0"/>
                </a:lnTo>
                <a:lnTo>
                  <a:pt x="235451" y="0"/>
                </a:lnTo>
                <a:lnTo>
                  <a:pt x="181381" y="4856"/>
                </a:lnTo>
                <a:lnTo>
                  <a:pt x="131789" y="18695"/>
                </a:lnTo>
                <a:lnTo>
                  <a:pt x="88077" y="40426"/>
                </a:lnTo>
                <a:lnTo>
                  <a:pt x="51642" y="68955"/>
                </a:lnTo>
                <a:lnTo>
                  <a:pt x="23885" y="103189"/>
                </a:lnTo>
                <a:lnTo>
                  <a:pt x="6204" y="142035"/>
                </a:lnTo>
                <a:lnTo>
                  <a:pt x="0" y="184401"/>
                </a:lnTo>
                <a:lnTo>
                  <a:pt x="0" y="4970548"/>
                </a:lnTo>
                <a:lnTo>
                  <a:pt x="6204" y="5012953"/>
                </a:lnTo>
                <a:lnTo>
                  <a:pt x="23885" y="5051907"/>
                </a:lnTo>
                <a:lnTo>
                  <a:pt x="51642" y="5086290"/>
                </a:lnTo>
                <a:lnTo>
                  <a:pt x="88077" y="5114983"/>
                </a:lnTo>
                <a:lnTo>
                  <a:pt x="131789" y="5136864"/>
                </a:lnTo>
                <a:lnTo>
                  <a:pt x="181381" y="5150814"/>
                </a:lnTo>
                <a:lnTo>
                  <a:pt x="235451" y="5155713"/>
                </a:lnTo>
                <a:lnTo>
                  <a:pt x="8315707" y="5155713"/>
                </a:lnTo>
                <a:lnTo>
                  <a:pt x="8369820" y="5150814"/>
                </a:lnTo>
                <a:lnTo>
                  <a:pt x="8419520" y="5136864"/>
                </a:lnTo>
                <a:lnTo>
                  <a:pt x="8463382" y="5114983"/>
                </a:lnTo>
                <a:lnTo>
                  <a:pt x="8499978" y="5086290"/>
                </a:lnTo>
                <a:lnTo>
                  <a:pt x="8527885" y="5051907"/>
                </a:lnTo>
                <a:lnTo>
                  <a:pt x="8545674" y="5012953"/>
                </a:lnTo>
                <a:lnTo>
                  <a:pt x="8551921" y="4970548"/>
                </a:lnTo>
                <a:lnTo>
                  <a:pt x="8551921" y="184401"/>
                </a:lnTo>
                <a:close/>
              </a:path>
            </a:pathLst>
          </a:custGeom>
          <a:ln w="131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505" y="1798573"/>
            <a:ext cx="6654800" cy="349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ourier New"/>
                <a:cs typeface="Courier New"/>
              </a:rPr>
              <a:t>. . . </a:t>
            </a:r>
            <a:r>
              <a:rPr dirty="0" sz="1500" i="1">
                <a:latin typeface="Verdana"/>
                <a:cs typeface="Verdana"/>
              </a:rPr>
              <a:t>(continued from previous</a:t>
            </a:r>
            <a:r>
              <a:rPr dirty="0" sz="1500" spc="-35" i="1">
                <a:latin typeface="Verdana"/>
                <a:cs typeface="Verdana"/>
              </a:rPr>
              <a:t> </a:t>
            </a:r>
            <a:r>
              <a:rPr dirty="0" sz="1500" i="1">
                <a:latin typeface="Verdana"/>
                <a:cs typeface="Verdana"/>
              </a:rPr>
              <a:t>slide)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584200" marR="2291080" indent="-114300">
              <a:lnSpc>
                <a:spcPct val="130300"/>
              </a:lnSpc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Attribute  </a:t>
            </a:r>
            <a:r>
              <a:rPr dirty="0" sz="1500" spc="-5">
                <a:latin typeface="Courier New"/>
                <a:cs typeface="Courier New"/>
              </a:rPr>
              <a:t>AttributeName="EastAddressSearch"</a:t>
            </a:r>
            <a:endParaRPr sz="15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  <a:hlinkClick r:id="rId2"/>
              </a:rPr>
              <a:t>AttributeNamespace="http://address.training.ibm.com"&gt;</a:t>
            </a:r>
            <a:endParaRPr sz="1500">
              <a:latin typeface="Courier New"/>
              <a:cs typeface="Courier New"/>
            </a:endParaRPr>
          </a:p>
          <a:p>
            <a:pPr marL="926465" marR="3548379" indent="-228600">
              <a:lnSpc>
                <a:spcPct val="130300"/>
              </a:lnSpc>
            </a:pPr>
            <a:r>
              <a:rPr dirty="0" sz="1500" spc="-5">
                <a:latin typeface="Courier New"/>
                <a:cs typeface="Courier New"/>
              </a:rPr>
              <a:t>&lt;saml:</a:t>
            </a:r>
            <a:r>
              <a:rPr dirty="0" sz="1500" spc="-5" b="1">
                <a:latin typeface="Courier New"/>
                <a:cs typeface="Courier New"/>
              </a:rPr>
              <a:t>AttributeValue</a:t>
            </a:r>
            <a:r>
              <a:rPr dirty="0" sz="1500" spc="-5">
                <a:latin typeface="Courier New"/>
                <a:cs typeface="Courier New"/>
              </a:rPr>
              <a:t>&gt;  Query</a:t>
            </a:r>
            <a:endParaRPr sz="15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</a:rPr>
              <a:t>&lt;/saml:AttributeValue&gt;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1500" spc="-5">
                <a:latin typeface="Courier New"/>
                <a:cs typeface="Courier New"/>
              </a:rPr>
              <a:t>&lt;/saml:Attribute&gt;</a:t>
            </a:r>
            <a:endParaRPr sz="15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</a:rPr>
              <a:t>&lt;/saml:AttributeStatement&gt;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500" spc="-5">
                <a:latin typeface="Courier New"/>
                <a:cs typeface="Courier New"/>
              </a:rPr>
              <a:t>&lt;/saml:Assertion&gt;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521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SAML attribute statement (2 of</a:t>
            </a:r>
            <a:r>
              <a:rPr dirty="0" sz="2400" spc="-60"/>
              <a:t> </a:t>
            </a:r>
            <a:r>
              <a:rPr dirty="0" sz="2400" spc="-5"/>
              <a:t>2)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33" y="1206500"/>
            <a:ext cx="5202555" cy="510032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23850" marR="2914650" indent="-311785">
              <a:lnSpc>
                <a:spcPts val="2080"/>
              </a:lnSpc>
              <a:spcBef>
                <a:spcPts val="235"/>
              </a:spcBef>
              <a:buClr>
                <a:srgbClr val="00639D"/>
              </a:buClr>
              <a:buAutoNum type="arabicPeriod"/>
              <a:tabLst>
                <a:tab pos="324485" algn="l"/>
              </a:tabLst>
            </a:pP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>
                <a:latin typeface="Arial"/>
                <a:cs typeface="Arial"/>
              </a:rPr>
              <a:t>a AAA  policy object on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23850">
              <a:lnSpc>
                <a:spcPts val="2010"/>
              </a:lnSpc>
            </a:pPr>
            <a:r>
              <a:rPr dirty="0" sz="1800">
                <a:latin typeface="Arial"/>
                <a:cs typeface="Arial"/>
              </a:rPr>
              <a:t>DataPower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  <a:p>
            <a:pPr marL="323850" marR="2966085" indent="-311785">
              <a:lnSpc>
                <a:spcPct val="96000"/>
              </a:lnSpc>
              <a:spcBef>
                <a:spcPts val="600"/>
              </a:spcBef>
              <a:buClr>
                <a:srgbClr val="00639D"/>
              </a:buClr>
              <a:buAutoNum type="arabicPeriod" startAt="2"/>
              <a:tabLst>
                <a:tab pos="324485" algn="l"/>
              </a:tabLst>
            </a:pPr>
            <a:r>
              <a:rPr dirty="0" sz="1800" spc="-5">
                <a:latin typeface="Arial"/>
                <a:cs typeface="Arial"/>
              </a:rPr>
              <a:t>Extract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client's  identity by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 b="1">
                <a:latin typeface="Arial"/>
                <a:cs typeface="Arial"/>
              </a:rPr>
              <a:t>Name </a:t>
            </a:r>
            <a:r>
              <a:rPr dirty="0" sz="1800" b="1">
                <a:latin typeface="Arial"/>
                <a:cs typeface="Arial"/>
              </a:rPr>
              <a:t>from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SAML  </a:t>
            </a:r>
            <a:r>
              <a:rPr dirty="0" sz="1800" spc="-5" b="1">
                <a:latin typeface="Arial"/>
                <a:cs typeface="Arial"/>
              </a:rPr>
              <a:t>Authentication  assertion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option</a:t>
            </a:r>
            <a:endParaRPr sz="1800">
              <a:latin typeface="Arial"/>
              <a:cs typeface="Arial"/>
            </a:endParaRPr>
          </a:p>
          <a:p>
            <a:pPr marL="323850" indent="-311785">
              <a:lnSpc>
                <a:spcPts val="2120"/>
              </a:lnSpc>
              <a:spcBef>
                <a:spcPts val="520"/>
              </a:spcBef>
              <a:buClr>
                <a:srgbClr val="00639D"/>
              </a:buClr>
              <a:buAutoNum type="arabicPeriod" startAt="2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23850" marR="3206750">
              <a:lnSpc>
                <a:spcPct val="96000"/>
              </a:lnSpc>
              <a:spcBef>
                <a:spcPts val="40"/>
              </a:spcBef>
            </a:pPr>
            <a:r>
              <a:rPr dirty="0" sz="1800" spc="-5">
                <a:latin typeface="Arial"/>
                <a:cs typeface="Arial"/>
              </a:rPr>
              <a:t>authentication  </a:t>
            </a:r>
            <a:r>
              <a:rPr dirty="0" sz="1800">
                <a:latin typeface="Arial"/>
                <a:cs typeface="Arial"/>
              </a:rPr>
              <a:t>method, select  </a:t>
            </a:r>
            <a:r>
              <a:rPr dirty="0" sz="1800" b="1">
                <a:latin typeface="Arial"/>
                <a:cs typeface="Arial"/>
              </a:rPr>
              <a:t>Accept a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SAML  </a:t>
            </a:r>
            <a:r>
              <a:rPr dirty="0" sz="1800" spc="-5" b="1">
                <a:latin typeface="Arial"/>
                <a:cs typeface="Arial"/>
              </a:rPr>
              <a:t>assertion </a:t>
            </a:r>
            <a:r>
              <a:rPr dirty="0" sz="1800" b="1">
                <a:latin typeface="Arial"/>
                <a:cs typeface="Arial"/>
              </a:rPr>
              <a:t>with  </a:t>
            </a:r>
            <a:r>
              <a:rPr dirty="0" sz="1800" spc="-5" b="1">
                <a:latin typeface="Arial"/>
                <a:cs typeface="Arial"/>
              </a:rPr>
              <a:t>valid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signature</a:t>
            </a:r>
            <a:endParaRPr sz="1800">
              <a:latin typeface="Arial"/>
              <a:cs typeface="Arial"/>
            </a:endParaRPr>
          </a:p>
          <a:p>
            <a:pPr lvl="1" marL="520065" indent="-284480">
              <a:lnSpc>
                <a:spcPts val="2235"/>
              </a:lnSpc>
              <a:spcBef>
                <a:spcPts val="105"/>
              </a:spcBef>
              <a:buClr>
                <a:srgbClr val="008ABF"/>
              </a:buClr>
              <a:buChar char="▪"/>
              <a:tabLst>
                <a:tab pos="520065" algn="l"/>
                <a:tab pos="520700" algn="l"/>
              </a:tabLst>
            </a:pPr>
            <a:r>
              <a:rPr dirty="0" sz="1900" spc="-5">
                <a:latin typeface="Arial"/>
                <a:cs typeface="Arial"/>
              </a:rPr>
              <a:t>Specify </a:t>
            </a:r>
            <a:r>
              <a:rPr dirty="0" sz="1900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  <a:p>
            <a:pPr marL="520065">
              <a:lnSpc>
                <a:spcPts val="2235"/>
              </a:lnSpc>
            </a:pPr>
            <a:r>
              <a:rPr dirty="0" sz="1900" spc="-5">
                <a:latin typeface="Arial"/>
                <a:cs typeface="Arial"/>
              </a:rPr>
              <a:t>validation credential </a:t>
            </a:r>
            <a:r>
              <a:rPr dirty="0" sz="1900">
                <a:latin typeface="Arial"/>
                <a:cs typeface="Arial"/>
              </a:rPr>
              <a:t>for the </a:t>
            </a:r>
            <a:r>
              <a:rPr dirty="0" sz="1900" spc="-5">
                <a:latin typeface="Arial"/>
                <a:cs typeface="Arial"/>
              </a:rPr>
              <a:t>SAML</a:t>
            </a:r>
            <a:r>
              <a:rPr dirty="0" sz="1900" spc="-6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signature</a:t>
            </a:r>
            <a:endParaRPr sz="1900">
              <a:latin typeface="Arial"/>
              <a:cs typeface="Arial"/>
            </a:endParaRPr>
          </a:p>
          <a:p>
            <a:pPr lvl="1" marL="520065" indent="-284480">
              <a:lnSpc>
                <a:spcPct val="100000"/>
              </a:lnSpc>
              <a:spcBef>
                <a:spcPts val="110"/>
              </a:spcBef>
              <a:buClr>
                <a:srgbClr val="008ABF"/>
              </a:buClr>
              <a:buChar char="▪"/>
              <a:tabLst>
                <a:tab pos="520065" algn="l"/>
                <a:tab pos="520700" algn="l"/>
              </a:tabLst>
            </a:pPr>
            <a:r>
              <a:rPr dirty="0" sz="1900">
                <a:latin typeface="Arial"/>
                <a:cs typeface="Arial"/>
              </a:rPr>
              <a:t>If </a:t>
            </a:r>
            <a:r>
              <a:rPr dirty="0" sz="1900" spc="-5">
                <a:latin typeface="Arial"/>
                <a:cs typeface="Arial"/>
              </a:rPr>
              <a:t>blank, certificate validation is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skipped</a:t>
            </a:r>
            <a:endParaRPr sz="1900">
              <a:latin typeface="Arial"/>
              <a:cs typeface="Arial"/>
            </a:endParaRPr>
          </a:p>
          <a:p>
            <a:pPr marL="323850" indent="-311785">
              <a:lnSpc>
                <a:spcPct val="100000"/>
              </a:lnSpc>
              <a:spcBef>
                <a:spcPts val="520"/>
              </a:spcBef>
              <a:buClr>
                <a:srgbClr val="00639D"/>
              </a:buClr>
              <a:buAutoNum type="arabicPeriod" startAt="4"/>
              <a:tabLst>
                <a:tab pos="324485" algn="l"/>
              </a:tabLst>
            </a:pPr>
            <a:r>
              <a:rPr dirty="0" sz="1800">
                <a:latin typeface="Arial"/>
                <a:cs typeface="Arial"/>
              </a:rPr>
              <a:t>Leave the </a:t>
            </a:r>
            <a:r>
              <a:rPr dirty="0" sz="1800" spc="-5">
                <a:latin typeface="Arial"/>
                <a:cs typeface="Arial"/>
              </a:rPr>
              <a:t>identity </a:t>
            </a:r>
            <a:r>
              <a:rPr dirty="0" sz="1800">
                <a:latin typeface="Arial"/>
                <a:cs typeface="Arial"/>
              </a:rPr>
              <a:t>mapping method at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6762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Identify and authenticate the</a:t>
            </a:r>
            <a:r>
              <a:rPr dirty="0" sz="2400" spc="-40"/>
              <a:t> </a:t>
            </a:r>
            <a:r>
              <a:rPr dirty="0" sz="2400" spc="-5"/>
              <a:t>client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373180" y="1434846"/>
            <a:ext cx="4998151" cy="1289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6129" y="1415796"/>
            <a:ext cx="5064760" cy="1327785"/>
          </a:xfrm>
          <a:custGeom>
            <a:avLst/>
            <a:gdLst/>
            <a:ahLst/>
            <a:cxnLst/>
            <a:rect l="l" t="t" r="r" b="b"/>
            <a:pathLst>
              <a:path w="5064759" h="1327785">
                <a:moveTo>
                  <a:pt x="5064252" y="1327404"/>
                </a:moveTo>
                <a:lnTo>
                  <a:pt x="5064252" y="0"/>
                </a:lnTo>
                <a:lnTo>
                  <a:pt x="0" y="0"/>
                </a:lnTo>
                <a:lnTo>
                  <a:pt x="0" y="1327404"/>
                </a:lnTo>
                <a:lnTo>
                  <a:pt x="9906" y="1327404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5045202" y="19050"/>
                </a:lnTo>
                <a:lnTo>
                  <a:pt x="5045202" y="9906"/>
                </a:lnTo>
                <a:lnTo>
                  <a:pt x="5055108" y="19050"/>
                </a:lnTo>
                <a:lnTo>
                  <a:pt x="5055108" y="1327404"/>
                </a:lnTo>
                <a:lnTo>
                  <a:pt x="5064252" y="1327404"/>
                </a:lnTo>
                <a:close/>
              </a:path>
              <a:path w="5064759" h="1327785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5064759" h="1327785">
                <a:moveTo>
                  <a:pt x="19050" y="1308354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308354"/>
                </a:lnTo>
                <a:lnTo>
                  <a:pt x="19050" y="1308354"/>
                </a:lnTo>
                <a:close/>
              </a:path>
              <a:path w="5064759" h="1327785">
                <a:moveTo>
                  <a:pt x="5055108" y="1308354"/>
                </a:moveTo>
                <a:lnTo>
                  <a:pt x="9906" y="1308354"/>
                </a:lnTo>
                <a:lnTo>
                  <a:pt x="19050" y="1318260"/>
                </a:lnTo>
                <a:lnTo>
                  <a:pt x="19049" y="1327404"/>
                </a:lnTo>
                <a:lnTo>
                  <a:pt x="5045202" y="1327404"/>
                </a:lnTo>
                <a:lnTo>
                  <a:pt x="5045202" y="1318260"/>
                </a:lnTo>
                <a:lnTo>
                  <a:pt x="5055108" y="1308354"/>
                </a:lnTo>
                <a:close/>
              </a:path>
              <a:path w="5064759" h="1327785">
                <a:moveTo>
                  <a:pt x="19049" y="1327404"/>
                </a:moveTo>
                <a:lnTo>
                  <a:pt x="19050" y="1318260"/>
                </a:lnTo>
                <a:lnTo>
                  <a:pt x="9906" y="1308354"/>
                </a:lnTo>
                <a:lnTo>
                  <a:pt x="9906" y="1327404"/>
                </a:lnTo>
                <a:lnTo>
                  <a:pt x="19049" y="1327404"/>
                </a:lnTo>
                <a:close/>
              </a:path>
              <a:path w="5064759" h="1327785">
                <a:moveTo>
                  <a:pt x="5055108" y="19050"/>
                </a:moveTo>
                <a:lnTo>
                  <a:pt x="5045202" y="9906"/>
                </a:lnTo>
                <a:lnTo>
                  <a:pt x="5045202" y="19050"/>
                </a:lnTo>
                <a:lnTo>
                  <a:pt x="5055108" y="19050"/>
                </a:lnTo>
                <a:close/>
              </a:path>
              <a:path w="5064759" h="1327785">
                <a:moveTo>
                  <a:pt x="5055108" y="1308354"/>
                </a:moveTo>
                <a:lnTo>
                  <a:pt x="5055108" y="19050"/>
                </a:lnTo>
                <a:lnTo>
                  <a:pt x="5045202" y="19050"/>
                </a:lnTo>
                <a:lnTo>
                  <a:pt x="5045202" y="1308354"/>
                </a:lnTo>
                <a:lnTo>
                  <a:pt x="5055108" y="1308354"/>
                </a:lnTo>
                <a:close/>
              </a:path>
              <a:path w="5064759" h="1327785">
                <a:moveTo>
                  <a:pt x="5055108" y="1327404"/>
                </a:moveTo>
                <a:lnTo>
                  <a:pt x="5055108" y="1308354"/>
                </a:lnTo>
                <a:lnTo>
                  <a:pt x="5045202" y="1318260"/>
                </a:lnTo>
                <a:lnTo>
                  <a:pt x="5045202" y="1327404"/>
                </a:lnTo>
                <a:lnTo>
                  <a:pt x="5055108" y="132740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1226" y="2939795"/>
            <a:ext cx="5954267" cy="2327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32176" y="2920745"/>
            <a:ext cx="5992495" cy="2366010"/>
          </a:xfrm>
          <a:custGeom>
            <a:avLst/>
            <a:gdLst/>
            <a:ahLst/>
            <a:cxnLst/>
            <a:rect l="l" t="t" r="r" b="b"/>
            <a:pathLst>
              <a:path w="5992495" h="2366010">
                <a:moveTo>
                  <a:pt x="5992368" y="2366010"/>
                </a:moveTo>
                <a:lnTo>
                  <a:pt x="5992368" y="0"/>
                </a:lnTo>
                <a:lnTo>
                  <a:pt x="0" y="0"/>
                </a:lnTo>
                <a:lnTo>
                  <a:pt x="0" y="2366010"/>
                </a:lnTo>
                <a:lnTo>
                  <a:pt x="9144" y="236601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5973317" y="19050"/>
                </a:lnTo>
                <a:lnTo>
                  <a:pt x="5973317" y="9143"/>
                </a:lnTo>
                <a:lnTo>
                  <a:pt x="5982462" y="19050"/>
                </a:lnTo>
                <a:lnTo>
                  <a:pt x="5982462" y="2366010"/>
                </a:lnTo>
                <a:lnTo>
                  <a:pt x="5992368" y="2366010"/>
                </a:lnTo>
                <a:close/>
              </a:path>
              <a:path w="5992495" h="236601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5992495" h="2366010">
                <a:moveTo>
                  <a:pt x="19050" y="234696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2346960"/>
                </a:lnTo>
                <a:lnTo>
                  <a:pt x="19050" y="2346960"/>
                </a:lnTo>
                <a:close/>
              </a:path>
              <a:path w="5992495" h="2366010">
                <a:moveTo>
                  <a:pt x="5982462" y="2346960"/>
                </a:moveTo>
                <a:lnTo>
                  <a:pt x="9144" y="2346960"/>
                </a:lnTo>
                <a:lnTo>
                  <a:pt x="19050" y="2356866"/>
                </a:lnTo>
                <a:lnTo>
                  <a:pt x="19050" y="2366010"/>
                </a:lnTo>
                <a:lnTo>
                  <a:pt x="5973317" y="2366010"/>
                </a:lnTo>
                <a:lnTo>
                  <a:pt x="5973317" y="2356866"/>
                </a:lnTo>
                <a:lnTo>
                  <a:pt x="5982462" y="2346960"/>
                </a:lnTo>
                <a:close/>
              </a:path>
              <a:path w="5992495" h="2366010">
                <a:moveTo>
                  <a:pt x="19050" y="2366010"/>
                </a:moveTo>
                <a:lnTo>
                  <a:pt x="19050" y="2356866"/>
                </a:lnTo>
                <a:lnTo>
                  <a:pt x="9144" y="2346960"/>
                </a:lnTo>
                <a:lnTo>
                  <a:pt x="9144" y="2366010"/>
                </a:lnTo>
                <a:lnTo>
                  <a:pt x="19050" y="2366010"/>
                </a:lnTo>
                <a:close/>
              </a:path>
              <a:path w="5992495" h="2366010">
                <a:moveTo>
                  <a:pt x="5982462" y="19050"/>
                </a:moveTo>
                <a:lnTo>
                  <a:pt x="5973317" y="9143"/>
                </a:lnTo>
                <a:lnTo>
                  <a:pt x="5973317" y="19050"/>
                </a:lnTo>
                <a:lnTo>
                  <a:pt x="5982462" y="19050"/>
                </a:lnTo>
                <a:close/>
              </a:path>
              <a:path w="5992495" h="2366010">
                <a:moveTo>
                  <a:pt x="5982462" y="2346960"/>
                </a:moveTo>
                <a:lnTo>
                  <a:pt x="5982462" y="19050"/>
                </a:lnTo>
                <a:lnTo>
                  <a:pt x="5973317" y="19050"/>
                </a:lnTo>
                <a:lnTo>
                  <a:pt x="5973317" y="2346960"/>
                </a:lnTo>
                <a:lnTo>
                  <a:pt x="5982462" y="2346960"/>
                </a:lnTo>
                <a:close/>
              </a:path>
              <a:path w="5992495" h="2366010">
                <a:moveTo>
                  <a:pt x="5982462" y="2366010"/>
                </a:moveTo>
                <a:lnTo>
                  <a:pt x="5982462" y="2346960"/>
                </a:lnTo>
                <a:lnTo>
                  <a:pt x="5973317" y="2356866"/>
                </a:lnTo>
                <a:lnTo>
                  <a:pt x="5973317" y="2366010"/>
                </a:lnTo>
                <a:lnTo>
                  <a:pt x="5982462" y="236601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3846195" cy="48323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3060" marR="775335" indent="-340995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AutoNum type="arabicPeriod" startAt="5"/>
              <a:tabLst>
                <a:tab pos="353695" algn="l"/>
              </a:tabLst>
            </a:pPr>
            <a:r>
              <a:rPr dirty="0" sz="2100">
                <a:latin typeface="Arial"/>
                <a:cs typeface="Arial"/>
              </a:rPr>
              <a:t>Select </a:t>
            </a:r>
            <a:r>
              <a:rPr dirty="0" sz="2100" b="1">
                <a:latin typeface="Arial"/>
                <a:cs typeface="Arial"/>
              </a:rPr>
              <a:t>Local name of  request element </a:t>
            </a:r>
            <a:r>
              <a:rPr dirty="0" sz="2100">
                <a:latin typeface="Arial"/>
                <a:cs typeface="Arial"/>
              </a:rPr>
              <a:t>as  the </a:t>
            </a:r>
            <a:r>
              <a:rPr dirty="0" sz="2100" spc="-5">
                <a:latin typeface="Arial"/>
                <a:cs typeface="Arial"/>
              </a:rPr>
              <a:t>resource</a:t>
            </a:r>
            <a:r>
              <a:rPr dirty="0" sz="2100" spc="-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extraction  </a:t>
            </a:r>
            <a:r>
              <a:rPr dirty="0" sz="2100"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lvl="1" marL="866140" marR="257175" indent="-343535">
              <a:lnSpc>
                <a:spcPts val="2050"/>
              </a:lnSpc>
              <a:spcBef>
                <a:spcPts val="405"/>
              </a:spcBef>
              <a:buClr>
                <a:srgbClr val="008ABF"/>
              </a:buClr>
              <a:buFont typeface="Wingdings"/>
              <a:buChar char=""/>
              <a:tabLst>
                <a:tab pos="865505" algn="l"/>
                <a:tab pos="866775" algn="l"/>
              </a:tabLst>
            </a:pPr>
            <a:r>
              <a:rPr dirty="0" sz="1900" spc="-5">
                <a:latin typeface="Arial"/>
                <a:cs typeface="Arial"/>
              </a:rPr>
              <a:t>The name of the child  element in the SOAP  body of the request is the  request element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  <a:p>
            <a:pPr marL="353060" marR="5080" indent="-340995">
              <a:lnSpc>
                <a:spcPts val="2270"/>
              </a:lnSpc>
              <a:spcBef>
                <a:spcPts val="900"/>
              </a:spcBef>
              <a:buClr>
                <a:srgbClr val="00639D"/>
              </a:buClr>
              <a:buAutoNum type="arabicPeriod" startAt="5"/>
              <a:tabLst>
                <a:tab pos="353695" algn="l"/>
              </a:tabLst>
            </a:pPr>
            <a:r>
              <a:rPr dirty="0" sz="2100">
                <a:latin typeface="Arial"/>
                <a:cs typeface="Arial"/>
              </a:rPr>
              <a:t>For the </a:t>
            </a:r>
            <a:r>
              <a:rPr dirty="0" sz="2100" spc="-5">
                <a:latin typeface="Arial"/>
                <a:cs typeface="Arial"/>
              </a:rPr>
              <a:t>authorization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method,  </a:t>
            </a:r>
            <a:r>
              <a:rPr dirty="0" sz="2100" b="1">
                <a:latin typeface="Arial"/>
                <a:cs typeface="Arial"/>
              </a:rPr>
              <a:t>Use SAML attributes from  authentication</a:t>
            </a:r>
            <a:endParaRPr sz="2100">
              <a:latin typeface="Arial"/>
              <a:cs typeface="Arial"/>
            </a:endParaRPr>
          </a:p>
          <a:p>
            <a:pPr lvl="1" marL="866140" marR="81280" indent="-343535">
              <a:lnSpc>
                <a:spcPts val="2050"/>
              </a:lnSpc>
              <a:spcBef>
                <a:spcPts val="395"/>
              </a:spcBef>
              <a:buClr>
                <a:srgbClr val="008ABF"/>
              </a:buClr>
              <a:buFont typeface="Wingdings"/>
              <a:buChar char=""/>
              <a:tabLst>
                <a:tab pos="865505" algn="l"/>
                <a:tab pos="866775" algn="l"/>
              </a:tabLst>
            </a:pPr>
            <a:r>
              <a:rPr dirty="0" sz="1900" spc="-5">
                <a:latin typeface="Arial"/>
                <a:cs typeface="Arial"/>
              </a:rPr>
              <a:t>Set the SAML attribute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that  </a:t>
            </a:r>
            <a:r>
              <a:rPr dirty="0" sz="1900">
                <a:latin typeface="Arial"/>
                <a:cs typeface="Arial"/>
              </a:rPr>
              <a:t>matches type </a:t>
            </a:r>
            <a:r>
              <a:rPr dirty="0" sz="1900" spc="-5">
                <a:latin typeface="Arial"/>
                <a:cs typeface="Arial"/>
              </a:rPr>
              <a:t>as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Any</a:t>
            </a:r>
            <a:endParaRPr sz="1900">
              <a:latin typeface="Arial"/>
              <a:cs typeface="Arial"/>
            </a:endParaRPr>
          </a:p>
          <a:p>
            <a:pPr marL="353060" marR="151130" indent="-340995">
              <a:lnSpc>
                <a:spcPts val="2270"/>
              </a:lnSpc>
              <a:spcBef>
                <a:spcPts val="905"/>
              </a:spcBef>
              <a:buClr>
                <a:srgbClr val="00639D"/>
              </a:buClr>
              <a:buAutoNum type="arabicPeriod" startAt="5"/>
              <a:tabLst>
                <a:tab pos="353695" algn="l"/>
              </a:tabLst>
            </a:pPr>
            <a:r>
              <a:rPr dirty="0" sz="2100">
                <a:latin typeface="Arial"/>
                <a:cs typeface="Arial"/>
              </a:rPr>
              <a:t>Click </a:t>
            </a:r>
            <a:r>
              <a:rPr dirty="0" sz="2100" b="1">
                <a:latin typeface="Arial"/>
                <a:cs typeface="Arial"/>
              </a:rPr>
              <a:t>SAML Attributes</a:t>
            </a:r>
            <a:r>
              <a:rPr dirty="0" sz="2100" spc="-240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from  </a:t>
            </a:r>
            <a:r>
              <a:rPr dirty="0" sz="2100" spc="-5">
                <a:latin typeface="Arial"/>
                <a:cs typeface="Arial"/>
              </a:rPr>
              <a:t>the authentication method  page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9011" y="1179113"/>
            <a:ext cx="4860437" cy="147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93235" y="1148333"/>
            <a:ext cx="5128260" cy="1563370"/>
          </a:xfrm>
          <a:custGeom>
            <a:avLst/>
            <a:gdLst/>
            <a:ahLst/>
            <a:cxnLst/>
            <a:rect l="l" t="t" r="r" b="b"/>
            <a:pathLst>
              <a:path w="5128259" h="1563370">
                <a:moveTo>
                  <a:pt x="5128260" y="1562861"/>
                </a:moveTo>
                <a:lnTo>
                  <a:pt x="5128260" y="0"/>
                </a:lnTo>
                <a:lnTo>
                  <a:pt x="0" y="0"/>
                </a:lnTo>
                <a:lnTo>
                  <a:pt x="0" y="1562862"/>
                </a:lnTo>
                <a:lnTo>
                  <a:pt x="9143" y="1562862"/>
                </a:lnTo>
                <a:lnTo>
                  <a:pt x="9143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5109210" y="19050"/>
                </a:lnTo>
                <a:lnTo>
                  <a:pt x="5109210" y="9906"/>
                </a:lnTo>
                <a:lnTo>
                  <a:pt x="5119116" y="19050"/>
                </a:lnTo>
                <a:lnTo>
                  <a:pt x="5119116" y="1562861"/>
                </a:lnTo>
                <a:lnTo>
                  <a:pt x="5128260" y="1562861"/>
                </a:lnTo>
                <a:close/>
              </a:path>
              <a:path w="5128259" h="1563370">
                <a:moveTo>
                  <a:pt x="19050" y="19050"/>
                </a:moveTo>
                <a:lnTo>
                  <a:pt x="19050" y="9906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5128259" h="1563370">
                <a:moveTo>
                  <a:pt x="19050" y="1543812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1543812"/>
                </a:lnTo>
                <a:lnTo>
                  <a:pt x="19050" y="1543812"/>
                </a:lnTo>
                <a:close/>
              </a:path>
              <a:path w="5128259" h="1563370">
                <a:moveTo>
                  <a:pt x="5119116" y="1543811"/>
                </a:moveTo>
                <a:lnTo>
                  <a:pt x="9143" y="1543812"/>
                </a:lnTo>
                <a:lnTo>
                  <a:pt x="19050" y="1553718"/>
                </a:lnTo>
                <a:lnTo>
                  <a:pt x="19050" y="1562862"/>
                </a:lnTo>
                <a:lnTo>
                  <a:pt x="5109210" y="1562861"/>
                </a:lnTo>
                <a:lnTo>
                  <a:pt x="5109210" y="1553717"/>
                </a:lnTo>
                <a:lnTo>
                  <a:pt x="5119116" y="1543811"/>
                </a:lnTo>
                <a:close/>
              </a:path>
              <a:path w="5128259" h="1563370">
                <a:moveTo>
                  <a:pt x="19050" y="1562862"/>
                </a:moveTo>
                <a:lnTo>
                  <a:pt x="19050" y="1553718"/>
                </a:lnTo>
                <a:lnTo>
                  <a:pt x="9143" y="1543812"/>
                </a:lnTo>
                <a:lnTo>
                  <a:pt x="9143" y="1562862"/>
                </a:lnTo>
                <a:lnTo>
                  <a:pt x="19050" y="1562862"/>
                </a:lnTo>
                <a:close/>
              </a:path>
              <a:path w="5128259" h="1563370">
                <a:moveTo>
                  <a:pt x="5119116" y="19050"/>
                </a:moveTo>
                <a:lnTo>
                  <a:pt x="5109210" y="9906"/>
                </a:lnTo>
                <a:lnTo>
                  <a:pt x="5109210" y="19050"/>
                </a:lnTo>
                <a:lnTo>
                  <a:pt x="5119116" y="19050"/>
                </a:lnTo>
                <a:close/>
              </a:path>
              <a:path w="5128259" h="1563370">
                <a:moveTo>
                  <a:pt x="5119116" y="1543811"/>
                </a:moveTo>
                <a:lnTo>
                  <a:pt x="5119116" y="19050"/>
                </a:lnTo>
                <a:lnTo>
                  <a:pt x="5109210" y="19050"/>
                </a:lnTo>
                <a:lnTo>
                  <a:pt x="5109210" y="1543811"/>
                </a:lnTo>
                <a:lnTo>
                  <a:pt x="5119116" y="1543811"/>
                </a:lnTo>
                <a:close/>
              </a:path>
              <a:path w="5128259" h="1563370">
                <a:moveTo>
                  <a:pt x="5119116" y="1562861"/>
                </a:moveTo>
                <a:lnTo>
                  <a:pt x="5119116" y="1543811"/>
                </a:lnTo>
                <a:lnTo>
                  <a:pt x="5109210" y="1553717"/>
                </a:lnTo>
                <a:lnTo>
                  <a:pt x="5109210" y="1562861"/>
                </a:lnTo>
                <a:lnTo>
                  <a:pt x="5119116" y="156286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6158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Authorize access to</a:t>
            </a:r>
            <a:r>
              <a:rPr dirty="0" sz="2400" spc="-140"/>
              <a:t> </a:t>
            </a:r>
            <a:r>
              <a:rPr dirty="0" sz="2400" spc="-5"/>
              <a:t>resources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167884" y="2901319"/>
            <a:ext cx="3734561" cy="3531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48834" y="2866644"/>
            <a:ext cx="3773170" cy="3616960"/>
          </a:xfrm>
          <a:custGeom>
            <a:avLst/>
            <a:gdLst/>
            <a:ahLst/>
            <a:cxnLst/>
            <a:rect l="l" t="t" r="r" b="b"/>
            <a:pathLst>
              <a:path w="3773170" h="3616960">
                <a:moveTo>
                  <a:pt x="3772662" y="3616452"/>
                </a:moveTo>
                <a:lnTo>
                  <a:pt x="3772662" y="0"/>
                </a:lnTo>
                <a:lnTo>
                  <a:pt x="0" y="0"/>
                </a:lnTo>
                <a:lnTo>
                  <a:pt x="0" y="3616452"/>
                </a:lnTo>
                <a:lnTo>
                  <a:pt x="9143" y="3616452"/>
                </a:lnTo>
                <a:lnTo>
                  <a:pt x="9143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3753612" y="19049"/>
                </a:lnTo>
                <a:lnTo>
                  <a:pt x="3753612" y="9143"/>
                </a:lnTo>
                <a:lnTo>
                  <a:pt x="3763517" y="19049"/>
                </a:lnTo>
                <a:lnTo>
                  <a:pt x="3763517" y="3616452"/>
                </a:lnTo>
                <a:lnTo>
                  <a:pt x="3772662" y="3616452"/>
                </a:lnTo>
                <a:close/>
              </a:path>
              <a:path w="3773170" h="3616960">
                <a:moveTo>
                  <a:pt x="19050" y="19050"/>
                </a:moveTo>
                <a:lnTo>
                  <a:pt x="19050" y="9143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3773170" h="3616960">
                <a:moveTo>
                  <a:pt x="19050" y="3597402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4" y="3597402"/>
                </a:lnTo>
                <a:lnTo>
                  <a:pt x="19050" y="3597402"/>
                </a:lnTo>
                <a:close/>
              </a:path>
              <a:path w="3773170" h="3616960">
                <a:moveTo>
                  <a:pt x="3763517" y="3597402"/>
                </a:moveTo>
                <a:lnTo>
                  <a:pt x="9144" y="3597402"/>
                </a:lnTo>
                <a:lnTo>
                  <a:pt x="19050" y="3607308"/>
                </a:lnTo>
                <a:lnTo>
                  <a:pt x="19050" y="3616452"/>
                </a:lnTo>
                <a:lnTo>
                  <a:pt x="3753612" y="3616452"/>
                </a:lnTo>
                <a:lnTo>
                  <a:pt x="3753612" y="3607307"/>
                </a:lnTo>
                <a:lnTo>
                  <a:pt x="3763517" y="3597402"/>
                </a:lnTo>
                <a:close/>
              </a:path>
              <a:path w="3773170" h="3616960">
                <a:moveTo>
                  <a:pt x="19050" y="3616452"/>
                </a:moveTo>
                <a:lnTo>
                  <a:pt x="19050" y="3607308"/>
                </a:lnTo>
                <a:lnTo>
                  <a:pt x="9144" y="3597402"/>
                </a:lnTo>
                <a:lnTo>
                  <a:pt x="9143" y="3616452"/>
                </a:lnTo>
                <a:lnTo>
                  <a:pt x="19050" y="3616452"/>
                </a:lnTo>
                <a:close/>
              </a:path>
              <a:path w="3773170" h="3616960">
                <a:moveTo>
                  <a:pt x="3763517" y="19049"/>
                </a:moveTo>
                <a:lnTo>
                  <a:pt x="3753612" y="9143"/>
                </a:lnTo>
                <a:lnTo>
                  <a:pt x="3753612" y="19049"/>
                </a:lnTo>
                <a:lnTo>
                  <a:pt x="3763517" y="19049"/>
                </a:lnTo>
                <a:close/>
              </a:path>
              <a:path w="3773170" h="3616960">
                <a:moveTo>
                  <a:pt x="3763517" y="3597402"/>
                </a:moveTo>
                <a:lnTo>
                  <a:pt x="3763517" y="19049"/>
                </a:lnTo>
                <a:lnTo>
                  <a:pt x="3753612" y="19049"/>
                </a:lnTo>
                <a:lnTo>
                  <a:pt x="3753612" y="3597402"/>
                </a:lnTo>
                <a:lnTo>
                  <a:pt x="3763517" y="3597402"/>
                </a:lnTo>
                <a:close/>
              </a:path>
              <a:path w="3773170" h="3616960">
                <a:moveTo>
                  <a:pt x="3763517" y="3616452"/>
                </a:moveTo>
                <a:lnTo>
                  <a:pt x="3763517" y="3597402"/>
                </a:lnTo>
                <a:lnTo>
                  <a:pt x="3753612" y="3607307"/>
                </a:lnTo>
                <a:lnTo>
                  <a:pt x="3753612" y="3616452"/>
                </a:lnTo>
                <a:lnTo>
                  <a:pt x="3763517" y="361645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29" y="1012940"/>
            <a:ext cx="8500745" cy="3611245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1450"/>
              </a:spcBef>
              <a:buClr>
                <a:srgbClr val="00639D"/>
              </a:buClr>
              <a:buAutoNum type="arabicPeriod" startAt="8"/>
              <a:tabLst>
                <a:tab pos="353695" algn="l"/>
              </a:tabLst>
            </a:pPr>
            <a:r>
              <a:rPr dirty="0" sz="2100">
                <a:latin typeface="Arial"/>
                <a:cs typeface="Arial"/>
              </a:rPr>
              <a:t>On the </a:t>
            </a:r>
            <a:r>
              <a:rPr dirty="0" sz="2100" b="1">
                <a:latin typeface="Arial"/>
                <a:cs typeface="Arial"/>
              </a:rPr>
              <a:t>SAML Attributes </a:t>
            </a:r>
            <a:r>
              <a:rPr dirty="0" sz="2100" spc="-5">
                <a:latin typeface="Arial"/>
                <a:cs typeface="Arial"/>
              </a:rPr>
              <a:t>page, click</a:t>
            </a:r>
            <a:r>
              <a:rPr dirty="0" sz="2100" spc="-160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Add</a:t>
            </a:r>
            <a:endParaRPr sz="2100">
              <a:latin typeface="Arial"/>
              <a:cs typeface="Arial"/>
            </a:endParaRPr>
          </a:p>
          <a:p>
            <a:pPr marL="353060" marR="5080" indent="-340995">
              <a:lnSpc>
                <a:spcPts val="2270"/>
              </a:lnSpc>
              <a:spcBef>
                <a:spcPts val="1635"/>
              </a:spcBef>
              <a:buClr>
                <a:srgbClr val="00639D"/>
              </a:buClr>
              <a:buAutoNum type="arabicPeriod" startAt="8"/>
              <a:tabLst>
                <a:tab pos="353695" algn="l"/>
              </a:tabLst>
            </a:pPr>
            <a:r>
              <a:rPr dirty="0" sz="2100" spc="-5">
                <a:latin typeface="Arial"/>
                <a:cs typeface="Arial"/>
              </a:rPr>
              <a:t>Declare the expected SAML attribute values within an SAML</a:t>
            </a:r>
            <a:r>
              <a:rPr dirty="0" sz="2100" spc="-2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attribute  </a:t>
            </a:r>
            <a:r>
              <a:rPr dirty="0" sz="2100">
                <a:latin typeface="Arial"/>
                <a:cs typeface="Arial"/>
              </a:rPr>
              <a:t>statement</a:t>
            </a:r>
            <a:endParaRPr sz="2100">
              <a:latin typeface="Arial"/>
              <a:cs typeface="Arial"/>
            </a:endParaRPr>
          </a:p>
          <a:p>
            <a:pPr lvl="1" marL="692785" marR="4547235" indent="-343535">
              <a:lnSpc>
                <a:spcPts val="2050"/>
              </a:lnSpc>
              <a:spcBef>
                <a:spcPts val="900"/>
              </a:spcBef>
              <a:buClr>
                <a:srgbClr val="008ABF"/>
              </a:buClr>
              <a:buFont typeface="Wingdings"/>
              <a:buChar char=""/>
              <a:tabLst>
                <a:tab pos="692785" algn="l"/>
                <a:tab pos="693420" algn="l"/>
              </a:tabLst>
            </a:pPr>
            <a:r>
              <a:rPr dirty="0" sz="1900" spc="-5">
                <a:latin typeface="Arial"/>
                <a:cs typeface="Arial"/>
              </a:rPr>
              <a:t>The namespace URI and local  name represent the qualified  name for the SAML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attribute</a:t>
            </a:r>
            <a:endParaRPr sz="1900">
              <a:latin typeface="Arial"/>
              <a:cs typeface="Arial"/>
            </a:endParaRPr>
          </a:p>
          <a:p>
            <a:pPr lvl="1" marL="692785" marR="4679950" indent="-343535">
              <a:lnSpc>
                <a:spcPts val="2050"/>
              </a:lnSpc>
              <a:spcBef>
                <a:spcPts val="910"/>
              </a:spcBef>
              <a:buClr>
                <a:srgbClr val="008ABF"/>
              </a:buClr>
              <a:buFont typeface="Wingdings"/>
              <a:buChar char=""/>
              <a:tabLst>
                <a:tab pos="692785" algn="l"/>
                <a:tab pos="693420" algn="l"/>
              </a:tabLst>
            </a:pPr>
            <a:r>
              <a:rPr dirty="0" sz="1900" spc="-5">
                <a:latin typeface="Arial"/>
                <a:cs typeface="Arial"/>
              </a:rPr>
              <a:t>The attribute value is  application-specific; it can be  used </a:t>
            </a:r>
            <a:r>
              <a:rPr dirty="0" sz="1900">
                <a:latin typeface="Arial"/>
                <a:cs typeface="Arial"/>
              </a:rPr>
              <a:t>to </a:t>
            </a:r>
            <a:r>
              <a:rPr dirty="0" sz="1900" spc="-5">
                <a:latin typeface="Arial"/>
                <a:cs typeface="Arial"/>
              </a:rPr>
              <a:t>represent </a:t>
            </a:r>
            <a:r>
              <a:rPr dirty="0" sz="1900">
                <a:latin typeface="Arial"/>
                <a:cs typeface="Arial"/>
              </a:rPr>
              <a:t>the </a:t>
            </a:r>
            <a:r>
              <a:rPr dirty="0" sz="1900" spc="-5">
                <a:latin typeface="Arial"/>
                <a:cs typeface="Arial"/>
              </a:rPr>
              <a:t>identity  of the client or the name of </a:t>
            </a:r>
            <a:r>
              <a:rPr dirty="0" sz="1900">
                <a:latin typeface="Arial"/>
                <a:cs typeface="Arial"/>
              </a:rPr>
              <a:t>a  requested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resource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5790" y="2165604"/>
            <a:ext cx="4417314" cy="215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96740" y="2146554"/>
            <a:ext cx="4455795" cy="2250440"/>
          </a:xfrm>
          <a:custGeom>
            <a:avLst/>
            <a:gdLst/>
            <a:ahLst/>
            <a:cxnLst/>
            <a:rect l="l" t="t" r="r" b="b"/>
            <a:pathLst>
              <a:path w="4455795" h="2250440">
                <a:moveTo>
                  <a:pt x="4455414" y="2250186"/>
                </a:moveTo>
                <a:lnTo>
                  <a:pt x="4455414" y="0"/>
                </a:lnTo>
                <a:lnTo>
                  <a:pt x="0" y="0"/>
                </a:lnTo>
                <a:lnTo>
                  <a:pt x="0" y="2250186"/>
                </a:lnTo>
                <a:lnTo>
                  <a:pt x="9144" y="2250186"/>
                </a:lnTo>
                <a:lnTo>
                  <a:pt x="9144" y="19050"/>
                </a:lnTo>
                <a:lnTo>
                  <a:pt x="19049" y="9906"/>
                </a:lnTo>
                <a:lnTo>
                  <a:pt x="19049" y="19050"/>
                </a:lnTo>
                <a:lnTo>
                  <a:pt x="4436364" y="19050"/>
                </a:lnTo>
                <a:lnTo>
                  <a:pt x="4436364" y="9906"/>
                </a:lnTo>
                <a:lnTo>
                  <a:pt x="4445508" y="19050"/>
                </a:lnTo>
                <a:lnTo>
                  <a:pt x="4445508" y="2250186"/>
                </a:lnTo>
                <a:lnTo>
                  <a:pt x="4455414" y="2250186"/>
                </a:lnTo>
                <a:close/>
              </a:path>
              <a:path w="4455795" h="2250440">
                <a:moveTo>
                  <a:pt x="19049" y="19050"/>
                </a:moveTo>
                <a:lnTo>
                  <a:pt x="19049" y="9906"/>
                </a:lnTo>
                <a:lnTo>
                  <a:pt x="9144" y="19050"/>
                </a:lnTo>
                <a:lnTo>
                  <a:pt x="19049" y="19050"/>
                </a:lnTo>
                <a:close/>
              </a:path>
              <a:path w="4455795" h="2250440">
                <a:moveTo>
                  <a:pt x="19049" y="2231136"/>
                </a:moveTo>
                <a:lnTo>
                  <a:pt x="19049" y="19050"/>
                </a:lnTo>
                <a:lnTo>
                  <a:pt x="9144" y="19050"/>
                </a:lnTo>
                <a:lnTo>
                  <a:pt x="9144" y="2231136"/>
                </a:lnTo>
                <a:lnTo>
                  <a:pt x="19049" y="2231136"/>
                </a:lnTo>
                <a:close/>
              </a:path>
              <a:path w="4455795" h="2250440">
                <a:moveTo>
                  <a:pt x="4445508" y="2231136"/>
                </a:moveTo>
                <a:lnTo>
                  <a:pt x="9144" y="2231136"/>
                </a:lnTo>
                <a:lnTo>
                  <a:pt x="19049" y="2240280"/>
                </a:lnTo>
                <a:lnTo>
                  <a:pt x="19049" y="2250186"/>
                </a:lnTo>
                <a:lnTo>
                  <a:pt x="4436364" y="2250186"/>
                </a:lnTo>
                <a:lnTo>
                  <a:pt x="4436364" y="2240280"/>
                </a:lnTo>
                <a:lnTo>
                  <a:pt x="4445508" y="2231136"/>
                </a:lnTo>
                <a:close/>
              </a:path>
              <a:path w="4455795" h="2250440">
                <a:moveTo>
                  <a:pt x="19049" y="2250186"/>
                </a:moveTo>
                <a:lnTo>
                  <a:pt x="19049" y="2240280"/>
                </a:lnTo>
                <a:lnTo>
                  <a:pt x="9144" y="2231136"/>
                </a:lnTo>
                <a:lnTo>
                  <a:pt x="9144" y="2250186"/>
                </a:lnTo>
                <a:lnTo>
                  <a:pt x="19049" y="2250186"/>
                </a:lnTo>
                <a:close/>
              </a:path>
              <a:path w="4455795" h="2250440">
                <a:moveTo>
                  <a:pt x="4445508" y="19050"/>
                </a:moveTo>
                <a:lnTo>
                  <a:pt x="4436364" y="9906"/>
                </a:lnTo>
                <a:lnTo>
                  <a:pt x="4436364" y="19050"/>
                </a:lnTo>
                <a:lnTo>
                  <a:pt x="4445508" y="19050"/>
                </a:lnTo>
                <a:close/>
              </a:path>
              <a:path w="4455795" h="2250440">
                <a:moveTo>
                  <a:pt x="4445508" y="2231136"/>
                </a:moveTo>
                <a:lnTo>
                  <a:pt x="4445508" y="19050"/>
                </a:lnTo>
                <a:lnTo>
                  <a:pt x="4436364" y="19050"/>
                </a:lnTo>
                <a:lnTo>
                  <a:pt x="4436364" y="2231136"/>
                </a:lnTo>
                <a:lnTo>
                  <a:pt x="4445508" y="2231136"/>
                </a:lnTo>
                <a:close/>
              </a:path>
              <a:path w="4455795" h="2250440">
                <a:moveTo>
                  <a:pt x="4445508" y="2250186"/>
                </a:moveTo>
                <a:lnTo>
                  <a:pt x="4445508" y="2231136"/>
                </a:lnTo>
                <a:lnTo>
                  <a:pt x="4436364" y="2240280"/>
                </a:lnTo>
                <a:lnTo>
                  <a:pt x="4436364" y="2250186"/>
                </a:lnTo>
                <a:lnTo>
                  <a:pt x="4445508" y="2250186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3113" y="4808982"/>
            <a:ext cx="7585709" cy="1726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4063" y="4789932"/>
            <a:ext cx="7623809" cy="1776730"/>
          </a:xfrm>
          <a:custGeom>
            <a:avLst/>
            <a:gdLst/>
            <a:ahLst/>
            <a:cxnLst/>
            <a:rect l="l" t="t" r="r" b="b"/>
            <a:pathLst>
              <a:path w="7623809" h="1776729">
                <a:moveTo>
                  <a:pt x="7623809" y="1776222"/>
                </a:moveTo>
                <a:lnTo>
                  <a:pt x="7623809" y="0"/>
                </a:lnTo>
                <a:lnTo>
                  <a:pt x="0" y="0"/>
                </a:lnTo>
                <a:lnTo>
                  <a:pt x="0" y="1776222"/>
                </a:lnTo>
                <a:lnTo>
                  <a:pt x="9906" y="1776222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7604760" y="19050"/>
                </a:lnTo>
                <a:lnTo>
                  <a:pt x="7604760" y="9906"/>
                </a:lnTo>
                <a:lnTo>
                  <a:pt x="7613904" y="19050"/>
                </a:lnTo>
                <a:lnTo>
                  <a:pt x="7613904" y="1776222"/>
                </a:lnTo>
                <a:lnTo>
                  <a:pt x="7623809" y="1776222"/>
                </a:lnTo>
                <a:close/>
              </a:path>
              <a:path w="7623809" h="1776729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7623809" h="1776729">
                <a:moveTo>
                  <a:pt x="19050" y="1757172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1757172"/>
                </a:lnTo>
                <a:lnTo>
                  <a:pt x="19050" y="1757172"/>
                </a:lnTo>
                <a:close/>
              </a:path>
              <a:path w="7623809" h="1776729">
                <a:moveTo>
                  <a:pt x="7613904" y="1757172"/>
                </a:moveTo>
                <a:lnTo>
                  <a:pt x="9906" y="1757172"/>
                </a:lnTo>
                <a:lnTo>
                  <a:pt x="19050" y="1767078"/>
                </a:lnTo>
                <a:lnTo>
                  <a:pt x="19050" y="1776222"/>
                </a:lnTo>
                <a:lnTo>
                  <a:pt x="7604760" y="1776222"/>
                </a:lnTo>
                <a:lnTo>
                  <a:pt x="7604760" y="1767078"/>
                </a:lnTo>
                <a:lnTo>
                  <a:pt x="7613904" y="1757172"/>
                </a:lnTo>
                <a:close/>
              </a:path>
              <a:path w="7623809" h="1776729">
                <a:moveTo>
                  <a:pt x="19050" y="1776222"/>
                </a:moveTo>
                <a:lnTo>
                  <a:pt x="19050" y="1767078"/>
                </a:lnTo>
                <a:lnTo>
                  <a:pt x="9906" y="1757172"/>
                </a:lnTo>
                <a:lnTo>
                  <a:pt x="9906" y="1776222"/>
                </a:lnTo>
                <a:lnTo>
                  <a:pt x="19050" y="1776222"/>
                </a:lnTo>
                <a:close/>
              </a:path>
              <a:path w="7623809" h="1776729">
                <a:moveTo>
                  <a:pt x="7613904" y="19050"/>
                </a:moveTo>
                <a:lnTo>
                  <a:pt x="7604760" y="9906"/>
                </a:lnTo>
                <a:lnTo>
                  <a:pt x="7604760" y="19050"/>
                </a:lnTo>
                <a:lnTo>
                  <a:pt x="7613904" y="19050"/>
                </a:lnTo>
                <a:close/>
              </a:path>
              <a:path w="7623809" h="1776729">
                <a:moveTo>
                  <a:pt x="7613904" y="1757172"/>
                </a:moveTo>
                <a:lnTo>
                  <a:pt x="7613904" y="19050"/>
                </a:lnTo>
                <a:lnTo>
                  <a:pt x="7604760" y="19050"/>
                </a:lnTo>
                <a:lnTo>
                  <a:pt x="7604760" y="1757172"/>
                </a:lnTo>
                <a:lnTo>
                  <a:pt x="7613904" y="1757172"/>
                </a:lnTo>
                <a:close/>
              </a:path>
              <a:path w="7623809" h="1776729">
                <a:moveTo>
                  <a:pt x="7613904" y="1776222"/>
                </a:moveTo>
                <a:lnTo>
                  <a:pt x="7613904" y="1757172"/>
                </a:lnTo>
                <a:lnTo>
                  <a:pt x="7604760" y="1767078"/>
                </a:lnTo>
                <a:lnTo>
                  <a:pt x="7604760" y="1776222"/>
                </a:lnTo>
                <a:lnTo>
                  <a:pt x="7613904" y="177622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156" y="588517"/>
            <a:ext cx="50482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Scenario 4: Match SAML</a:t>
            </a:r>
            <a:r>
              <a:rPr dirty="0" sz="2400" spc="-100"/>
              <a:t> </a:t>
            </a:r>
            <a:r>
              <a:rPr dirty="0" sz="2400" spc="-5"/>
              <a:t>attributes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95" y="1156970"/>
            <a:ext cx="8188959" cy="487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ts val="2470"/>
              </a:lnSpc>
              <a:spcBef>
                <a:spcPts val="10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>
                <a:latin typeface="Arial"/>
                <a:cs typeface="Arial"/>
              </a:rPr>
              <a:t>Identity </a:t>
            </a:r>
            <a:r>
              <a:rPr dirty="0" sz="2100" spc="-5">
                <a:latin typeface="Arial"/>
                <a:cs typeface="Arial"/>
              </a:rPr>
              <a:t>extraction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methods: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15"/>
              </a:lnSpc>
              <a:buClr>
                <a:srgbClr val="008ABF"/>
              </a:buClr>
              <a:buChar char="▪"/>
              <a:tabLst>
                <a:tab pos="469900" algn="l"/>
                <a:tab pos="4516755" algn="l"/>
              </a:tabLst>
            </a:pPr>
            <a:r>
              <a:rPr dirty="0" sz="1900" spc="-5">
                <a:latin typeface="Arial"/>
                <a:cs typeface="Arial"/>
              </a:rPr>
              <a:t>Name </a:t>
            </a:r>
            <a:r>
              <a:rPr dirty="0" sz="1900">
                <a:latin typeface="Arial"/>
                <a:cs typeface="Arial"/>
              </a:rPr>
              <a:t>from </a:t>
            </a:r>
            <a:r>
              <a:rPr dirty="0" sz="1900" spc="-5">
                <a:latin typeface="Arial"/>
                <a:cs typeface="Arial"/>
              </a:rPr>
              <a:t>SAML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attribute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assertion	</a:t>
            </a:r>
            <a:r>
              <a:rPr dirty="0" sz="1900" spc="-5">
                <a:latin typeface="Courier New"/>
                <a:cs typeface="Courier New"/>
              </a:rPr>
              <a:t>&lt;saml:Subject&gt;</a:t>
            </a:r>
            <a:r>
              <a:rPr dirty="0" sz="1900" spc="-40">
                <a:latin typeface="Courier New"/>
                <a:cs typeface="Courier New"/>
              </a:rPr>
              <a:t> </a:t>
            </a:r>
            <a:r>
              <a:rPr dirty="0" sz="1900" spc="-5">
                <a:latin typeface="Arial"/>
                <a:cs typeface="Arial"/>
              </a:rPr>
              <a:t>element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65"/>
              </a:lnSpc>
              <a:buClr>
                <a:srgbClr val="008ABF"/>
              </a:buClr>
              <a:buChar char="▪"/>
              <a:tabLst>
                <a:tab pos="469900" algn="l"/>
                <a:tab pos="5149850" algn="l"/>
              </a:tabLst>
            </a:pPr>
            <a:r>
              <a:rPr dirty="0" sz="1900" spc="-5">
                <a:latin typeface="Arial"/>
                <a:cs typeface="Arial"/>
              </a:rPr>
              <a:t>Name </a:t>
            </a:r>
            <a:r>
              <a:rPr dirty="0" sz="1900">
                <a:latin typeface="Arial"/>
                <a:cs typeface="Arial"/>
              </a:rPr>
              <a:t>from </a:t>
            </a:r>
            <a:r>
              <a:rPr dirty="0" sz="1900" spc="-5">
                <a:latin typeface="Arial"/>
                <a:cs typeface="Arial"/>
              </a:rPr>
              <a:t>SAML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authentication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assertion	</a:t>
            </a:r>
            <a:r>
              <a:rPr dirty="0" sz="1900" spc="-5">
                <a:latin typeface="Courier New"/>
                <a:cs typeface="Courier New"/>
              </a:rPr>
              <a:t>&lt;saml:Subject&gt;</a:t>
            </a:r>
            <a:r>
              <a:rPr dirty="0" sz="1900" spc="-90">
                <a:latin typeface="Courier New"/>
                <a:cs typeface="Courier New"/>
              </a:rPr>
              <a:t> </a:t>
            </a:r>
            <a:r>
              <a:rPr dirty="0" sz="1900" spc="-5">
                <a:latin typeface="Arial"/>
                <a:cs typeface="Arial"/>
              </a:rPr>
              <a:t>element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ct val="100000"/>
              </a:lnSpc>
              <a:spcBef>
                <a:spcPts val="50"/>
              </a:spcBef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SAML </a:t>
            </a:r>
            <a:r>
              <a:rPr dirty="0" sz="1900" spc="-5">
                <a:latin typeface="Arial"/>
                <a:cs typeface="Arial"/>
              </a:rPr>
              <a:t>browser artifact </a:t>
            </a:r>
            <a:r>
              <a:rPr dirty="0" sz="1900">
                <a:latin typeface="Arial"/>
                <a:cs typeface="Arial"/>
              </a:rPr>
              <a:t>from the URL </a:t>
            </a:r>
            <a:r>
              <a:rPr dirty="0" sz="1900" spc="-5">
                <a:latin typeface="Arial"/>
                <a:cs typeface="Arial"/>
              </a:rPr>
              <a:t>query</a:t>
            </a:r>
            <a:r>
              <a:rPr dirty="0" sz="1900" spc="-10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string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8ABF"/>
              </a:buClr>
              <a:buFont typeface="Arial"/>
              <a:buChar char="▪"/>
            </a:pPr>
            <a:endParaRPr sz="2250">
              <a:latin typeface="Times New Roman"/>
              <a:cs typeface="Times New Roman"/>
            </a:endParaRPr>
          </a:p>
          <a:p>
            <a:pPr marL="247015" indent="-234950">
              <a:lnSpc>
                <a:spcPts val="2510"/>
              </a:lnSpc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Authentication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methods: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Accept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SAML assertion with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valid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signature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50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Retrieve </a:t>
            </a:r>
            <a:r>
              <a:rPr dirty="0" sz="1900">
                <a:latin typeface="Arial"/>
                <a:cs typeface="Arial"/>
              </a:rPr>
              <a:t>SAML </a:t>
            </a:r>
            <a:r>
              <a:rPr dirty="0" sz="1900" spc="-5">
                <a:latin typeface="Arial"/>
                <a:cs typeface="Arial"/>
              </a:rPr>
              <a:t>assertions </a:t>
            </a:r>
            <a:r>
              <a:rPr dirty="0" sz="1900">
                <a:latin typeface="Arial"/>
                <a:cs typeface="Arial"/>
              </a:rPr>
              <a:t>corresponding to a SAML </a:t>
            </a:r>
            <a:r>
              <a:rPr dirty="0" sz="1900" spc="-5">
                <a:latin typeface="Arial"/>
                <a:cs typeface="Arial"/>
              </a:rPr>
              <a:t>browser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artifact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6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Contact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SAML server </a:t>
            </a:r>
            <a:r>
              <a:rPr dirty="0" sz="1900">
                <a:latin typeface="Arial"/>
                <a:cs typeface="Arial"/>
              </a:rPr>
              <a:t>for a </a:t>
            </a:r>
            <a:r>
              <a:rPr dirty="0" sz="1900" spc="-5">
                <a:latin typeface="Arial"/>
                <a:cs typeface="Arial"/>
              </a:rPr>
              <a:t>SAML authentication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statement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8ABF"/>
              </a:buClr>
              <a:buFont typeface="Arial"/>
              <a:buChar char="▪"/>
            </a:pPr>
            <a:endParaRPr sz="2250">
              <a:latin typeface="Times New Roman"/>
              <a:cs typeface="Times New Roman"/>
            </a:endParaRPr>
          </a:p>
          <a:p>
            <a:pPr marL="247015" indent="-234950">
              <a:lnSpc>
                <a:spcPts val="2510"/>
              </a:lnSpc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Authorization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methods: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Generate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SAML authorization</a:t>
            </a:r>
            <a:r>
              <a:rPr dirty="0" sz="1900" spc="-3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query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6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Generate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SAML attribute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query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8ABF"/>
              </a:buClr>
              <a:buFont typeface="Arial"/>
              <a:buChar char="▪"/>
            </a:pPr>
            <a:endParaRPr sz="2250">
              <a:latin typeface="Times New Roman"/>
              <a:cs typeface="Times New Roman"/>
            </a:endParaRPr>
          </a:p>
          <a:p>
            <a:pPr marL="247015" indent="-234950">
              <a:lnSpc>
                <a:spcPts val="2510"/>
              </a:lnSpc>
              <a:spcBef>
                <a:spcPts val="5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Postprocessing: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70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Generate </a:t>
            </a:r>
            <a:r>
              <a:rPr dirty="0" sz="1900">
                <a:latin typeface="Arial"/>
                <a:cs typeface="Arial"/>
              </a:rPr>
              <a:t>a </a:t>
            </a:r>
            <a:r>
              <a:rPr dirty="0" sz="1900" spc="-5">
                <a:latin typeface="Arial"/>
                <a:cs typeface="Arial"/>
              </a:rPr>
              <a:t>SAML V1.0, V1.1, or V2.0</a:t>
            </a:r>
            <a:r>
              <a:rPr dirty="0" sz="1900" spc="-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assertion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316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Access control policy by SAML</a:t>
            </a:r>
            <a:r>
              <a:rPr dirty="0" sz="2400" spc="-100"/>
              <a:t> </a:t>
            </a:r>
            <a:r>
              <a:rPr dirty="0" sz="2400" spc="-5"/>
              <a:t>information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195" y="1156970"/>
            <a:ext cx="7366000" cy="193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Describe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AAA </a:t>
            </a:r>
            <a:r>
              <a:rPr dirty="0" sz="2100">
                <a:latin typeface="Arial"/>
                <a:cs typeface="Arial"/>
              </a:rPr>
              <a:t>framework </a:t>
            </a:r>
            <a:r>
              <a:rPr dirty="0" sz="2100" spc="-5">
                <a:latin typeface="Arial"/>
                <a:cs typeface="Arial"/>
              </a:rPr>
              <a:t>within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DataPower</a:t>
            </a:r>
            <a:r>
              <a:rPr dirty="0" sz="2100" spc="-36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Gateway</a:t>
            </a:r>
            <a:endParaRPr sz="2100">
              <a:latin typeface="Arial"/>
              <a:cs typeface="Arial"/>
            </a:endParaRPr>
          </a:p>
          <a:p>
            <a:pPr marL="247015" indent="-234950">
              <a:lnSpc>
                <a:spcPct val="100000"/>
              </a:lnSpc>
              <a:spcBef>
                <a:spcPts val="345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Explain the purpose of each step in an access control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policy</a:t>
            </a:r>
            <a:endParaRPr sz="2100">
              <a:latin typeface="Arial"/>
              <a:cs typeface="Arial"/>
            </a:endParaRPr>
          </a:p>
          <a:p>
            <a:pPr marL="247015" indent="-234950">
              <a:lnSpc>
                <a:spcPts val="2510"/>
              </a:lnSpc>
              <a:spcBef>
                <a:spcPts val="35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Authenticate and authorize requests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with: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WS-Security </a:t>
            </a:r>
            <a:r>
              <a:rPr dirty="0" sz="1900" spc="-5">
                <a:latin typeface="Arial"/>
                <a:cs typeface="Arial"/>
              </a:rPr>
              <a:t>Username and binary security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tokens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5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HTTP </a:t>
            </a:r>
            <a:r>
              <a:rPr dirty="0" sz="1900">
                <a:latin typeface="Arial"/>
                <a:cs typeface="Arial"/>
              </a:rPr>
              <a:t>Authorization </a:t>
            </a:r>
            <a:r>
              <a:rPr dirty="0" sz="1900" spc="-5">
                <a:latin typeface="Arial"/>
                <a:cs typeface="Arial"/>
              </a:rPr>
              <a:t>header</a:t>
            </a:r>
            <a:r>
              <a:rPr dirty="0" sz="1900" spc="-114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claims</a:t>
            </a:r>
            <a:endParaRPr sz="1900">
              <a:latin typeface="Arial"/>
              <a:cs typeface="Arial"/>
            </a:endParaRPr>
          </a:p>
          <a:p>
            <a:pPr lvl="1" marL="469900" indent="-173355">
              <a:lnSpc>
                <a:spcPts val="2265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Security Assertion Markup </a:t>
            </a:r>
            <a:r>
              <a:rPr dirty="0" sz="1900" spc="-5">
                <a:latin typeface="Arial"/>
                <a:cs typeface="Arial"/>
              </a:rPr>
              <a:t>Language </a:t>
            </a:r>
            <a:r>
              <a:rPr dirty="0" sz="1900">
                <a:latin typeface="Arial"/>
                <a:cs typeface="Arial"/>
              </a:rPr>
              <a:t>(SAML)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assertions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2057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Unit</a:t>
            </a:r>
            <a:r>
              <a:rPr dirty="0" sz="2400" spc="-85"/>
              <a:t> </a:t>
            </a:r>
            <a:r>
              <a:rPr dirty="0" sz="2400" spc="-5"/>
              <a:t>summary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84402"/>
            <a:ext cx="8385175" cy="633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ts val="2395"/>
              </a:lnSpc>
              <a:spcBef>
                <a:spcPts val="10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>
                <a:latin typeface="Arial"/>
                <a:cs typeface="Arial"/>
              </a:rPr>
              <a:t>In the </a:t>
            </a:r>
            <a:r>
              <a:rPr dirty="0" sz="2100" spc="-10">
                <a:latin typeface="Arial"/>
                <a:cs typeface="Arial"/>
              </a:rPr>
              <a:t>DataPower </a:t>
            </a:r>
            <a:r>
              <a:rPr dirty="0" sz="2100" spc="-25">
                <a:latin typeface="Arial"/>
                <a:cs typeface="Arial"/>
              </a:rPr>
              <a:t>gateway, </a:t>
            </a:r>
            <a:r>
              <a:rPr dirty="0" sz="2100" spc="-5">
                <a:latin typeface="Arial"/>
                <a:cs typeface="Arial"/>
              </a:rPr>
              <a:t>AAA represents </a:t>
            </a:r>
            <a:r>
              <a:rPr dirty="0" sz="2100">
                <a:latin typeface="Arial"/>
                <a:cs typeface="Arial"/>
              </a:rPr>
              <a:t>three </a:t>
            </a:r>
            <a:r>
              <a:rPr dirty="0" sz="2100" spc="-5">
                <a:latin typeface="Arial"/>
                <a:cs typeface="Arial"/>
              </a:rPr>
              <a:t>security</a:t>
            </a:r>
            <a:r>
              <a:rPr dirty="0" sz="2100" spc="-27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processes:</a:t>
            </a:r>
            <a:endParaRPr sz="2100">
              <a:latin typeface="Arial"/>
              <a:cs typeface="Arial"/>
            </a:endParaRPr>
          </a:p>
          <a:p>
            <a:pPr marL="247015">
              <a:lnSpc>
                <a:spcPts val="2395"/>
              </a:lnSpc>
            </a:pPr>
            <a:r>
              <a:rPr dirty="0" sz="2100" b="1">
                <a:latin typeface="Arial"/>
                <a:cs typeface="Arial"/>
              </a:rPr>
              <a:t>authentication</a:t>
            </a:r>
            <a:r>
              <a:rPr dirty="0" sz="2100">
                <a:latin typeface="Arial"/>
                <a:cs typeface="Arial"/>
              </a:rPr>
              <a:t>, </a:t>
            </a:r>
            <a:r>
              <a:rPr dirty="0" sz="2100" b="1">
                <a:latin typeface="Arial"/>
                <a:cs typeface="Arial"/>
              </a:rPr>
              <a:t>authorization, </a:t>
            </a:r>
            <a:r>
              <a:rPr dirty="0" sz="2100">
                <a:latin typeface="Arial"/>
                <a:cs typeface="Arial"/>
              </a:rPr>
              <a:t>and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auditing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483" y="4041902"/>
            <a:ext cx="24218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– </a:t>
            </a:r>
            <a:r>
              <a:rPr dirty="0" sz="1800" spc="-5" b="1">
                <a:solidFill>
                  <a:srgbClr val="0000A2"/>
                </a:solidFill>
                <a:latin typeface="Verdana"/>
                <a:cs typeface="Verdana"/>
              </a:rPr>
              <a:t>Authentication  </a:t>
            </a:r>
            <a:r>
              <a:rPr dirty="0" sz="1800" spc="-5">
                <a:solidFill>
                  <a:srgbClr val="0000A2"/>
                </a:solidFill>
                <a:latin typeface="Verdana"/>
                <a:cs typeface="Verdana"/>
              </a:rPr>
              <a:t>verifies the </a:t>
            </a:r>
            <a:r>
              <a:rPr dirty="0" sz="1800" spc="-10">
                <a:solidFill>
                  <a:srgbClr val="0000A2"/>
                </a:solidFill>
                <a:latin typeface="Verdana"/>
                <a:cs typeface="Verdana"/>
              </a:rPr>
              <a:t>identity 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of the request  sender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0188" y="4041902"/>
            <a:ext cx="25019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– </a:t>
            </a:r>
            <a:r>
              <a:rPr dirty="0" sz="1800" b="1">
                <a:solidFill>
                  <a:srgbClr val="0000A2"/>
                </a:solidFill>
                <a:latin typeface="Verdana"/>
                <a:cs typeface="Verdana"/>
              </a:rPr>
              <a:t>Authorization 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determines</a:t>
            </a:r>
            <a:r>
              <a:rPr dirty="0" sz="1800" spc="-80">
                <a:solidFill>
                  <a:srgbClr val="0000A2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0000A2"/>
                </a:solidFill>
                <a:latin typeface="Verdana"/>
                <a:cs typeface="Verdana"/>
              </a:rPr>
              <a:t>whether  the client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has  access </a:t>
            </a:r>
            <a:r>
              <a:rPr dirty="0" sz="1800" spc="-5">
                <a:solidFill>
                  <a:srgbClr val="0000A2"/>
                </a:solidFill>
                <a:latin typeface="Verdana"/>
                <a:cs typeface="Verdana"/>
              </a:rPr>
              <a:t>to the 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requested</a:t>
            </a:r>
            <a:r>
              <a:rPr dirty="0" sz="1800" spc="-40">
                <a:solidFill>
                  <a:srgbClr val="0000A2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resource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7396" y="4041902"/>
            <a:ext cx="21361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– </a:t>
            </a:r>
            <a:r>
              <a:rPr dirty="0" sz="1800" b="1">
                <a:solidFill>
                  <a:srgbClr val="0000A2"/>
                </a:solidFill>
                <a:latin typeface="Verdana"/>
                <a:cs typeface="Verdana"/>
              </a:rPr>
              <a:t>Auditing </a:t>
            </a:r>
            <a:r>
              <a:rPr dirty="0" sz="1800" spc="-5">
                <a:solidFill>
                  <a:srgbClr val="0000A2"/>
                </a:solidFill>
                <a:latin typeface="Verdana"/>
                <a:cs typeface="Verdana"/>
              </a:rPr>
              <a:t>keeps 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records </a:t>
            </a:r>
            <a:r>
              <a:rPr dirty="0" sz="1800" spc="-5">
                <a:solidFill>
                  <a:srgbClr val="0000A2"/>
                </a:solidFill>
                <a:latin typeface="Verdana"/>
                <a:cs typeface="Verdana"/>
              </a:rPr>
              <a:t>of </a:t>
            </a:r>
            <a:r>
              <a:rPr dirty="0" sz="1800" spc="-10">
                <a:solidFill>
                  <a:srgbClr val="0000A2"/>
                </a:solidFill>
                <a:latin typeface="Verdana"/>
                <a:cs typeface="Verdana"/>
              </a:rPr>
              <a:t>any 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attempts </a:t>
            </a:r>
            <a:r>
              <a:rPr dirty="0" sz="1800" spc="-5">
                <a:solidFill>
                  <a:srgbClr val="0000A2"/>
                </a:solidFill>
                <a:latin typeface="Verdana"/>
                <a:cs typeface="Verdana"/>
              </a:rPr>
              <a:t>to  </a:t>
            </a:r>
            <a:r>
              <a:rPr dirty="0" sz="1800">
                <a:solidFill>
                  <a:srgbClr val="0000A2"/>
                </a:solidFill>
                <a:latin typeface="Verdana"/>
                <a:cs typeface="Verdana"/>
              </a:rPr>
              <a:t>access</a:t>
            </a:r>
            <a:r>
              <a:rPr dirty="0" sz="1800" spc="-85">
                <a:solidFill>
                  <a:srgbClr val="0000A2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0000A2"/>
                </a:solidFill>
                <a:latin typeface="Verdana"/>
                <a:cs typeface="Verdana"/>
              </a:rPr>
              <a:t>resources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0416" y="2317400"/>
            <a:ext cx="444690" cy="1036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7473" y="2973659"/>
            <a:ext cx="304800" cy="265430"/>
          </a:xfrm>
          <a:custGeom>
            <a:avLst/>
            <a:gdLst/>
            <a:ahLst/>
            <a:cxnLst/>
            <a:rect l="l" t="t" r="r" b="b"/>
            <a:pathLst>
              <a:path w="304800" h="265430">
                <a:moveTo>
                  <a:pt x="304800" y="130728"/>
                </a:moveTo>
                <a:lnTo>
                  <a:pt x="254210" y="113452"/>
                </a:lnTo>
                <a:lnTo>
                  <a:pt x="205263" y="88532"/>
                </a:lnTo>
                <a:lnTo>
                  <a:pt x="159603" y="58612"/>
                </a:lnTo>
                <a:lnTo>
                  <a:pt x="118872" y="26334"/>
                </a:lnTo>
                <a:lnTo>
                  <a:pt x="81418" y="731"/>
                </a:lnTo>
                <a:lnTo>
                  <a:pt x="46744" y="0"/>
                </a:lnTo>
                <a:lnTo>
                  <a:pt x="18909" y="20299"/>
                </a:lnTo>
                <a:lnTo>
                  <a:pt x="1975" y="57790"/>
                </a:lnTo>
                <a:lnTo>
                  <a:pt x="0" y="108630"/>
                </a:lnTo>
                <a:lnTo>
                  <a:pt x="17048" y="166320"/>
                </a:lnTo>
                <a:lnTo>
                  <a:pt x="42751" y="209239"/>
                </a:lnTo>
                <a:lnTo>
                  <a:pt x="74608" y="238980"/>
                </a:lnTo>
                <a:lnTo>
                  <a:pt x="110118" y="257141"/>
                </a:lnTo>
                <a:lnTo>
                  <a:pt x="146780" y="265316"/>
                </a:lnTo>
                <a:lnTo>
                  <a:pt x="182093" y="265102"/>
                </a:lnTo>
                <a:lnTo>
                  <a:pt x="213557" y="258094"/>
                </a:lnTo>
                <a:lnTo>
                  <a:pt x="238670" y="245888"/>
                </a:lnTo>
                <a:lnTo>
                  <a:pt x="254932" y="230079"/>
                </a:lnTo>
                <a:lnTo>
                  <a:pt x="259842" y="212262"/>
                </a:lnTo>
                <a:lnTo>
                  <a:pt x="243101" y="178687"/>
                </a:lnTo>
                <a:lnTo>
                  <a:pt x="211073" y="153398"/>
                </a:lnTo>
                <a:lnTo>
                  <a:pt x="165330" y="126109"/>
                </a:lnTo>
                <a:lnTo>
                  <a:pt x="107442" y="86532"/>
                </a:lnTo>
                <a:lnTo>
                  <a:pt x="86915" y="69768"/>
                </a:lnTo>
                <a:lnTo>
                  <a:pt x="70104" y="63291"/>
                </a:lnTo>
                <a:lnTo>
                  <a:pt x="60721" y="71102"/>
                </a:lnTo>
                <a:lnTo>
                  <a:pt x="70770" y="130823"/>
                </a:lnTo>
                <a:lnTo>
                  <a:pt x="87630" y="167304"/>
                </a:lnTo>
                <a:lnTo>
                  <a:pt x="113061" y="197498"/>
                </a:lnTo>
                <a:lnTo>
                  <a:pt x="163007" y="215133"/>
                </a:lnTo>
                <a:lnTo>
                  <a:pt x="181691" y="213652"/>
                </a:lnTo>
                <a:lnTo>
                  <a:pt x="189585" y="203649"/>
                </a:lnTo>
                <a:lnTo>
                  <a:pt x="173156" y="180953"/>
                </a:lnTo>
                <a:lnTo>
                  <a:pt x="118872" y="141396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6327" y="2912364"/>
            <a:ext cx="372110" cy="374015"/>
          </a:xfrm>
          <a:custGeom>
            <a:avLst/>
            <a:gdLst/>
            <a:ahLst/>
            <a:cxnLst/>
            <a:rect l="l" t="t" r="r" b="b"/>
            <a:pathLst>
              <a:path w="372110" h="374014">
                <a:moveTo>
                  <a:pt x="372042" y="142493"/>
                </a:moveTo>
                <a:lnTo>
                  <a:pt x="327851" y="129557"/>
                </a:lnTo>
                <a:lnTo>
                  <a:pt x="291401" y="109299"/>
                </a:lnTo>
                <a:lnTo>
                  <a:pt x="260292" y="84683"/>
                </a:lnTo>
                <a:lnTo>
                  <a:pt x="232120" y="58673"/>
                </a:lnTo>
                <a:lnTo>
                  <a:pt x="204484" y="34236"/>
                </a:lnTo>
                <a:lnTo>
                  <a:pt x="174982" y="14335"/>
                </a:lnTo>
                <a:lnTo>
                  <a:pt x="141211" y="1934"/>
                </a:lnTo>
                <a:lnTo>
                  <a:pt x="100770" y="0"/>
                </a:lnTo>
                <a:lnTo>
                  <a:pt x="66807" y="10659"/>
                </a:lnTo>
                <a:lnTo>
                  <a:pt x="38348" y="32275"/>
                </a:lnTo>
                <a:lnTo>
                  <a:pt x="16795" y="63021"/>
                </a:lnTo>
                <a:lnTo>
                  <a:pt x="3545" y="101072"/>
                </a:lnTo>
                <a:lnTo>
                  <a:pt x="0" y="144602"/>
                </a:lnTo>
                <a:lnTo>
                  <a:pt x="7557" y="191784"/>
                </a:lnTo>
                <a:lnTo>
                  <a:pt x="27618" y="240791"/>
                </a:lnTo>
                <a:lnTo>
                  <a:pt x="60537" y="297926"/>
                </a:lnTo>
                <a:lnTo>
                  <a:pt x="118356" y="350208"/>
                </a:lnTo>
                <a:lnTo>
                  <a:pt x="160068" y="367066"/>
                </a:lnTo>
                <a:lnTo>
                  <a:pt x="212164" y="373753"/>
                </a:lnTo>
                <a:lnTo>
                  <a:pt x="276030" y="367283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7109" y="2858859"/>
            <a:ext cx="431800" cy="476250"/>
          </a:xfrm>
          <a:custGeom>
            <a:avLst/>
            <a:gdLst/>
            <a:ahLst/>
            <a:cxnLst/>
            <a:rect l="l" t="t" r="r" b="b"/>
            <a:pathLst>
              <a:path w="431800" h="476250">
                <a:moveTo>
                  <a:pt x="431260" y="146468"/>
                </a:moveTo>
                <a:lnTo>
                  <a:pt x="407330" y="134784"/>
                </a:lnTo>
                <a:lnTo>
                  <a:pt x="381628" y="116323"/>
                </a:lnTo>
                <a:lnTo>
                  <a:pt x="354081" y="93526"/>
                </a:lnTo>
                <a:lnTo>
                  <a:pt x="324617" y="68837"/>
                </a:lnTo>
                <a:lnTo>
                  <a:pt x="293164" y="44698"/>
                </a:lnTo>
                <a:lnTo>
                  <a:pt x="259651" y="23550"/>
                </a:lnTo>
                <a:lnTo>
                  <a:pt x="224004" y="7836"/>
                </a:lnTo>
                <a:lnTo>
                  <a:pt x="186152" y="0"/>
                </a:lnTo>
                <a:lnTo>
                  <a:pt x="146022" y="2481"/>
                </a:lnTo>
                <a:lnTo>
                  <a:pt x="103543" y="17724"/>
                </a:lnTo>
                <a:lnTo>
                  <a:pt x="58642" y="48170"/>
                </a:lnTo>
                <a:lnTo>
                  <a:pt x="24041" y="86222"/>
                </a:lnTo>
                <a:lnTo>
                  <a:pt x="5582" y="132377"/>
                </a:lnTo>
                <a:lnTo>
                  <a:pt x="0" y="182611"/>
                </a:lnTo>
                <a:lnTo>
                  <a:pt x="4027" y="232899"/>
                </a:lnTo>
                <a:lnTo>
                  <a:pt x="14400" y="279214"/>
                </a:lnTo>
                <a:lnTo>
                  <a:pt x="27851" y="317532"/>
                </a:lnTo>
                <a:lnTo>
                  <a:pt x="72394" y="386713"/>
                </a:lnTo>
                <a:lnTo>
                  <a:pt x="108458" y="424027"/>
                </a:lnTo>
                <a:lnTo>
                  <a:pt x="151809" y="454197"/>
                </a:lnTo>
                <a:lnTo>
                  <a:pt x="204946" y="475652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97557" y="2402476"/>
            <a:ext cx="242570" cy="27940"/>
          </a:xfrm>
          <a:custGeom>
            <a:avLst/>
            <a:gdLst/>
            <a:ahLst/>
            <a:cxnLst/>
            <a:rect l="l" t="t" r="r" b="b"/>
            <a:pathLst>
              <a:path w="242569" h="27939">
                <a:moveTo>
                  <a:pt x="242315" y="27541"/>
                </a:moveTo>
                <a:lnTo>
                  <a:pt x="216676" y="16727"/>
                </a:lnTo>
                <a:lnTo>
                  <a:pt x="179844" y="6498"/>
                </a:lnTo>
                <a:lnTo>
                  <a:pt x="131600" y="0"/>
                </a:lnTo>
                <a:lnTo>
                  <a:pt x="71725" y="377"/>
                </a:lnTo>
                <a:lnTo>
                  <a:pt x="0" y="10777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41170" y="2450535"/>
            <a:ext cx="361315" cy="62230"/>
          </a:xfrm>
          <a:custGeom>
            <a:avLst/>
            <a:gdLst/>
            <a:ahLst/>
            <a:cxnLst/>
            <a:rect l="l" t="t" r="r" b="b"/>
            <a:pathLst>
              <a:path w="361314" h="62230">
                <a:moveTo>
                  <a:pt x="361188" y="61778"/>
                </a:moveTo>
                <a:lnTo>
                  <a:pt x="302930" y="30941"/>
                </a:lnTo>
                <a:lnTo>
                  <a:pt x="231171" y="5962"/>
                </a:lnTo>
                <a:lnTo>
                  <a:pt x="186545" y="0"/>
                </a:lnTo>
                <a:lnTo>
                  <a:pt x="134123" y="699"/>
                </a:lnTo>
                <a:lnTo>
                  <a:pt x="72433" y="9792"/>
                </a:lnTo>
                <a:lnTo>
                  <a:pt x="0" y="29012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5533" y="2789989"/>
            <a:ext cx="598170" cy="232410"/>
          </a:xfrm>
          <a:custGeom>
            <a:avLst/>
            <a:gdLst/>
            <a:ahLst/>
            <a:cxnLst/>
            <a:rect l="l" t="t" r="r" b="b"/>
            <a:pathLst>
              <a:path w="598169" h="232410">
                <a:moveTo>
                  <a:pt x="598169" y="144472"/>
                </a:moveTo>
                <a:lnTo>
                  <a:pt x="577261" y="135303"/>
                </a:lnTo>
                <a:lnTo>
                  <a:pt x="552031" y="117460"/>
                </a:lnTo>
                <a:lnTo>
                  <a:pt x="522336" y="94011"/>
                </a:lnTo>
                <a:lnTo>
                  <a:pt x="488032" y="68021"/>
                </a:lnTo>
                <a:lnTo>
                  <a:pt x="448973" y="42559"/>
                </a:lnTo>
                <a:lnTo>
                  <a:pt x="405017" y="20690"/>
                </a:lnTo>
                <a:lnTo>
                  <a:pt x="356018" y="5481"/>
                </a:lnTo>
                <a:lnTo>
                  <a:pt x="301832" y="0"/>
                </a:lnTo>
                <a:lnTo>
                  <a:pt x="242315" y="7312"/>
                </a:lnTo>
                <a:lnTo>
                  <a:pt x="195368" y="23222"/>
                </a:lnTo>
                <a:lnTo>
                  <a:pt x="158484" y="45436"/>
                </a:lnTo>
                <a:lnTo>
                  <a:pt x="129011" y="72544"/>
                </a:lnTo>
                <a:lnTo>
                  <a:pt x="104298" y="103134"/>
                </a:lnTo>
                <a:lnTo>
                  <a:pt x="81693" y="135796"/>
                </a:lnTo>
                <a:lnTo>
                  <a:pt x="58543" y="169118"/>
                </a:lnTo>
                <a:lnTo>
                  <a:pt x="32195" y="201691"/>
                </a:lnTo>
                <a:lnTo>
                  <a:pt x="0" y="232102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70176" y="313715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668" y="10667"/>
                </a:moveTo>
                <a:lnTo>
                  <a:pt x="5334" y="5333"/>
                </a:lnTo>
                <a:lnTo>
                  <a:pt x="0" y="0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20046" y="2830067"/>
            <a:ext cx="151130" cy="504825"/>
          </a:xfrm>
          <a:custGeom>
            <a:avLst/>
            <a:gdLst/>
            <a:ahLst/>
            <a:cxnLst/>
            <a:rect l="l" t="t" r="r" b="b"/>
            <a:pathLst>
              <a:path w="151130" h="504825">
                <a:moveTo>
                  <a:pt x="150663" y="0"/>
                </a:moveTo>
                <a:lnTo>
                  <a:pt x="108110" y="15978"/>
                </a:lnTo>
                <a:lnTo>
                  <a:pt x="73309" y="38677"/>
                </a:lnTo>
                <a:lnTo>
                  <a:pt x="45815" y="67099"/>
                </a:lnTo>
                <a:lnTo>
                  <a:pt x="25183" y="100250"/>
                </a:lnTo>
                <a:lnTo>
                  <a:pt x="10966" y="137133"/>
                </a:lnTo>
                <a:lnTo>
                  <a:pt x="2720" y="176754"/>
                </a:lnTo>
                <a:lnTo>
                  <a:pt x="0" y="218115"/>
                </a:lnTo>
                <a:lnTo>
                  <a:pt x="2359" y="260222"/>
                </a:lnTo>
                <a:lnTo>
                  <a:pt x="9352" y="302080"/>
                </a:lnTo>
                <a:lnTo>
                  <a:pt x="20535" y="342691"/>
                </a:lnTo>
                <a:lnTo>
                  <a:pt x="35462" y="381061"/>
                </a:lnTo>
                <a:lnTo>
                  <a:pt x="53686" y="416194"/>
                </a:lnTo>
                <a:lnTo>
                  <a:pt x="98250" y="472767"/>
                </a:lnTo>
                <a:lnTo>
                  <a:pt x="123698" y="492215"/>
                </a:lnTo>
                <a:lnTo>
                  <a:pt x="150663" y="504444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3272" y="2994660"/>
            <a:ext cx="78740" cy="312420"/>
          </a:xfrm>
          <a:custGeom>
            <a:avLst/>
            <a:gdLst/>
            <a:ahLst/>
            <a:cxnLst/>
            <a:rect l="l" t="t" r="r" b="b"/>
            <a:pathLst>
              <a:path w="78739" h="312420">
                <a:moveTo>
                  <a:pt x="10747" y="0"/>
                </a:moveTo>
                <a:lnTo>
                  <a:pt x="2068" y="45897"/>
                </a:lnTo>
                <a:lnTo>
                  <a:pt x="0" y="93794"/>
                </a:lnTo>
                <a:lnTo>
                  <a:pt x="4249" y="142238"/>
                </a:lnTo>
                <a:lnTo>
                  <a:pt x="14524" y="189775"/>
                </a:lnTo>
                <a:lnTo>
                  <a:pt x="30531" y="234953"/>
                </a:lnTo>
                <a:lnTo>
                  <a:pt x="51975" y="276319"/>
                </a:lnTo>
                <a:lnTo>
                  <a:pt x="78565" y="312420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99577" y="3048901"/>
            <a:ext cx="67538" cy="192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533" y="2740559"/>
            <a:ext cx="598170" cy="199390"/>
          </a:xfrm>
          <a:custGeom>
            <a:avLst/>
            <a:gdLst/>
            <a:ahLst/>
            <a:cxnLst/>
            <a:rect l="l" t="t" r="r" b="b"/>
            <a:pathLst>
              <a:path w="598169" h="199389">
                <a:moveTo>
                  <a:pt x="0" y="199236"/>
                </a:moveTo>
                <a:lnTo>
                  <a:pt x="19152" y="173268"/>
                </a:lnTo>
                <a:lnTo>
                  <a:pt x="43116" y="140315"/>
                </a:lnTo>
                <a:lnTo>
                  <a:pt x="72598" y="104123"/>
                </a:lnTo>
                <a:lnTo>
                  <a:pt x="108306" y="68438"/>
                </a:lnTo>
                <a:lnTo>
                  <a:pt x="150944" y="37005"/>
                </a:lnTo>
                <a:lnTo>
                  <a:pt x="201221" y="13570"/>
                </a:lnTo>
                <a:lnTo>
                  <a:pt x="259842" y="1878"/>
                </a:lnTo>
                <a:lnTo>
                  <a:pt x="309758" y="0"/>
                </a:lnTo>
                <a:lnTo>
                  <a:pt x="354711" y="3140"/>
                </a:lnTo>
                <a:lnTo>
                  <a:pt x="396091" y="11602"/>
                </a:lnTo>
                <a:lnTo>
                  <a:pt x="435292" y="25690"/>
                </a:lnTo>
                <a:lnTo>
                  <a:pt x="473708" y="45708"/>
                </a:lnTo>
                <a:lnTo>
                  <a:pt x="512730" y="71958"/>
                </a:lnTo>
                <a:lnTo>
                  <a:pt x="553753" y="104745"/>
                </a:lnTo>
                <a:lnTo>
                  <a:pt x="598170" y="144372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533" y="2697375"/>
            <a:ext cx="333375" cy="160655"/>
          </a:xfrm>
          <a:custGeom>
            <a:avLst/>
            <a:gdLst/>
            <a:ahLst/>
            <a:cxnLst/>
            <a:rect l="l" t="t" r="r" b="b"/>
            <a:pathLst>
              <a:path w="333375" h="160655">
                <a:moveTo>
                  <a:pt x="0" y="160124"/>
                </a:moveTo>
                <a:lnTo>
                  <a:pt x="30216" y="117818"/>
                </a:lnTo>
                <a:lnTo>
                  <a:pt x="65424" y="81423"/>
                </a:lnTo>
                <a:lnTo>
                  <a:pt x="104758" y="51280"/>
                </a:lnTo>
                <a:lnTo>
                  <a:pt x="147351" y="27726"/>
                </a:lnTo>
                <a:lnTo>
                  <a:pt x="192338" y="11102"/>
                </a:lnTo>
                <a:lnTo>
                  <a:pt x="238851" y="1747"/>
                </a:lnTo>
                <a:lnTo>
                  <a:pt x="286025" y="0"/>
                </a:lnTo>
                <a:lnTo>
                  <a:pt x="332994" y="6200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16963" y="2655370"/>
            <a:ext cx="592455" cy="163830"/>
          </a:xfrm>
          <a:custGeom>
            <a:avLst/>
            <a:gdLst/>
            <a:ahLst/>
            <a:cxnLst/>
            <a:rect l="l" t="t" r="r" b="b"/>
            <a:pathLst>
              <a:path w="592455" h="163830">
                <a:moveTo>
                  <a:pt x="0" y="103069"/>
                </a:moveTo>
                <a:lnTo>
                  <a:pt x="46276" y="71944"/>
                </a:lnTo>
                <a:lnTo>
                  <a:pt x="90900" y="46462"/>
                </a:lnTo>
                <a:lnTo>
                  <a:pt x="134130" y="26574"/>
                </a:lnTo>
                <a:lnTo>
                  <a:pt x="176228" y="12234"/>
                </a:lnTo>
                <a:lnTo>
                  <a:pt x="217453" y="3392"/>
                </a:lnTo>
                <a:lnTo>
                  <a:pt x="258064" y="0"/>
                </a:lnTo>
                <a:lnTo>
                  <a:pt x="298322" y="2009"/>
                </a:lnTo>
                <a:lnTo>
                  <a:pt x="338487" y="9372"/>
                </a:lnTo>
                <a:lnTo>
                  <a:pt x="378819" y="22041"/>
                </a:lnTo>
                <a:lnTo>
                  <a:pt x="419577" y="39966"/>
                </a:lnTo>
                <a:lnTo>
                  <a:pt x="461022" y="63099"/>
                </a:lnTo>
                <a:lnTo>
                  <a:pt x="503413" y="91393"/>
                </a:lnTo>
                <a:lnTo>
                  <a:pt x="547010" y="124798"/>
                </a:lnTo>
                <a:lnTo>
                  <a:pt x="592074" y="163267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33727" y="2599925"/>
            <a:ext cx="565150" cy="147955"/>
          </a:xfrm>
          <a:custGeom>
            <a:avLst/>
            <a:gdLst/>
            <a:ahLst/>
            <a:cxnLst/>
            <a:rect l="l" t="t" r="r" b="b"/>
            <a:pathLst>
              <a:path w="565150" h="147955">
                <a:moveTo>
                  <a:pt x="0" y="82314"/>
                </a:moveTo>
                <a:lnTo>
                  <a:pt x="38876" y="61480"/>
                </a:lnTo>
                <a:lnTo>
                  <a:pt x="77597" y="42653"/>
                </a:lnTo>
                <a:lnTo>
                  <a:pt x="116411" y="26464"/>
                </a:lnTo>
                <a:lnTo>
                  <a:pt x="155568" y="13539"/>
                </a:lnTo>
                <a:lnTo>
                  <a:pt x="195319" y="4508"/>
                </a:lnTo>
                <a:lnTo>
                  <a:pt x="235912" y="0"/>
                </a:lnTo>
                <a:lnTo>
                  <a:pt x="277598" y="641"/>
                </a:lnTo>
                <a:lnTo>
                  <a:pt x="320626" y="7062"/>
                </a:lnTo>
                <a:lnTo>
                  <a:pt x="365247" y="19890"/>
                </a:lnTo>
                <a:lnTo>
                  <a:pt x="411708" y="39754"/>
                </a:lnTo>
                <a:lnTo>
                  <a:pt x="460262" y="67282"/>
                </a:lnTo>
                <a:lnTo>
                  <a:pt x="511156" y="103104"/>
                </a:lnTo>
                <a:lnTo>
                  <a:pt x="564642" y="147846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50492" y="2551308"/>
            <a:ext cx="536575" cy="136525"/>
          </a:xfrm>
          <a:custGeom>
            <a:avLst/>
            <a:gdLst/>
            <a:ahLst/>
            <a:cxnLst/>
            <a:rect l="l" t="t" r="r" b="b"/>
            <a:pathLst>
              <a:path w="536575" h="136525">
                <a:moveTo>
                  <a:pt x="0" y="70733"/>
                </a:moveTo>
                <a:lnTo>
                  <a:pt x="64766" y="34483"/>
                </a:lnTo>
                <a:lnTo>
                  <a:pt x="100581" y="20439"/>
                </a:lnTo>
                <a:lnTo>
                  <a:pt x="138415" y="9712"/>
                </a:lnTo>
                <a:lnTo>
                  <a:pt x="178065" y="2750"/>
                </a:lnTo>
                <a:lnTo>
                  <a:pt x="219331" y="0"/>
                </a:lnTo>
                <a:lnTo>
                  <a:pt x="262009" y="1908"/>
                </a:lnTo>
                <a:lnTo>
                  <a:pt x="305898" y="8924"/>
                </a:lnTo>
                <a:lnTo>
                  <a:pt x="350797" y="21494"/>
                </a:lnTo>
                <a:lnTo>
                  <a:pt x="396503" y="40066"/>
                </a:lnTo>
                <a:lnTo>
                  <a:pt x="442815" y="65087"/>
                </a:lnTo>
                <a:lnTo>
                  <a:pt x="489530" y="97004"/>
                </a:lnTo>
                <a:lnTo>
                  <a:pt x="536448" y="136265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90116" y="2499169"/>
            <a:ext cx="468630" cy="106680"/>
          </a:xfrm>
          <a:custGeom>
            <a:avLst/>
            <a:gdLst/>
            <a:ahLst/>
            <a:cxnLst/>
            <a:rect l="l" t="t" r="r" b="b"/>
            <a:pathLst>
              <a:path w="468630" h="106680">
                <a:moveTo>
                  <a:pt x="0" y="45910"/>
                </a:moveTo>
                <a:lnTo>
                  <a:pt x="42336" y="29120"/>
                </a:lnTo>
                <a:lnTo>
                  <a:pt x="84947" y="15375"/>
                </a:lnTo>
                <a:lnTo>
                  <a:pt x="128107" y="5434"/>
                </a:lnTo>
                <a:lnTo>
                  <a:pt x="172090" y="56"/>
                </a:lnTo>
                <a:lnTo>
                  <a:pt x="217170" y="0"/>
                </a:lnTo>
                <a:lnTo>
                  <a:pt x="263621" y="6024"/>
                </a:lnTo>
                <a:lnTo>
                  <a:pt x="311718" y="18888"/>
                </a:lnTo>
                <a:lnTo>
                  <a:pt x="361736" y="39351"/>
                </a:lnTo>
                <a:lnTo>
                  <a:pt x="413948" y="68171"/>
                </a:lnTo>
                <a:lnTo>
                  <a:pt x="468630" y="106108"/>
                </a:lnTo>
              </a:path>
            </a:pathLst>
          </a:custGeom>
          <a:ln w="2258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72055" y="2709672"/>
            <a:ext cx="17780" cy="5715"/>
          </a:xfrm>
          <a:custGeom>
            <a:avLst/>
            <a:gdLst/>
            <a:ahLst/>
            <a:cxnLst/>
            <a:rect l="l" t="t" r="r" b="b"/>
            <a:pathLst>
              <a:path w="17780" h="5714">
                <a:moveTo>
                  <a:pt x="0" y="0"/>
                </a:moveTo>
                <a:lnTo>
                  <a:pt x="6096" y="0"/>
                </a:lnTo>
                <a:lnTo>
                  <a:pt x="17526" y="5333"/>
                </a:lnTo>
              </a:path>
            </a:pathLst>
          </a:custGeom>
          <a:ln w="1129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98904" y="2818638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4" h="6350">
                <a:moveTo>
                  <a:pt x="0" y="6096"/>
                </a:moveTo>
                <a:lnTo>
                  <a:pt x="5333" y="0"/>
                </a:lnTo>
                <a:lnTo>
                  <a:pt x="16764" y="0"/>
                </a:lnTo>
              </a:path>
            </a:pathLst>
          </a:custGeom>
          <a:ln w="11290">
            <a:solidFill>
              <a:srgbClr val="98B6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55535" y="2540507"/>
            <a:ext cx="474345" cy="165100"/>
          </a:xfrm>
          <a:custGeom>
            <a:avLst/>
            <a:gdLst/>
            <a:ahLst/>
            <a:cxnLst/>
            <a:rect l="l" t="t" r="r" b="b"/>
            <a:pathLst>
              <a:path w="474345" h="165100">
                <a:moveTo>
                  <a:pt x="473964" y="44196"/>
                </a:moveTo>
                <a:lnTo>
                  <a:pt x="473964" y="0"/>
                </a:lnTo>
                <a:lnTo>
                  <a:pt x="202692" y="0"/>
                </a:lnTo>
                <a:lnTo>
                  <a:pt x="163925" y="3714"/>
                </a:lnTo>
                <a:lnTo>
                  <a:pt x="119443" y="31146"/>
                </a:lnTo>
                <a:lnTo>
                  <a:pt x="78152" y="67472"/>
                </a:lnTo>
                <a:lnTo>
                  <a:pt x="0" y="137160"/>
                </a:lnTo>
                <a:lnTo>
                  <a:pt x="28194" y="164592"/>
                </a:lnTo>
                <a:lnTo>
                  <a:pt x="338328" y="164592"/>
                </a:lnTo>
                <a:lnTo>
                  <a:pt x="473964" y="4419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55535" y="2540507"/>
            <a:ext cx="474345" cy="165100"/>
          </a:xfrm>
          <a:custGeom>
            <a:avLst/>
            <a:gdLst/>
            <a:ahLst/>
            <a:cxnLst/>
            <a:rect l="l" t="t" r="r" b="b"/>
            <a:pathLst>
              <a:path w="474345" h="165100">
                <a:moveTo>
                  <a:pt x="0" y="137160"/>
                </a:moveTo>
                <a:lnTo>
                  <a:pt x="78152" y="67472"/>
                </a:lnTo>
                <a:lnTo>
                  <a:pt x="119443" y="31146"/>
                </a:lnTo>
                <a:lnTo>
                  <a:pt x="154364" y="7393"/>
                </a:lnTo>
                <a:lnTo>
                  <a:pt x="202692" y="0"/>
                </a:lnTo>
                <a:lnTo>
                  <a:pt x="248114" y="0"/>
                </a:lnTo>
                <a:lnTo>
                  <a:pt x="314610" y="0"/>
                </a:lnTo>
                <a:lnTo>
                  <a:pt x="473964" y="0"/>
                </a:lnTo>
                <a:lnTo>
                  <a:pt x="473964" y="23300"/>
                </a:lnTo>
                <a:lnTo>
                  <a:pt x="473964" y="36671"/>
                </a:lnTo>
                <a:lnTo>
                  <a:pt x="473964" y="42755"/>
                </a:lnTo>
                <a:lnTo>
                  <a:pt x="473964" y="44196"/>
                </a:lnTo>
                <a:lnTo>
                  <a:pt x="395549" y="113799"/>
                </a:lnTo>
                <a:lnTo>
                  <a:pt x="355282" y="149542"/>
                </a:lnTo>
                <a:lnTo>
                  <a:pt x="340447" y="162710"/>
                </a:lnTo>
                <a:lnTo>
                  <a:pt x="338328" y="164592"/>
                </a:lnTo>
                <a:lnTo>
                  <a:pt x="159031" y="164592"/>
                </a:lnTo>
                <a:lnTo>
                  <a:pt x="66960" y="164592"/>
                </a:lnTo>
                <a:lnTo>
                  <a:pt x="33039" y="164592"/>
                </a:lnTo>
                <a:lnTo>
                  <a:pt x="28194" y="164592"/>
                </a:lnTo>
                <a:lnTo>
                  <a:pt x="0" y="137160"/>
                </a:lnTo>
                <a:close/>
              </a:path>
            </a:pathLst>
          </a:custGeom>
          <a:ln w="16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23671" y="2532037"/>
            <a:ext cx="214299" cy="175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05828" y="2486405"/>
            <a:ext cx="356235" cy="163830"/>
          </a:xfrm>
          <a:custGeom>
            <a:avLst/>
            <a:gdLst/>
            <a:ahLst/>
            <a:cxnLst/>
            <a:rect l="l" t="t" r="r" b="b"/>
            <a:pathLst>
              <a:path w="356234" h="163830">
                <a:moveTo>
                  <a:pt x="355854" y="0"/>
                </a:moveTo>
                <a:lnTo>
                  <a:pt x="90677" y="0"/>
                </a:lnTo>
                <a:lnTo>
                  <a:pt x="41683" y="20990"/>
                </a:lnTo>
                <a:lnTo>
                  <a:pt x="4845" y="87546"/>
                </a:lnTo>
                <a:lnTo>
                  <a:pt x="0" y="163829"/>
                </a:lnTo>
                <a:lnTo>
                  <a:pt x="265938" y="163829"/>
                </a:lnTo>
                <a:lnTo>
                  <a:pt x="270450" y="141231"/>
                </a:lnTo>
                <a:lnTo>
                  <a:pt x="285464" y="89915"/>
                </a:lnTo>
                <a:lnTo>
                  <a:pt x="313193" y="34599"/>
                </a:lnTo>
                <a:lnTo>
                  <a:pt x="355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05828" y="2486405"/>
            <a:ext cx="356235" cy="163830"/>
          </a:xfrm>
          <a:custGeom>
            <a:avLst/>
            <a:gdLst/>
            <a:ahLst/>
            <a:cxnLst/>
            <a:rect l="l" t="t" r="r" b="b"/>
            <a:pathLst>
              <a:path w="356234" h="163830">
                <a:moveTo>
                  <a:pt x="0" y="163829"/>
                </a:moveTo>
                <a:lnTo>
                  <a:pt x="4845" y="87546"/>
                </a:lnTo>
                <a:lnTo>
                  <a:pt x="15906" y="45053"/>
                </a:lnTo>
                <a:lnTo>
                  <a:pt x="41683" y="20990"/>
                </a:lnTo>
                <a:lnTo>
                  <a:pt x="90677" y="0"/>
                </a:lnTo>
                <a:lnTo>
                  <a:pt x="130004" y="0"/>
                </a:lnTo>
                <a:lnTo>
                  <a:pt x="194976" y="0"/>
                </a:lnTo>
                <a:lnTo>
                  <a:pt x="355854" y="0"/>
                </a:lnTo>
                <a:lnTo>
                  <a:pt x="313193" y="34599"/>
                </a:lnTo>
                <a:lnTo>
                  <a:pt x="285464" y="89915"/>
                </a:lnTo>
                <a:lnTo>
                  <a:pt x="270450" y="141231"/>
                </a:lnTo>
                <a:lnTo>
                  <a:pt x="265938" y="163829"/>
                </a:lnTo>
                <a:lnTo>
                  <a:pt x="0" y="163829"/>
                </a:lnTo>
                <a:close/>
              </a:path>
            </a:pathLst>
          </a:custGeom>
          <a:ln w="11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10628" y="2632662"/>
            <a:ext cx="147320" cy="498475"/>
          </a:xfrm>
          <a:custGeom>
            <a:avLst/>
            <a:gdLst/>
            <a:ahLst/>
            <a:cxnLst/>
            <a:rect l="l" t="t" r="r" b="b"/>
            <a:pathLst>
              <a:path w="147320" h="498475">
                <a:moveTo>
                  <a:pt x="147065" y="377999"/>
                </a:moveTo>
                <a:lnTo>
                  <a:pt x="147065" y="45005"/>
                </a:lnTo>
                <a:lnTo>
                  <a:pt x="124086" y="14954"/>
                </a:lnTo>
                <a:lnTo>
                  <a:pt x="73532" y="2333"/>
                </a:lnTo>
                <a:lnTo>
                  <a:pt x="22979" y="0"/>
                </a:lnTo>
                <a:lnTo>
                  <a:pt x="0" y="809"/>
                </a:lnTo>
                <a:lnTo>
                  <a:pt x="62483" y="498395"/>
                </a:lnTo>
                <a:lnTo>
                  <a:pt x="147065" y="3779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10628" y="2632662"/>
            <a:ext cx="147320" cy="498475"/>
          </a:xfrm>
          <a:custGeom>
            <a:avLst/>
            <a:gdLst/>
            <a:ahLst/>
            <a:cxnLst/>
            <a:rect l="l" t="t" r="r" b="b"/>
            <a:pathLst>
              <a:path w="147320" h="498475">
                <a:moveTo>
                  <a:pt x="62483" y="498395"/>
                </a:moveTo>
                <a:lnTo>
                  <a:pt x="111382" y="428791"/>
                </a:lnTo>
                <a:lnTo>
                  <a:pt x="136493" y="393049"/>
                </a:lnTo>
                <a:lnTo>
                  <a:pt x="145744" y="379880"/>
                </a:lnTo>
                <a:lnTo>
                  <a:pt x="147065" y="377999"/>
                </a:lnTo>
                <a:lnTo>
                  <a:pt x="147065" y="219348"/>
                </a:lnTo>
                <a:lnTo>
                  <a:pt x="147065" y="131778"/>
                </a:lnTo>
                <a:lnTo>
                  <a:pt x="147065" y="84070"/>
                </a:lnTo>
                <a:lnTo>
                  <a:pt x="147065" y="45005"/>
                </a:lnTo>
                <a:lnTo>
                  <a:pt x="124086" y="14954"/>
                </a:lnTo>
                <a:lnTo>
                  <a:pt x="73532" y="2333"/>
                </a:lnTo>
                <a:lnTo>
                  <a:pt x="22979" y="0"/>
                </a:lnTo>
                <a:lnTo>
                  <a:pt x="0" y="809"/>
                </a:lnTo>
                <a:lnTo>
                  <a:pt x="62483" y="498395"/>
                </a:lnTo>
                <a:close/>
              </a:path>
            </a:pathLst>
          </a:custGeom>
          <a:ln w="16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81621" y="2633472"/>
            <a:ext cx="491490" cy="497840"/>
          </a:xfrm>
          <a:custGeom>
            <a:avLst/>
            <a:gdLst/>
            <a:ahLst/>
            <a:cxnLst/>
            <a:rect l="l" t="t" r="r" b="b"/>
            <a:pathLst>
              <a:path w="491490" h="497839">
                <a:moveTo>
                  <a:pt x="491490" y="497586"/>
                </a:moveTo>
                <a:lnTo>
                  <a:pt x="491490" y="82296"/>
                </a:lnTo>
                <a:lnTo>
                  <a:pt x="489501" y="60114"/>
                </a:lnTo>
                <a:lnTo>
                  <a:pt x="479583" y="32861"/>
                </a:lnTo>
                <a:lnTo>
                  <a:pt x="455806" y="9751"/>
                </a:lnTo>
                <a:lnTo>
                  <a:pt x="412242" y="0"/>
                </a:lnTo>
                <a:lnTo>
                  <a:pt x="102108" y="0"/>
                </a:lnTo>
                <a:lnTo>
                  <a:pt x="62364" y="8512"/>
                </a:lnTo>
                <a:lnTo>
                  <a:pt x="29908" y="30956"/>
                </a:lnTo>
                <a:lnTo>
                  <a:pt x="8024" y="62686"/>
                </a:lnTo>
                <a:lnTo>
                  <a:pt x="0" y="99060"/>
                </a:lnTo>
                <a:lnTo>
                  <a:pt x="0" y="497586"/>
                </a:lnTo>
                <a:lnTo>
                  <a:pt x="107442" y="497586"/>
                </a:lnTo>
                <a:lnTo>
                  <a:pt x="107442" y="404622"/>
                </a:lnTo>
                <a:lnTo>
                  <a:pt x="107703" y="392287"/>
                </a:lnTo>
                <a:lnTo>
                  <a:pt x="109537" y="385953"/>
                </a:lnTo>
                <a:lnTo>
                  <a:pt x="114514" y="383619"/>
                </a:lnTo>
                <a:lnTo>
                  <a:pt x="124206" y="383286"/>
                </a:lnTo>
                <a:lnTo>
                  <a:pt x="367284" y="383286"/>
                </a:lnTo>
                <a:lnTo>
                  <a:pt x="376975" y="386619"/>
                </a:lnTo>
                <a:lnTo>
                  <a:pt x="381952" y="393954"/>
                </a:lnTo>
                <a:lnTo>
                  <a:pt x="383786" y="401288"/>
                </a:lnTo>
                <a:lnTo>
                  <a:pt x="384048" y="404622"/>
                </a:lnTo>
                <a:lnTo>
                  <a:pt x="384048" y="497586"/>
                </a:lnTo>
                <a:lnTo>
                  <a:pt x="491490" y="497586"/>
                </a:lnTo>
                <a:close/>
              </a:path>
            </a:pathLst>
          </a:custGeom>
          <a:solidFill>
            <a:srgbClr val="F1F1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81621" y="2633472"/>
            <a:ext cx="491490" cy="497840"/>
          </a:xfrm>
          <a:custGeom>
            <a:avLst/>
            <a:gdLst/>
            <a:ahLst/>
            <a:cxnLst/>
            <a:rect l="l" t="t" r="r" b="b"/>
            <a:pathLst>
              <a:path w="491490" h="497839">
                <a:moveTo>
                  <a:pt x="384048" y="404622"/>
                </a:moveTo>
                <a:lnTo>
                  <a:pt x="384048" y="426862"/>
                </a:lnTo>
                <a:lnTo>
                  <a:pt x="384048" y="451104"/>
                </a:lnTo>
                <a:lnTo>
                  <a:pt x="384048" y="475345"/>
                </a:lnTo>
                <a:lnTo>
                  <a:pt x="384048" y="497586"/>
                </a:lnTo>
                <a:lnTo>
                  <a:pt x="428613" y="497586"/>
                </a:lnTo>
                <a:lnTo>
                  <a:pt x="460533" y="497586"/>
                </a:lnTo>
                <a:lnTo>
                  <a:pt x="479738" y="497586"/>
                </a:lnTo>
                <a:lnTo>
                  <a:pt x="486156" y="497586"/>
                </a:lnTo>
                <a:lnTo>
                  <a:pt x="491490" y="497586"/>
                </a:lnTo>
                <a:lnTo>
                  <a:pt x="491490" y="492252"/>
                </a:lnTo>
                <a:lnTo>
                  <a:pt x="491490" y="464604"/>
                </a:lnTo>
                <a:lnTo>
                  <a:pt x="491490" y="415230"/>
                </a:lnTo>
                <a:lnTo>
                  <a:pt x="491490" y="351622"/>
                </a:lnTo>
                <a:lnTo>
                  <a:pt x="491490" y="281273"/>
                </a:lnTo>
                <a:lnTo>
                  <a:pt x="491490" y="211673"/>
                </a:lnTo>
                <a:lnTo>
                  <a:pt x="491490" y="150316"/>
                </a:lnTo>
                <a:lnTo>
                  <a:pt x="491490" y="104693"/>
                </a:lnTo>
                <a:lnTo>
                  <a:pt x="491490" y="82296"/>
                </a:lnTo>
                <a:lnTo>
                  <a:pt x="489501" y="60114"/>
                </a:lnTo>
                <a:lnTo>
                  <a:pt x="479583" y="32861"/>
                </a:lnTo>
                <a:lnTo>
                  <a:pt x="455806" y="9751"/>
                </a:lnTo>
                <a:lnTo>
                  <a:pt x="412242" y="0"/>
                </a:lnTo>
                <a:lnTo>
                  <a:pt x="331321" y="0"/>
                </a:lnTo>
                <a:lnTo>
                  <a:pt x="273113" y="0"/>
                </a:lnTo>
                <a:lnTo>
                  <a:pt x="102108" y="0"/>
                </a:lnTo>
                <a:lnTo>
                  <a:pt x="62364" y="8512"/>
                </a:lnTo>
                <a:lnTo>
                  <a:pt x="29908" y="30956"/>
                </a:lnTo>
                <a:lnTo>
                  <a:pt x="8024" y="62686"/>
                </a:lnTo>
                <a:lnTo>
                  <a:pt x="0" y="99060"/>
                </a:lnTo>
                <a:lnTo>
                  <a:pt x="0" y="174319"/>
                </a:lnTo>
                <a:lnTo>
                  <a:pt x="0" y="307943"/>
                </a:lnTo>
                <a:lnTo>
                  <a:pt x="0" y="435423"/>
                </a:lnTo>
                <a:lnTo>
                  <a:pt x="0" y="492252"/>
                </a:lnTo>
                <a:lnTo>
                  <a:pt x="0" y="497586"/>
                </a:lnTo>
                <a:lnTo>
                  <a:pt x="6096" y="497586"/>
                </a:lnTo>
                <a:lnTo>
                  <a:pt x="29968" y="497586"/>
                </a:lnTo>
                <a:lnTo>
                  <a:pt x="48482" y="497586"/>
                </a:lnTo>
                <a:lnTo>
                  <a:pt x="71139" y="497586"/>
                </a:lnTo>
                <a:lnTo>
                  <a:pt x="107442" y="497586"/>
                </a:lnTo>
                <a:lnTo>
                  <a:pt x="107442" y="473844"/>
                </a:lnTo>
                <a:lnTo>
                  <a:pt x="107442" y="451104"/>
                </a:lnTo>
                <a:lnTo>
                  <a:pt x="107442" y="428363"/>
                </a:lnTo>
                <a:lnTo>
                  <a:pt x="107442" y="404622"/>
                </a:lnTo>
                <a:lnTo>
                  <a:pt x="107703" y="392287"/>
                </a:lnTo>
                <a:lnTo>
                  <a:pt x="109537" y="385953"/>
                </a:lnTo>
                <a:lnTo>
                  <a:pt x="114514" y="383619"/>
                </a:lnTo>
                <a:lnTo>
                  <a:pt x="124206" y="383286"/>
                </a:lnTo>
                <a:lnTo>
                  <a:pt x="154606" y="383286"/>
                </a:lnTo>
                <a:lnTo>
                  <a:pt x="212512" y="383286"/>
                </a:lnTo>
                <a:lnTo>
                  <a:pt x="279525" y="383286"/>
                </a:lnTo>
                <a:lnTo>
                  <a:pt x="337249" y="383286"/>
                </a:lnTo>
                <a:lnTo>
                  <a:pt x="367284" y="383286"/>
                </a:lnTo>
                <a:lnTo>
                  <a:pt x="376975" y="386619"/>
                </a:lnTo>
                <a:lnTo>
                  <a:pt x="381952" y="393954"/>
                </a:lnTo>
                <a:lnTo>
                  <a:pt x="383786" y="401288"/>
                </a:lnTo>
                <a:lnTo>
                  <a:pt x="384048" y="404622"/>
                </a:lnTo>
                <a:close/>
              </a:path>
            </a:pathLst>
          </a:custGeom>
          <a:ln w="16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98385" y="2715767"/>
            <a:ext cx="469900" cy="399415"/>
          </a:xfrm>
          <a:custGeom>
            <a:avLst/>
            <a:gdLst/>
            <a:ahLst/>
            <a:cxnLst/>
            <a:rect l="l" t="t" r="r" b="b"/>
            <a:pathLst>
              <a:path w="469900" h="399414">
                <a:moveTo>
                  <a:pt x="469392" y="399288"/>
                </a:moveTo>
                <a:lnTo>
                  <a:pt x="469392" y="0"/>
                </a:lnTo>
                <a:lnTo>
                  <a:pt x="440174" y="11906"/>
                </a:lnTo>
                <a:lnTo>
                  <a:pt x="371665" y="38099"/>
                </a:lnTo>
                <a:lnTo>
                  <a:pt x="292584" y="64293"/>
                </a:lnTo>
                <a:lnTo>
                  <a:pt x="231647" y="76199"/>
                </a:lnTo>
                <a:lnTo>
                  <a:pt x="196310" y="75009"/>
                </a:lnTo>
                <a:lnTo>
                  <a:pt x="160401" y="66674"/>
                </a:lnTo>
                <a:lnTo>
                  <a:pt x="102203" y="44053"/>
                </a:lnTo>
                <a:lnTo>
                  <a:pt x="0" y="0"/>
                </a:lnTo>
                <a:lnTo>
                  <a:pt x="0" y="399288"/>
                </a:lnTo>
                <a:lnTo>
                  <a:pt x="73914" y="399288"/>
                </a:lnTo>
                <a:lnTo>
                  <a:pt x="73914" y="284226"/>
                </a:lnTo>
                <a:lnTo>
                  <a:pt x="384048" y="284225"/>
                </a:lnTo>
                <a:lnTo>
                  <a:pt x="384048" y="399288"/>
                </a:lnTo>
                <a:lnTo>
                  <a:pt x="469392" y="399288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04481" y="2715767"/>
            <a:ext cx="452120" cy="76200"/>
          </a:xfrm>
          <a:custGeom>
            <a:avLst/>
            <a:gdLst/>
            <a:ahLst/>
            <a:cxnLst/>
            <a:rect l="l" t="t" r="r" b="b"/>
            <a:pathLst>
              <a:path w="452120" h="76200">
                <a:moveTo>
                  <a:pt x="0" y="0"/>
                </a:moveTo>
                <a:lnTo>
                  <a:pt x="98679" y="44053"/>
                </a:lnTo>
                <a:lnTo>
                  <a:pt x="155067" y="66674"/>
                </a:lnTo>
                <a:lnTo>
                  <a:pt x="190309" y="75009"/>
                </a:lnTo>
                <a:lnTo>
                  <a:pt x="225552" y="76199"/>
                </a:lnTo>
                <a:lnTo>
                  <a:pt x="284702" y="64293"/>
                </a:lnTo>
                <a:lnTo>
                  <a:pt x="359854" y="38099"/>
                </a:lnTo>
                <a:lnTo>
                  <a:pt x="424434" y="11906"/>
                </a:lnTo>
                <a:lnTo>
                  <a:pt x="451866" y="0"/>
                </a:lnTo>
              </a:path>
            </a:pathLst>
          </a:custGeom>
          <a:ln w="282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04481" y="2791967"/>
            <a:ext cx="452120" cy="67945"/>
          </a:xfrm>
          <a:custGeom>
            <a:avLst/>
            <a:gdLst/>
            <a:ahLst/>
            <a:cxnLst/>
            <a:rect l="l" t="t" r="r" b="b"/>
            <a:pathLst>
              <a:path w="452120" h="67944">
                <a:moveTo>
                  <a:pt x="0" y="0"/>
                </a:moveTo>
                <a:lnTo>
                  <a:pt x="49387" y="17895"/>
                </a:lnTo>
                <a:lnTo>
                  <a:pt x="103060" y="35718"/>
                </a:lnTo>
                <a:lnTo>
                  <a:pt x="146161" y="49399"/>
                </a:lnTo>
                <a:lnTo>
                  <a:pt x="163830" y="54863"/>
                </a:lnTo>
                <a:lnTo>
                  <a:pt x="193798" y="64293"/>
                </a:lnTo>
                <a:lnTo>
                  <a:pt x="214979" y="67436"/>
                </a:lnTo>
                <a:lnTo>
                  <a:pt x="237446" y="64293"/>
                </a:lnTo>
                <a:lnTo>
                  <a:pt x="271272" y="54863"/>
                </a:lnTo>
                <a:lnTo>
                  <a:pt x="323278" y="39540"/>
                </a:lnTo>
                <a:lnTo>
                  <a:pt x="382714" y="21431"/>
                </a:lnTo>
                <a:lnTo>
                  <a:pt x="431577" y="6322"/>
                </a:lnTo>
                <a:lnTo>
                  <a:pt x="451866" y="0"/>
                </a:lnTo>
              </a:path>
            </a:pathLst>
          </a:custGeom>
          <a:ln w="16941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89064" y="3010661"/>
            <a:ext cx="283210" cy="115570"/>
          </a:xfrm>
          <a:custGeom>
            <a:avLst/>
            <a:gdLst/>
            <a:ahLst/>
            <a:cxnLst/>
            <a:rect l="l" t="t" r="r" b="b"/>
            <a:pathLst>
              <a:path w="283209" h="115569">
                <a:moveTo>
                  <a:pt x="282702" y="115062"/>
                </a:moveTo>
                <a:lnTo>
                  <a:pt x="282702" y="22098"/>
                </a:lnTo>
                <a:lnTo>
                  <a:pt x="282344" y="9322"/>
                </a:lnTo>
                <a:lnTo>
                  <a:pt x="279844" y="2762"/>
                </a:lnTo>
                <a:lnTo>
                  <a:pt x="273057" y="345"/>
                </a:lnTo>
                <a:lnTo>
                  <a:pt x="259842" y="0"/>
                </a:lnTo>
                <a:lnTo>
                  <a:pt x="16763" y="0"/>
                </a:lnTo>
                <a:lnTo>
                  <a:pt x="7072" y="1952"/>
                </a:lnTo>
                <a:lnTo>
                  <a:pt x="2095" y="7048"/>
                </a:lnTo>
                <a:lnTo>
                  <a:pt x="261" y="14144"/>
                </a:lnTo>
                <a:lnTo>
                  <a:pt x="0" y="22098"/>
                </a:lnTo>
                <a:lnTo>
                  <a:pt x="0" y="115062"/>
                </a:lnTo>
                <a:lnTo>
                  <a:pt x="282702" y="115062"/>
                </a:lnTo>
                <a:close/>
              </a:path>
            </a:pathLst>
          </a:custGeom>
          <a:solidFill>
            <a:srgbClr val="EF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89064" y="3010661"/>
            <a:ext cx="283210" cy="115570"/>
          </a:xfrm>
          <a:custGeom>
            <a:avLst/>
            <a:gdLst/>
            <a:ahLst/>
            <a:cxnLst/>
            <a:rect l="l" t="t" r="r" b="b"/>
            <a:pathLst>
              <a:path w="283209" h="115569">
                <a:moveTo>
                  <a:pt x="0" y="115062"/>
                </a:moveTo>
                <a:lnTo>
                  <a:pt x="163437" y="115062"/>
                </a:lnTo>
                <a:lnTo>
                  <a:pt x="247364" y="115062"/>
                </a:lnTo>
                <a:lnTo>
                  <a:pt x="278284" y="115062"/>
                </a:lnTo>
                <a:lnTo>
                  <a:pt x="282702" y="115062"/>
                </a:lnTo>
                <a:lnTo>
                  <a:pt x="282702" y="61317"/>
                </a:lnTo>
                <a:lnTo>
                  <a:pt x="282702" y="33718"/>
                </a:lnTo>
                <a:lnTo>
                  <a:pt x="282702" y="23550"/>
                </a:lnTo>
                <a:lnTo>
                  <a:pt x="282702" y="22098"/>
                </a:lnTo>
                <a:lnTo>
                  <a:pt x="282344" y="9322"/>
                </a:lnTo>
                <a:lnTo>
                  <a:pt x="279844" y="2762"/>
                </a:lnTo>
                <a:lnTo>
                  <a:pt x="273057" y="345"/>
                </a:lnTo>
                <a:lnTo>
                  <a:pt x="259842" y="0"/>
                </a:lnTo>
                <a:lnTo>
                  <a:pt x="202082" y="0"/>
                </a:lnTo>
                <a:lnTo>
                  <a:pt x="158038" y="0"/>
                </a:lnTo>
                <a:lnTo>
                  <a:pt x="118567" y="0"/>
                </a:lnTo>
                <a:lnTo>
                  <a:pt x="74523" y="0"/>
                </a:lnTo>
                <a:lnTo>
                  <a:pt x="16763" y="0"/>
                </a:lnTo>
                <a:lnTo>
                  <a:pt x="7072" y="1952"/>
                </a:lnTo>
                <a:lnTo>
                  <a:pt x="2095" y="7048"/>
                </a:lnTo>
                <a:lnTo>
                  <a:pt x="261" y="14144"/>
                </a:lnTo>
                <a:lnTo>
                  <a:pt x="0" y="22098"/>
                </a:lnTo>
                <a:lnTo>
                  <a:pt x="0" y="43695"/>
                </a:lnTo>
                <a:lnTo>
                  <a:pt x="0" y="74866"/>
                </a:lnTo>
                <a:lnTo>
                  <a:pt x="0" y="102893"/>
                </a:lnTo>
                <a:lnTo>
                  <a:pt x="0" y="115062"/>
                </a:lnTo>
                <a:close/>
              </a:path>
            </a:pathLst>
          </a:custGeom>
          <a:ln w="169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05828" y="3032760"/>
            <a:ext cx="243204" cy="71120"/>
          </a:xfrm>
          <a:custGeom>
            <a:avLst/>
            <a:gdLst/>
            <a:ahLst/>
            <a:cxnLst/>
            <a:rect l="l" t="t" r="r" b="b"/>
            <a:pathLst>
              <a:path w="243204" h="71119">
                <a:moveTo>
                  <a:pt x="243077" y="0"/>
                </a:moveTo>
                <a:lnTo>
                  <a:pt x="122110" y="0"/>
                </a:lnTo>
                <a:lnTo>
                  <a:pt x="58292" y="0"/>
                </a:lnTo>
                <a:lnTo>
                  <a:pt x="30479" y="0"/>
                </a:lnTo>
                <a:lnTo>
                  <a:pt x="17525" y="0"/>
                </a:lnTo>
                <a:lnTo>
                  <a:pt x="0" y="0"/>
                </a:lnTo>
                <a:lnTo>
                  <a:pt x="0" y="11430"/>
                </a:lnTo>
                <a:lnTo>
                  <a:pt x="0" y="45791"/>
                </a:lnTo>
                <a:lnTo>
                  <a:pt x="0" y="63436"/>
                </a:lnTo>
                <a:lnTo>
                  <a:pt x="0" y="69937"/>
                </a:lnTo>
                <a:lnTo>
                  <a:pt x="0" y="70866"/>
                </a:lnTo>
              </a:path>
            </a:pathLst>
          </a:custGeom>
          <a:ln w="225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56881" y="2830829"/>
            <a:ext cx="135890" cy="38100"/>
          </a:xfrm>
          <a:custGeom>
            <a:avLst/>
            <a:gdLst/>
            <a:ahLst/>
            <a:cxnLst/>
            <a:rect l="l" t="t" r="r" b="b"/>
            <a:pathLst>
              <a:path w="135890" h="38100">
                <a:moveTo>
                  <a:pt x="135635" y="21336"/>
                </a:moveTo>
                <a:lnTo>
                  <a:pt x="133671" y="13501"/>
                </a:lnTo>
                <a:lnTo>
                  <a:pt x="128492" y="6667"/>
                </a:lnTo>
                <a:lnTo>
                  <a:pt x="121169" y="1833"/>
                </a:lnTo>
                <a:lnTo>
                  <a:pt x="112775" y="0"/>
                </a:lnTo>
                <a:lnTo>
                  <a:pt x="22859" y="0"/>
                </a:lnTo>
                <a:lnTo>
                  <a:pt x="14466" y="1833"/>
                </a:lnTo>
                <a:lnTo>
                  <a:pt x="7143" y="6667"/>
                </a:lnTo>
                <a:lnTo>
                  <a:pt x="1964" y="13501"/>
                </a:lnTo>
                <a:lnTo>
                  <a:pt x="0" y="21336"/>
                </a:lnTo>
                <a:lnTo>
                  <a:pt x="1964" y="26527"/>
                </a:lnTo>
                <a:lnTo>
                  <a:pt x="7143" y="32004"/>
                </a:lnTo>
                <a:lnTo>
                  <a:pt x="14466" y="36337"/>
                </a:lnTo>
                <a:lnTo>
                  <a:pt x="22859" y="38100"/>
                </a:lnTo>
                <a:lnTo>
                  <a:pt x="112775" y="38100"/>
                </a:lnTo>
                <a:lnTo>
                  <a:pt x="121169" y="36337"/>
                </a:lnTo>
                <a:lnTo>
                  <a:pt x="128492" y="32004"/>
                </a:lnTo>
                <a:lnTo>
                  <a:pt x="133671" y="26527"/>
                </a:lnTo>
                <a:lnTo>
                  <a:pt x="135635" y="21336"/>
                </a:lnTo>
                <a:close/>
              </a:path>
            </a:pathLst>
          </a:custGeom>
          <a:solidFill>
            <a:srgbClr val="8292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45452" y="2858261"/>
            <a:ext cx="158750" cy="21590"/>
          </a:xfrm>
          <a:custGeom>
            <a:avLst/>
            <a:gdLst/>
            <a:ahLst/>
            <a:cxnLst/>
            <a:rect l="l" t="t" r="r" b="b"/>
            <a:pathLst>
              <a:path w="158750" h="21589">
                <a:moveTo>
                  <a:pt x="0" y="0"/>
                </a:moveTo>
                <a:lnTo>
                  <a:pt x="1297" y="5584"/>
                </a:lnTo>
                <a:lnTo>
                  <a:pt x="5810" y="12668"/>
                </a:lnTo>
                <a:lnTo>
                  <a:pt x="14466" y="18752"/>
                </a:lnTo>
                <a:lnTo>
                  <a:pt x="28194" y="21336"/>
                </a:lnTo>
                <a:lnTo>
                  <a:pt x="48756" y="21336"/>
                </a:lnTo>
                <a:lnTo>
                  <a:pt x="78962" y="21335"/>
                </a:lnTo>
                <a:lnTo>
                  <a:pt x="109311" y="21335"/>
                </a:lnTo>
                <a:lnTo>
                  <a:pt x="130302" y="21335"/>
                </a:lnTo>
                <a:lnTo>
                  <a:pt x="141779" y="20252"/>
                </a:lnTo>
                <a:lnTo>
                  <a:pt x="150685" y="16668"/>
                </a:lnTo>
                <a:lnTo>
                  <a:pt x="156448" y="10084"/>
                </a:lnTo>
                <a:lnTo>
                  <a:pt x="158496" y="0"/>
                </a:lnTo>
              </a:path>
            </a:pathLst>
          </a:custGeom>
          <a:ln w="1694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15911" y="2819400"/>
            <a:ext cx="0" cy="290830"/>
          </a:xfrm>
          <a:custGeom>
            <a:avLst/>
            <a:gdLst/>
            <a:ahLst/>
            <a:cxnLst/>
            <a:rect l="l" t="t" r="r" b="b"/>
            <a:pathLst>
              <a:path w="0" h="290830">
                <a:moveTo>
                  <a:pt x="0" y="0"/>
                </a:moveTo>
                <a:lnTo>
                  <a:pt x="0" y="290322"/>
                </a:lnTo>
              </a:path>
            </a:pathLst>
          </a:custGeom>
          <a:ln w="282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91933" y="2666238"/>
            <a:ext cx="274320" cy="92075"/>
          </a:xfrm>
          <a:custGeom>
            <a:avLst/>
            <a:gdLst/>
            <a:ahLst/>
            <a:cxnLst/>
            <a:rect l="l" t="t" r="r" b="b"/>
            <a:pathLst>
              <a:path w="274320" h="92075">
                <a:moveTo>
                  <a:pt x="273736" y="22097"/>
                </a:moveTo>
                <a:lnTo>
                  <a:pt x="273212" y="18645"/>
                </a:lnTo>
                <a:lnTo>
                  <a:pt x="269545" y="11048"/>
                </a:lnTo>
                <a:lnTo>
                  <a:pt x="259591" y="3452"/>
                </a:lnTo>
                <a:lnTo>
                  <a:pt x="240208" y="0"/>
                </a:lnTo>
                <a:lnTo>
                  <a:pt x="31420" y="80"/>
                </a:lnTo>
                <a:lnTo>
                  <a:pt x="13930" y="345"/>
                </a:lnTo>
                <a:lnTo>
                  <a:pt x="2750" y="2762"/>
                </a:lnTo>
                <a:lnTo>
                  <a:pt x="0" y="9322"/>
                </a:lnTo>
                <a:lnTo>
                  <a:pt x="2464" y="22098"/>
                </a:lnTo>
                <a:lnTo>
                  <a:pt x="22074" y="61638"/>
                </a:lnTo>
                <a:lnTo>
                  <a:pt x="70343" y="86258"/>
                </a:lnTo>
                <a:lnTo>
                  <a:pt x="120787" y="91927"/>
                </a:lnTo>
                <a:lnTo>
                  <a:pt x="173792" y="90281"/>
                </a:lnTo>
                <a:lnTo>
                  <a:pt x="220396" y="82966"/>
                </a:lnTo>
                <a:lnTo>
                  <a:pt x="257984" y="64424"/>
                </a:lnTo>
                <a:lnTo>
                  <a:pt x="273736" y="22097"/>
                </a:lnTo>
                <a:close/>
              </a:path>
            </a:pathLst>
          </a:custGeom>
          <a:solidFill>
            <a:srgbClr val="F7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91933" y="2666238"/>
            <a:ext cx="274320" cy="92075"/>
          </a:xfrm>
          <a:custGeom>
            <a:avLst/>
            <a:gdLst/>
            <a:ahLst/>
            <a:cxnLst/>
            <a:rect l="l" t="t" r="r" b="b"/>
            <a:pathLst>
              <a:path w="274320" h="92075">
                <a:moveTo>
                  <a:pt x="36754" y="0"/>
                </a:moveTo>
                <a:lnTo>
                  <a:pt x="84296" y="0"/>
                </a:lnTo>
                <a:lnTo>
                  <a:pt x="146768" y="0"/>
                </a:lnTo>
                <a:lnTo>
                  <a:pt x="205097" y="0"/>
                </a:lnTo>
                <a:lnTo>
                  <a:pt x="259591" y="3452"/>
                </a:lnTo>
                <a:lnTo>
                  <a:pt x="273736" y="22097"/>
                </a:lnTo>
                <a:lnTo>
                  <a:pt x="266961" y="44303"/>
                </a:lnTo>
                <a:lnTo>
                  <a:pt x="220396" y="82966"/>
                </a:lnTo>
                <a:lnTo>
                  <a:pt x="173792" y="90281"/>
                </a:lnTo>
                <a:lnTo>
                  <a:pt x="120787" y="91927"/>
                </a:lnTo>
                <a:lnTo>
                  <a:pt x="70343" y="86258"/>
                </a:lnTo>
                <a:lnTo>
                  <a:pt x="31420" y="71628"/>
                </a:lnTo>
                <a:lnTo>
                  <a:pt x="5381" y="29086"/>
                </a:lnTo>
                <a:lnTo>
                  <a:pt x="0" y="9322"/>
                </a:lnTo>
                <a:lnTo>
                  <a:pt x="2750" y="2762"/>
                </a:lnTo>
                <a:lnTo>
                  <a:pt x="13930" y="345"/>
                </a:lnTo>
                <a:lnTo>
                  <a:pt x="36754" y="0"/>
                </a:lnTo>
                <a:close/>
              </a:path>
            </a:pathLst>
          </a:custGeom>
          <a:ln w="11290">
            <a:solidFill>
              <a:srgbClr val="B2B1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73645" y="2710433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44196">
            <a:solidFill>
              <a:srgbClr val="8EB3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59156" y="589279"/>
            <a:ext cx="62122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Authentication, authorization, and</a:t>
            </a:r>
            <a:r>
              <a:rPr dirty="0" sz="2400" spc="-85"/>
              <a:t> </a:t>
            </a:r>
            <a:r>
              <a:rPr dirty="0" sz="2400" spc="-5"/>
              <a:t>auditing</a:t>
            </a:r>
            <a:endParaRPr sz="2400"/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958" y="1157732"/>
            <a:ext cx="7567930" cy="38188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409575" marR="5080" indent="-39751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AutoNum type="arabicPeriod"/>
              <a:tabLst>
                <a:tab pos="409575" algn="l"/>
                <a:tab pos="410209" algn="l"/>
              </a:tabLst>
            </a:pPr>
            <a:r>
              <a:rPr dirty="0" sz="2100" spc="-25">
                <a:latin typeface="Arial"/>
                <a:cs typeface="Arial"/>
              </a:rPr>
              <a:t>True </a:t>
            </a:r>
            <a:r>
              <a:rPr dirty="0" sz="2100" spc="-5">
                <a:latin typeface="Arial"/>
                <a:cs typeface="Arial"/>
              </a:rPr>
              <a:t>or </a:t>
            </a:r>
            <a:r>
              <a:rPr dirty="0" sz="2100">
                <a:latin typeface="Arial"/>
                <a:cs typeface="Arial"/>
              </a:rPr>
              <a:t>False: </a:t>
            </a:r>
            <a:r>
              <a:rPr dirty="0" sz="2100" spc="-12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authenticate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client without using an  external access control resource, you can compare </a:t>
            </a:r>
            <a:r>
              <a:rPr dirty="0" sz="2100">
                <a:latin typeface="Arial"/>
                <a:cs typeface="Arial"/>
              </a:rPr>
              <a:t>the  </a:t>
            </a:r>
            <a:r>
              <a:rPr dirty="0" sz="2100" spc="-10">
                <a:latin typeface="Arial"/>
                <a:cs typeface="Arial"/>
              </a:rPr>
              <a:t>client’s </a:t>
            </a:r>
            <a:r>
              <a:rPr dirty="0" sz="2100" spc="-5">
                <a:latin typeface="Arial"/>
                <a:cs typeface="Arial"/>
              </a:rPr>
              <a:t>credentials against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custom DataPower AAA  information file or validate the digital signature that is used to  sign </a:t>
            </a:r>
            <a:r>
              <a:rPr dirty="0" sz="2100">
                <a:latin typeface="Arial"/>
                <a:cs typeface="Arial"/>
              </a:rPr>
              <a:t>the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credential.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39D"/>
              </a:buClr>
              <a:buFont typeface="Arial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09575" marR="742950" indent="-397510">
              <a:lnSpc>
                <a:spcPts val="2270"/>
              </a:lnSpc>
              <a:buClr>
                <a:srgbClr val="00639D"/>
              </a:buClr>
              <a:buAutoNum type="arabicPeriod"/>
              <a:tabLst>
                <a:tab pos="409575" algn="l"/>
                <a:tab pos="410209" algn="l"/>
              </a:tabLst>
            </a:pPr>
            <a:r>
              <a:rPr dirty="0" sz="2100" spc="-25">
                <a:latin typeface="Arial"/>
                <a:cs typeface="Arial"/>
              </a:rPr>
              <a:t>True </a:t>
            </a:r>
            <a:r>
              <a:rPr dirty="0" sz="2100" spc="-5">
                <a:latin typeface="Arial"/>
                <a:cs typeface="Arial"/>
              </a:rPr>
              <a:t>or </a:t>
            </a:r>
            <a:r>
              <a:rPr dirty="0" sz="2100">
                <a:latin typeface="Arial"/>
                <a:cs typeface="Arial"/>
              </a:rPr>
              <a:t>False: If the Authenticate step fails, the</a:t>
            </a:r>
            <a:r>
              <a:rPr dirty="0" sz="2100" spc="-229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Extract  </a:t>
            </a:r>
            <a:r>
              <a:rPr dirty="0" sz="2100" spc="-5">
                <a:latin typeface="Arial"/>
                <a:cs typeface="Arial"/>
              </a:rPr>
              <a:t>Resource step is not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attempted.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39D"/>
              </a:buClr>
              <a:buFont typeface="Arial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09575" marR="103505" indent="-397510">
              <a:lnSpc>
                <a:spcPts val="2270"/>
              </a:lnSpc>
              <a:buClr>
                <a:srgbClr val="00639D"/>
              </a:buClr>
              <a:buAutoNum type="arabicPeriod"/>
              <a:tabLst>
                <a:tab pos="409575" algn="l"/>
                <a:tab pos="410209" algn="l"/>
              </a:tabLst>
            </a:pPr>
            <a:r>
              <a:rPr dirty="0" sz="2100" spc="-25">
                <a:latin typeface="Arial"/>
                <a:cs typeface="Arial"/>
              </a:rPr>
              <a:t>True </a:t>
            </a:r>
            <a:r>
              <a:rPr dirty="0" sz="2100" spc="-5">
                <a:latin typeface="Arial"/>
                <a:cs typeface="Arial"/>
              </a:rPr>
              <a:t>or </a:t>
            </a:r>
            <a:r>
              <a:rPr dirty="0" sz="2100">
                <a:latin typeface="Arial"/>
                <a:cs typeface="Arial"/>
              </a:rPr>
              <a:t>False: The </a:t>
            </a:r>
            <a:r>
              <a:rPr dirty="0" sz="2100" spc="-5">
                <a:latin typeface="Arial"/>
                <a:cs typeface="Arial"/>
              </a:rPr>
              <a:t>postprocessing step in an access control  policy adds more information to the outgoing request  </a:t>
            </a:r>
            <a:r>
              <a:rPr dirty="0" sz="2100">
                <a:latin typeface="Arial"/>
                <a:cs typeface="Arial"/>
              </a:rPr>
              <a:t>message </a:t>
            </a:r>
            <a:r>
              <a:rPr dirty="0" sz="2100" spc="-5">
                <a:latin typeface="Arial"/>
                <a:cs typeface="Arial"/>
              </a:rPr>
              <a:t>or </a:t>
            </a:r>
            <a:r>
              <a:rPr dirty="0" sz="2100">
                <a:latin typeface="Arial"/>
                <a:cs typeface="Arial"/>
              </a:rPr>
              <a:t>transforms the message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itself.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958" y="584708"/>
            <a:ext cx="25984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Review</a:t>
            </a:r>
            <a:r>
              <a:rPr dirty="0" sz="2400" spc="-75"/>
              <a:t> </a:t>
            </a:r>
            <a:r>
              <a:rPr dirty="0" sz="2400" spc="-5"/>
              <a:t>questions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917180" y="556260"/>
            <a:ext cx="1114805" cy="1114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958" y="584708"/>
            <a:ext cx="23787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Review</a:t>
            </a:r>
            <a:r>
              <a:rPr dirty="0" sz="2400" spc="-75"/>
              <a:t> </a:t>
            </a:r>
            <a:r>
              <a:rPr dirty="0" sz="2400" spc="-5"/>
              <a:t>answers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917180" y="556260"/>
            <a:ext cx="1114805" cy="1114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8950" y="1103629"/>
            <a:ext cx="8490585" cy="53949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409575" marR="1603375" indent="-397510">
              <a:lnSpc>
                <a:spcPts val="2270"/>
              </a:lnSpc>
              <a:spcBef>
                <a:spcPts val="380"/>
              </a:spcBef>
              <a:buAutoNum type="arabicPeriod"/>
              <a:tabLst>
                <a:tab pos="408940" algn="l"/>
                <a:tab pos="410209" algn="l"/>
              </a:tabLst>
            </a:pPr>
            <a:r>
              <a:rPr dirty="0" u="heavy" sz="2100" spc="-20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True</a:t>
            </a:r>
            <a:r>
              <a:rPr dirty="0" sz="2100" spc="-20">
                <a:solidFill>
                  <a:srgbClr val="00639D"/>
                </a:solidFill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or False: </a:t>
            </a:r>
            <a:r>
              <a:rPr dirty="0" sz="2100" spc="-12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authenticate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client without using an  external access control resource, you can compare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the</a:t>
            </a:r>
            <a:endParaRPr sz="2100">
              <a:latin typeface="Arial"/>
              <a:cs typeface="Arial"/>
            </a:endParaRPr>
          </a:p>
          <a:p>
            <a:pPr marL="409575">
              <a:lnSpc>
                <a:spcPts val="2105"/>
              </a:lnSpc>
            </a:pPr>
            <a:r>
              <a:rPr dirty="0" sz="2100" spc="-10">
                <a:latin typeface="Arial"/>
                <a:cs typeface="Arial"/>
              </a:rPr>
              <a:t>client’s </a:t>
            </a:r>
            <a:r>
              <a:rPr dirty="0" sz="2100" spc="-5">
                <a:latin typeface="Arial"/>
                <a:cs typeface="Arial"/>
              </a:rPr>
              <a:t>credentials against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custom DataPower AAA</a:t>
            </a:r>
            <a:r>
              <a:rPr dirty="0" sz="2100" spc="-3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information</a:t>
            </a:r>
            <a:endParaRPr sz="2100">
              <a:latin typeface="Arial"/>
              <a:cs typeface="Arial"/>
            </a:endParaRPr>
          </a:p>
          <a:p>
            <a:pPr marL="409575" marR="9525">
              <a:lnSpc>
                <a:spcPts val="2270"/>
              </a:lnSpc>
              <a:spcBef>
                <a:spcPts val="160"/>
              </a:spcBef>
            </a:pPr>
            <a:r>
              <a:rPr dirty="0" sz="2100">
                <a:latin typeface="Arial"/>
                <a:cs typeface="Arial"/>
              </a:rPr>
              <a:t>file </a:t>
            </a:r>
            <a:r>
              <a:rPr dirty="0" sz="2100" spc="-5">
                <a:latin typeface="Arial"/>
                <a:cs typeface="Arial"/>
              </a:rPr>
              <a:t>or validate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digital signature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is used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sign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5">
                <a:latin typeface="Arial"/>
                <a:cs typeface="Arial"/>
              </a:rPr>
              <a:t>credential. 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The answer is</a:t>
            </a:r>
            <a:r>
              <a:rPr dirty="0" sz="2100" spc="-65">
                <a:solidFill>
                  <a:srgbClr val="00639D"/>
                </a:solidFill>
                <a:latin typeface="Arial"/>
                <a:cs typeface="Arial"/>
              </a:rPr>
              <a:t> </a:t>
            </a:r>
            <a:r>
              <a:rPr dirty="0" u="heavy" sz="2100" spc="-20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True</a:t>
            </a:r>
            <a:r>
              <a:rPr dirty="0" sz="2100" spc="-20">
                <a:solidFill>
                  <a:srgbClr val="00639D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409575" marR="449580" indent="-397510">
              <a:lnSpc>
                <a:spcPts val="2270"/>
              </a:lnSpc>
              <a:spcBef>
                <a:spcPts val="595"/>
              </a:spcBef>
              <a:buClr>
                <a:srgbClr val="00639D"/>
              </a:buClr>
              <a:buAutoNum type="arabicPeriod" startAt="2"/>
              <a:tabLst>
                <a:tab pos="409575" algn="l"/>
                <a:tab pos="410209" algn="l"/>
              </a:tabLst>
            </a:pPr>
            <a:r>
              <a:rPr dirty="0" sz="2100" spc="-20">
                <a:latin typeface="Arial"/>
                <a:cs typeface="Arial"/>
              </a:rPr>
              <a:t>True </a:t>
            </a:r>
            <a:r>
              <a:rPr dirty="0" sz="2100">
                <a:latin typeface="Arial"/>
                <a:cs typeface="Arial"/>
              </a:rPr>
              <a:t>or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 </a:t>
            </a:r>
            <a:r>
              <a:rPr dirty="0" u="heavy" sz="2100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False</a:t>
            </a:r>
            <a:r>
              <a:rPr dirty="0" sz="2100">
                <a:latin typeface="Arial"/>
                <a:cs typeface="Arial"/>
              </a:rPr>
              <a:t>: If the </a:t>
            </a:r>
            <a:r>
              <a:rPr dirty="0" sz="2100" spc="-5">
                <a:latin typeface="Arial"/>
                <a:cs typeface="Arial"/>
              </a:rPr>
              <a:t>Authenticate step </a:t>
            </a:r>
            <a:r>
              <a:rPr dirty="0" sz="2100">
                <a:latin typeface="Arial"/>
                <a:cs typeface="Arial"/>
              </a:rPr>
              <a:t>fails, the </a:t>
            </a:r>
            <a:r>
              <a:rPr dirty="0" sz="2100" spc="-5">
                <a:latin typeface="Arial"/>
                <a:cs typeface="Arial"/>
              </a:rPr>
              <a:t>Extract</a:t>
            </a:r>
            <a:r>
              <a:rPr dirty="0" sz="2100" spc="-229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Resource  </a:t>
            </a:r>
            <a:r>
              <a:rPr dirty="0" sz="2100">
                <a:latin typeface="Arial"/>
                <a:cs typeface="Arial"/>
              </a:rPr>
              <a:t>step </a:t>
            </a:r>
            <a:r>
              <a:rPr dirty="0" sz="2100" spc="-5">
                <a:latin typeface="Arial"/>
                <a:cs typeface="Arial"/>
              </a:rPr>
              <a:t>is not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attempted.</a:t>
            </a:r>
            <a:endParaRPr sz="2100">
              <a:latin typeface="Arial"/>
              <a:cs typeface="Arial"/>
            </a:endParaRPr>
          </a:p>
          <a:p>
            <a:pPr marL="409575">
              <a:lnSpc>
                <a:spcPts val="2105"/>
              </a:lnSpc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answer is </a:t>
            </a:r>
            <a:r>
              <a:rPr dirty="0" u="heavy" sz="2100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False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. Even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if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Authenticate step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fails, the</a:t>
            </a:r>
            <a:r>
              <a:rPr dirty="0" sz="2100" spc="-195">
                <a:solidFill>
                  <a:srgbClr val="00639D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Extract</a:t>
            </a:r>
            <a:endParaRPr sz="2100">
              <a:latin typeface="Arial"/>
              <a:cs typeface="Arial"/>
            </a:endParaRPr>
          </a:p>
          <a:p>
            <a:pPr marL="409575" marR="64769">
              <a:lnSpc>
                <a:spcPts val="2270"/>
              </a:lnSpc>
              <a:spcBef>
                <a:spcPts val="160"/>
              </a:spcBef>
            </a:pP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Resource step occurs. In fact, although the authentication might fail, 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the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Authorize step always occurs because all requests might be  </a:t>
            </a:r>
            <a:r>
              <a:rPr dirty="0" sz="2100" spc="-10">
                <a:solidFill>
                  <a:srgbClr val="00639D"/>
                </a:solidFill>
                <a:latin typeface="Arial"/>
                <a:cs typeface="Arial"/>
              </a:rPr>
              <a:t>allowed.</a:t>
            </a:r>
            <a:endParaRPr sz="2100">
              <a:latin typeface="Arial"/>
              <a:cs typeface="Arial"/>
            </a:endParaRPr>
          </a:p>
          <a:p>
            <a:pPr marL="409575" marR="273050" indent="-397510">
              <a:lnSpc>
                <a:spcPts val="2270"/>
              </a:lnSpc>
              <a:spcBef>
                <a:spcPts val="595"/>
              </a:spcBef>
              <a:buAutoNum type="arabicPeriod" startAt="3"/>
              <a:tabLst>
                <a:tab pos="408940" algn="l"/>
                <a:tab pos="410209" algn="l"/>
              </a:tabLst>
            </a:pPr>
            <a:r>
              <a:rPr dirty="0" u="heavy" sz="2100" spc="-20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True</a:t>
            </a:r>
            <a:r>
              <a:rPr dirty="0" sz="2100" spc="-20">
                <a:solidFill>
                  <a:srgbClr val="00639D"/>
                </a:solidFill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or False: The postprocessing step in an access control policy  adds more information to the outgoing request message or  </a:t>
            </a:r>
            <a:r>
              <a:rPr dirty="0" sz="2100">
                <a:latin typeface="Arial"/>
                <a:cs typeface="Arial"/>
              </a:rPr>
              <a:t>transforms the message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itself.</a:t>
            </a:r>
            <a:endParaRPr sz="2100">
              <a:latin typeface="Arial"/>
              <a:cs typeface="Arial"/>
            </a:endParaRPr>
          </a:p>
          <a:p>
            <a:pPr marL="409575">
              <a:lnSpc>
                <a:spcPts val="2105"/>
              </a:lnSpc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The answer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is </a:t>
            </a:r>
            <a:r>
              <a:rPr dirty="0" u="heavy" sz="2100" spc="-20">
                <a:solidFill>
                  <a:srgbClr val="00639D"/>
                </a:solidFill>
                <a:uFill>
                  <a:solidFill>
                    <a:srgbClr val="00639C"/>
                  </a:solidFill>
                </a:uFill>
                <a:latin typeface="Arial"/>
                <a:cs typeface="Arial"/>
              </a:rPr>
              <a:t>True</a:t>
            </a:r>
            <a:r>
              <a:rPr dirty="0" sz="2100" spc="-20">
                <a:solidFill>
                  <a:srgbClr val="00639D"/>
                </a:solidFill>
                <a:latin typeface="Arial"/>
                <a:cs typeface="Arial"/>
              </a:rPr>
              <a:t>.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Extra tokens such as a SAML assertion or</a:t>
            </a:r>
            <a:r>
              <a:rPr dirty="0" sz="2100" spc="-265">
                <a:solidFill>
                  <a:srgbClr val="00639D"/>
                </a:solidFill>
                <a:latin typeface="Arial"/>
                <a:cs typeface="Arial"/>
              </a:rPr>
              <a:t> </a:t>
            </a:r>
            <a:r>
              <a:rPr dirty="0" sz="2100" spc="-80">
                <a:solidFill>
                  <a:srgbClr val="00639D"/>
                </a:solidFill>
                <a:latin typeface="Arial"/>
                <a:cs typeface="Arial"/>
              </a:rPr>
              <a:t>LTPA</a:t>
            </a:r>
            <a:endParaRPr sz="2100">
              <a:latin typeface="Arial"/>
              <a:cs typeface="Arial"/>
            </a:endParaRPr>
          </a:p>
          <a:p>
            <a:pPr marL="409575" marR="355600">
              <a:lnSpc>
                <a:spcPts val="2270"/>
              </a:lnSpc>
              <a:spcBef>
                <a:spcPts val="155"/>
              </a:spcBef>
            </a:pP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token can be added to the original message. The postprocessing 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step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also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supports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using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a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stylesheet or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GatewayScript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for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further 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processing of </a:t>
            </a: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the</a:t>
            </a:r>
            <a:r>
              <a:rPr dirty="0" sz="2100" spc="-30">
                <a:solidFill>
                  <a:srgbClr val="00639D"/>
                </a:solidFill>
                <a:latin typeface="Arial"/>
                <a:cs typeface="Arial"/>
              </a:rPr>
              <a:t> </a:t>
            </a:r>
            <a:r>
              <a:rPr dirty="0" sz="2100" spc="-5">
                <a:solidFill>
                  <a:srgbClr val="00639D"/>
                </a:solidFill>
                <a:latin typeface="Arial"/>
                <a:cs typeface="Arial"/>
              </a:rPr>
              <a:t>message.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2400300" marR="5080">
              <a:lnSpc>
                <a:spcPts val="3130"/>
              </a:lnSpc>
              <a:spcBef>
                <a:spcPts val="490"/>
              </a:spcBef>
            </a:pPr>
            <a:r>
              <a:rPr dirty="0" spc="-5"/>
              <a:t>Exercise: </a:t>
            </a:r>
            <a:r>
              <a:rPr dirty="0" spc="-10"/>
              <a:t>Configuring  authentication and  authorization </a:t>
            </a:r>
            <a:r>
              <a:rPr dirty="0" spc="-5"/>
              <a:t>in a</a:t>
            </a:r>
            <a:r>
              <a:rPr dirty="0" spc="-15"/>
              <a:t> </a:t>
            </a:r>
            <a:r>
              <a:rPr dirty="0" spc="-5"/>
              <a:t>service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17180" y="556260"/>
            <a:ext cx="1114805" cy="1114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958" y="584708"/>
            <a:ext cx="28536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Exercise</a:t>
            </a:r>
            <a:r>
              <a:rPr dirty="0" sz="2400" spc="-65"/>
              <a:t> </a:t>
            </a:r>
            <a:r>
              <a:rPr dirty="0" sz="2400" spc="-5"/>
              <a:t>objectives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8958" y="1157732"/>
            <a:ext cx="6609715" cy="12858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5080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Configure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AAA action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enforce </a:t>
            </a:r>
            <a:r>
              <a:rPr dirty="0" sz="2100" spc="-10">
                <a:latin typeface="Arial"/>
                <a:cs typeface="Arial"/>
              </a:rPr>
              <a:t>authentication </a:t>
            </a:r>
            <a:r>
              <a:rPr dirty="0" sz="2100" spc="-5">
                <a:latin typeface="Arial"/>
                <a:cs typeface="Arial"/>
              </a:rPr>
              <a:t>and  authorization </a:t>
            </a:r>
            <a:r>
              <a:rPr dirty="0" sz="2100" spc="-10">
                <a:latin typeface="Arial"/>
                <a:cs typeface="Arial"/>
              </a:rPr>
              <a:t>policies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are in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AAA information</a:t>
            </a:r>
            <a:r>
              <a:rPr dirty="0" sz="2100" spc="-30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  <a:p>
            <a:pPr marL="247015" marR="109855" indent="-234950">
              <a:lnSpc>
                <a:spcPts val="2270"/>
              </a:lnSpc>
              <a:spcBef>
                <a:spcPts val="60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Configure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AAA action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enforce </a:t>
            </a:r>
            <a:r>
              <a:rPr dirty="0" sz="2100" spc="-10">
                <a:latin typeface="Arial"/>
                <a:cs typeface="Arial"/>
              </a:rPr>
              <a:t>authentication</a:t>
            </a:r>
            <a:r>
              <a:rPr dirty="0" sz="2100" spc="-30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and  authorization </a:t>
            </a:r>
            <a:r>
              <a:rPr dirty="0" sz="2100" spc="-10">
                <a:latin typeface="Arial"/>
                <a:cs typeface="Arial"/>
              </a:rPr>
              <a:t>policies </a:t>
            </a:r>
            <a:r>
              <a:rPr dirty="0" sz="2100">
                <a:latin typeface="Arial"/>
                <a:cs typeface="Arial"/>
              </a:rPr>
              <a:t>that </a:t>
            </a:r>
            <a:r>
              <a:rPr dirty="0" sz="2100" spc="-5">
                <a:latin typeface="Arial"/>
                <a:cs typeface="Arial"/>
              </a:rPr>
              <a:t>are in an LDAP</a:t>
            </a:r>
            <a:r>
              <a:rPr dirty="0" sz="2100" spc="-10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server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138" y="1218438"/>
            <a:ext cx="6867525" cy="4110354"/>
          </a:xfrm>
          <a:custGeom>
            <a:avLst/>
            <a:gdLst/>
            <a:ahLst/>
            <a:cxnLst/>
            <a:rect l="l" t="t" r="r" b="b"/>
            <a:pathLst>
              <a:path w="6867525" h="4110354">
                <a:moveTo>
                  <a:pt x="0" y="0"/>
                </a:moveTo>
                <a:lnTo>
                  <a:pt x="0" y="4110228"/>
                </a:lnTo>
                <a:lnTo>
                  <a:pt x="6867144" y="4110228"/>
                </a:lnTo>
                <a:lnTo>
                  <a:pt x="6867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DFE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40679" y="2446782"/>
            <a:ext cx="1034415" cy="712470"/>
          </a:xfrm>
          <a:custGeom>
            <a:avLst/>
            <a:gdLst/>
            <a:ahLst/>
            <a:cxnLst/>
            <a:rect l="l" t="t" r="r" b="b"/>
            <a:pathLst>
              <a:path w="1034414" h="712469">
                <a:moveTo>
                  <a:pt x="0" y="0"/>
                </a:moveTo>
                <a:lnTo>
                  <a:pt x="0" y="712469"/>
                </a:lnTo>
                <a:lnTo>
                  <a:pt x="1034034" y="712469"/>
                </a:lnTo>
                <a:lnTo>
                  <a:pt x="10340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33821" y="2439923"/>
            <a:ext cx="1047115" cy="725805"/>
          </a:xfrm>
          <a:custGeom>
            <a:avLst/>
            <a:gdLst/>
            <a:ahLst/>
            <a:cxnLst/>
            <a:rect l="l" t="t" r="r" b="b"/>
            <a:pathLst>
              <a:path w="1047114" h="725805">
                <a:moveTo>
                  <a:pt x="1046988" y="725423"/>
                </a:moveTo>
                <a:lnTo>
                  <a:pt x="1046988" y="0"/>
                </a:lnTo>
                <a:lnTo>
                  <a:pt x="0" y="0"/>
                </a:lnTo>
                <a:lnTo>
                  <a:pt x="0" y="725423"/>
                </a:lnTo>
                <a:lnTo>
                  <a:pt x="6857" y="725423"/>
                </a:lnTo>
                <a:lnTo>
                  <a:pt x="6857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1034795" y="12953"/>
                </a:lnTo>
                <a:lnTo>
                  <a:pt x="1034795" y="6857"/>
                </a:lnTo>
                <a:lnTo>
                  <a:pt x="1040891" y="12953"/>
                </a:lnTo>
                <a:lnTo>
                  <a:pt x="1040891" y="725423"/>
                </a:lnTo>
                <a:lnTo>
                  <a:pt x="1046988" y="725423"/>
                </a:lnTo>
                <a:close/>
              </a:path>
              <a:path w="1047114" h="725805">
                <a:moveTo>
                  <a:pt x="12953" y="12953"/>
                </a:moveTo>
                <a:lnTo>
                  <a:pt x="12953" y="6857"/>
                </a:lnTo>
                <a:lnTo>
                  <a:pt x="6857" y="12953"/>
                </a:lnTo>
                <a:lnTo>
                  <a:pt x="12953" y="12953"/>
                </a:lnTo>
                <a:close/>
              </a:path>
              <a:path w="1047114" h="725805">
                <a:moveTo>
                  <a:pt x="12953" y="712469"/>
                </a:moveTo>
                <a:lnTo>
                  <a:pt x="12953" y="12953"/>
                </a:lnTo>
                <a:lnTo>
                  <a:pt x="6857" y="12953"/>
                </a:lnTo>
                <a:lnTo>
                  <a:pt x="6857" y="712469"/>
                </a:lnTo>
                <a:lnTo>
                  <a:pt x="12953" y="712469"/>
                </a:lnTo>
                <a:close/>
              </a:path>
              <a:path w="1047114" h="725805">
                <a:moveTo>
                  <a:pt x="1040891" y="712469"/>
                </a:moveTo>
                <a:lnTo>
                  <a:pt x="6857" y="712469"/>
                </a:lnTo>
                <a:lnTo>
                  <a:pt x="12953" y="719327"/>
                </a:lnTo>
                <a:lnTo>
                  <a:pt x="12953" y="725423"/>
                </a:lnTo>
                <a:lnTo>
                  <a:pt x="1034795" y="725423"/>
                </a:lnTo>
                <a:lnTo>
                  <a:pt x="1034795" y="719327"/>
                </a:lnTo>
                <a:lnTo>
                  <a:pt x="1040891" y="712469"/>
                </a:lnTo>
                <a:close/>
              </a:path>
              <a:path w="1047114" h="725805">
                <a:moveTo>
                  <a:pt x="12953" y="725423"/>
                </a:moveTo>
                <a:lnTo>
                  <a:pt x="12953" y="719327"/>
                </a:lnTo>
                <a:lnTo>
                  <a:pt x="6857" y="712469"/>
                </a:lnTo>
                <a:lnTo>
                  <a:pt x="6857" y="725423"/>
                </a:lnTo>
                <a:lnTo>
                  <a:pt x="12953" y="725423"/>
                </a:lnTo>
                <a:close/>
              </a:path>
              <a:path w="1047114" h="725805">
                <a:moveTo>
                  <a:pt x="1040891" y="12953"/>
                </a:moveTo>
                <a:lnTo>
                  <a:pt x="1034795" y="6857"/>
                </a:lnTo>
                <a:lnTo>
                  <a:pt x="1034795" y="12953"/>
                </a:lnTo>
                <a:lnTo>
                  <a:pt x="1040891" y="12953"/>
                </a:lnTo>
                <a:close/>
              </a:path>
              <a:path w="1047114" h="725805">
                <a:moveTo>
                  <a:pt x="1040891" y="712469"/>
                </a:moveTo>
                <a:lnTo>
                  <a:pt x="1040891" y="12953"/>
                </a:lnTo>
                <a:lnTo>
                  <a:pt x="1034795" y="12953"/>
                </a:lnTo>
                <a:lnTo>
                  <a:pt x="1034795" y="712469"/>
                </a:lnTo>
                <a:lnTo>
                  <a:pt x="1040891" y="712469"/>
                </a:lnTo>
                <a:close/>
              </a:path>
              <a:path w="1047114" h="725805">
                <a:moveTo>
                  <a:pt x="1040891" y="725423"/>
                </a:moveTo>
                <a:lnTo>
                  <a:pt x="1040891" y="712469"/>
                </a:lnTo>
                <a:lnTo>
                  <a:pt x="1034795" y="719327"/>
                </a:lnTo>
                <a:lnTo>
                  <a:pt x="1034795" y="725423"/>
                </a:lnTo>
                <a:lnTo>
                  <a:pt x="1040891" y="725423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40679" y="2674111"/>
            <a:ext cx="10344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Authorize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34733" y="2446782"/>
            <a:ext cx="1186180" cy="712470"/>
          </a:xfrm>
          <a:custGeom>
            <a:avLst/>
            <a:gdLst/>
            <a:ahLst/>
            <a:cxnLst/>
            <a:rect l="l" t="t" r="r" b="b"/>
            <a:pathLst>
              <a:path w="1186179" h="712469">
                <a:moveTo>
                  <a:pt x="0" y="0"/>
                </a:moveTo>
                <a:lnTo>
                  <a:pt x="0" y="712469"/>
                </a:lnTo>
                <a:lnTo>
                  <a:pt x="1185672" y="712469"/>
                </a:lnTo>
                <a:lnTo>
                  <a:pt x="1185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28638" y="2439923"/>
            <a:ext cx="1198245" cy="725805"/>
          </a:xfrm>
          <a:custGeom>
            <a:avLst/>
            <a:gdLst/>
            <a:ahLst/>
            <a:cxnLst/>
            <a:rect l="l" t="t" r="r" b="b"/>
            <a:pathLst>
              <a:path w="1198245" h="725805">
                <a:moveTo>
                  <a:pt x="12953" y="719328"/>
                </a:moveTo>
                <a:lnTo>
                  <a:pt x="12953" y="668274"/>
                </a:lnTo>
                <a:lnTo>
                  <a:pt x="0" y="668274"/>
                </a:lnTo>
                <a:lnTo>
                  <a:pt x="0" y="719328"/>
                </a:lnTo>
                <a:lnTo>
                  <a:pt x="12953" y="719328"/>
                </a:lnTo>
                <a:close/>
              </a:path>
              <a:path w="1198245" h="725805">
                <a:moveTo>
                  <a:pt x="12953" y="630174"/>
                </a:moveTo>
                <a:lnTo>
                  <a:pt x="12953" y="579120"/>
                </a:lnTo>
                <a:lnTo>
                  <a:pt x="0" y="579120"/>
                </a:lnTo>
                <a:lnTo>
                  <a:pt x="0" y="630174"/>
                </a:lnTo>
                <a:lnTo>
                  <a:pt x="12953" y="630174"/>
                </a:lnTo>
                <a:close/>
              </a:path>
              <a:path w="1198245" h="725805">
                <a:moveTo>
                  <a:pt x="12953" y="541020"/>
                </a:moveTo>
                <a:lnTo>
                  <a:pt x="12953" y="490728"/>
                </a:lnTo>
                <a:lnTo>
                  <a:pt x="0" y="490728"/>
                </a:lnTo>
                <a:lnTo>
                  <a:pt x="0" y="541020"/>
                </a:lnTo>
                <a:lnTo>
                  <a:pt x="12953" y="541020"/>
                </a:lnTo>
                <a:close/>
              </a:path>
              <a:path w="1198245" h="725805">
                <a:moveTo>
                  <a:pt x="12953" y="452628"/>
                </a:moveTo>
                <a:lnTo>
                  <a:pt x="12953" y="401574"/>
                </a:lnTo>
                <a:lnTo>
                  <a:pt x="0" y="401574"/>
                </a:lnTo>
                <a:lnTo>
                  <a:pt x="0" y="452628"/>
                </a:lnTo>
                <a:lnTo>
                  <a:pt x="12953" y="452628"/>
                </a:lnTo>
                <a:close/>
              </a:path>
              <a:path w="1198245" h="725805">
                <a:moveTo>
                  <a:pt x="12953" y="363474"/>
                </a:moveTo>
                <a:lnTo>
                  <a:pt x="12953" y="312420"/>
                </a:lnTo>
                <a:lnTo>
                  <a:pt x="0" y="312420"/>
                </a:lnTo>
                <a:lnTo>
                  <a:pt x="0" y="363474"/>
                </a:lnTo>
                <a:lnTo>
                  <a:pt x="12953" y="363474"/>
                </a:lnTo>
                <a:close/>
              </a:path>
              <a:path w="1198245" h="725805">
                <a:moveTo>
                  <a:pt x="12953" y="274320"/>
                </a:moveTo>
                <a:lnTo>
                  <a:pt x="12953" y="224028"/>
                </a:lnTo>
                <a:lnTo>
                  <a:pt x="0" y="224028"/>
                </a:lnTo>
                <a:lnTo>
                  <a:pt x="0" y="274320"/>
                </a:lnTo>
                <a:lnTo>
                  <a:pt x="12953" y="274320"/>
                </a:lnTo>
                <a:close/>
              </a:path>
              <a:path w="1198245" h="725805">
                <a:moveTo>
                  <a:pt x="12953" y="185928"/>
                </a:moveTo>
                <a:lnTo>
                  <a:pt x="12953" y="134874"/>
                </a:lnTo>
                <a:lnTo>
                  <a:pt x="0" y="134874"/>
                </a:lnTo>
                <a:lnTo>
                  <a:pt x="0" y="185928"/>
                </a:lnTo>
                <a:lnTo>
                  <a:pt x="12953" y="185928"/>
                </a:lnTo>
                <a:close/>
              </a:path>
              <a:path w="1198245" h="725805">
                <a:moveTo>
                  <a:pt x="12953" y="96774"/>
                </a:moveTo>
                <a:lnTo>
                  <a:pt x="12953" y="45720"/>
                </a:lnTo>
                <a:lnTo>
                  <a:pt x="0" y="45720"/>
                </a:lnTo>
                <a:lnTo>
                  <a:pt x="0" y="96774"/>
                </a:lnTo>
                <a:lnTo>
                  <a:pt x="12953" y="96774"/>
                </a:lnTo>
                <a:close/>
              </a:path>
              <a:path w="1198245" h="725805">
                <a:moveTo>
                  <a:pt x="55625" y="12954"/>
                </a:moveTo>
                <a:lnTo>
                  <a:pt x="55625" y="0"/>
                </a:lnTo>
                <a:lnTo>
                  <a:pt x="0" y="0"/>
                </a:lnTo>
                <a:lnTo>
                  <a:pt x="0" y="7620"/>
                </a:lnTo>
                <a:lnTo>
                  <a:pt x="12096" y="7620"/>
                </a:lnTo>
                <a:lnTo>
                  <a:pt x="12953" y="6858"/>
                </a:lnTo>
                <a:lnTo>
                  <a:pt x="12953" y="12954"/>
                </a:lnTo>
                <a:lnTo>
                  <a:pt x="55625" y="12954"/>
                </a:lnTo>
                <a:close/>
              </a:path>
              <a:path w="1198245" h="725805">
                <a:moveTo>
                  <a:pt x="12953" y="12954"/>
                </a:moveTo>
                <a:lnTo>
                  <a:pt x="12953" y="7620"/>
                </a:lnTo>
                <a:lnTo>
                  <a:pt x="12096" y="7620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1198245" h="725805">
                <a:moveTo>
                  <a:pt x="12953" y="7620"/>
                </a:moveTo>
                <a:lnTo>
                  <a:pt x="12953" y="6858"/>
                </a:lnTo>
                <a:lnTo>
                  <a:pt x="12096" y="7620"/>
                </a:lnTo>
                <a:lnTo>
                  <a:pt x="12953" y="7620"/>
                </a:lnTo>
                <a:close/>
              </a:path>
              <a:path w="1198245" h="725805">
                <a:moveTo>
                  <a:pt x="144779" y="12954"/>
                </a:moveTo>
                <a:lnTo>
                  <a:pt x="144779" y="0"/>
                </a:lnTo>
                <a:lnTo>
                  <a:pt x="93725" y="0"/>
                </a:lnTo>
                <a:lnTo>
                  <a:pt x="93725" y="12954"/>
                </a:lnTo>
                <a:lnTo>
                  <a:pt x="144779" y="12954"/>
                </a:lnTo>
                <a:close/>
              </a:path>
              <a:path w="1198245" h="725805">
                <a:moveTo>
                  <a:pt x="233933" y="12954"/>
                </a:moveTo>
                <a:lnTo>
                  <a:pt x="233933" y="0"/>
                </a:lnTo>
                <a:lnTo>
                  <a:pt x="182879" y="0"/>
                </a:lnTo>
                <a:lnTo>
                  <a:pt x="182879" y="12954"/>
                </a:lnTo>
                <a:lnTo>
                  <a:pt x="233933" y="12954"/>
                </a:lnTo>
                <a:close/>
              </a:path>
              <a:path w="1198245" h="725805">
                <a:moveTo>
                  <a:pt x="322325" y="12954"/>
                </a:moveTo>
                <a:lnTo>
                  <a:pt x="322325" y="0"/>
                </a:lnTo>
                <a:lnTo>
                  <a:pt x="272033" y="0"/>
                </a:lnTo>
                <a:lnTo>
                  <a:pt x="272033" y="12954"/>
                </a:lnTo>
                <a:lnTo>
                  <a:pt x="322325" y="12954"/>
                </a:lnTo>
                <a:close/>
              </a:path>
              <a:path w="1198245" h="725805">
                <a:moveTo>
                  <a:pt x="411479" y="12954"/>
                </a:moveTo>
                <a:lnTo>
                  <a:pt x="411479" y="0"/>
                </a:lnTo>
                <a:lnTo>
                  <a:pt x="360425" y="0"/>
                </a:lnTo>
                <a:lnTo>
                  <a:pt x="360425" y="12954"/>
                </a:lnTo>
                <a:lnTo>
                  <a:pt x="411479" y="12954"/>
                </a:lnTo>
                <a:close/>
              </a:path>
              <a:path w="1198245" h="725805">
                <a:moveTo>
                  <a:pt x="500633" y="12954"/>
                </a:moveTo>
                <a:lnTo>
                  <a:pt x="500633" y="0"/>
                </a:lnTo>
                <a:lnTo>
                  <a:pt x="449579" y="0"/>
                </a:lnTo>
                <a:lnTo>
                  <a:pt x="449579" y="12954"/>
                </a:lnTo>
                <a:lnTo>
                  <a:pt x="500633" y="12954"/>
                </a:lnTo>
                <a:close/>
              </a:path>
              <a:path w="1198245" h="725805">
                <a:moveTo>
                  <a:pt x="589026" y="12954"/>
                </a:moveTo>
                <a:lnTo>
                  <a:pt x="589026" y="0"/>
                </a:lnTo>
                <a:lnTo>
                  <a:pt x="538733" y="0"/>
                </a:lnTo>
                <a:lnTo>
                  <a:pt x="538733" y="12954"/>
                </a:lnTo>
                <a:lnTo>
                  <a:pt x="589026" y="12954"/>
                </a:lnTo>
                <a:close/>
              </a:path>
              <a:path w="1198245" h="725805">
                <a:moveTo>
                  <a:pt x="678179" y="12954"/>
                </a:moveTo>
                <a:lnTo>
                  <a:pt x="678179" y="0"/>
                </a:lnTo>
                <a:lnTo>
                  <a:pt x="627126" y="0"/>
                </a:lnTo>
                <a:lnTo>
                  <a:pt x="627126" y="12954"/>
                </a:lnTo>
                <a:lnTo>
                  <a:pt x="678179" y="12954"/>
                </a:lnTo>
                <a:close/>
              </a:path>
              <a:path w="1198245" h="725805">
                <a:moveTo>
                  <a:pt x="767333" y="12954"/>
                </a:moveTo>
                <a:lnTo>
                  <a:pt x="767333" y="0"/>
                </a:lnTo>
                <a:lnTo>
                  <a:pt x="716279" y="0"/>
                </a:lnTo>
                <a:lnTo>
                  <a:pt x="716279" y="12954"/>
                </a:lnTo>
                <a:lnTo>
                  <a:pt x="767333" y="12954"/>
                </a:lnTo>
                <a:close/>
              </a:path>
              <a:path w="1198245" h="725805">
                <a:moveTo>
                  <a:pt x="855726" y="12954"/>
                </a:moveTo>
                <a:lnTo>
                  <a:pt x="855726" y="0"/>
                </a:lnTo>
                <a:lnTo>
                  <a:pt x="805433" y="0"/>
                </a:lnTo>
                <a:lnTo>
                  <a:pt x="805433" y="12954"/>
                </a:lnTo>
                <a:lnTo>
                  <a:pt x="855726" y="12954"/>
                </a:lnTo>
                <a:close/>
              </a:path>
              <a:path w="1198245" h="725805">
                <a:moveTo>
                  <a:pt x="944879" y="12954"/>
                </a:moveTo>
                <a:lnTo>
                  <a:pt x="944879" y="0"/>
                </a:lnTo>
                <a:lnTo>
                  <a:pt x="893826" y="0"/>
                </a:lnTo>
                <a:lnTo>
                  <a:pt x="893826" y="12954"/>
                </a:lnTo>
                <a:lnTo>
                  <a:pt x="944879" y="12954"/>
                </a:lnTo>
                <a:close/>
              </a:path>
              <a:path w="1198245" h="725805">
                <a:moveTo>
                  <a:pt x="1034033" y="12954"/>
                </a:moveTo>
                <a:lnTo>
                  <a:pt x="1034033" y="0"/>
                </a:lnTo>
                <a:lnTo>
                  <a:pt x="982979" y="0"/>
                </a:lnTo>
                <a:lnTo>
                  <a:pt x="982979" y="12954"/>
                </a:lnTo>
                <a:lnTo>
                  <a:pt x="1034033" y="12954"/>
                </a:lnTo>
                <a:close/>
              </a:path>
              <a:path w="1198245" h="725805">
                <a:moveTo>
                  <a:pt x="1122426" y="12954"/>
                </a:moveTo>
                <a:lnTo>
                  <a:pt x="1122426" y="0"/>
                </a:lnTo>
                <a:lnTo>
                  <a:pt x="1072133" y="0"/>
                </a:lnTo>
                <a:lnTo>
                  <a:pt x="1072133" y="12954"/>
                </a:lnTo>
                <a:lnTo>
                  <a:pt x="1122426" y="12954"/>
                </a:lnTo>
                <a:close/>
              </a:path>
              <a:path w="1198245" h="725805">
                <a:moveTo>
                  <a:pt x="1197863" y="26670"/>
                </a:moveTo>
                <a:lnTo>
                  <a:pt x="1197863" y="0"/>
                </a:lnTo>
                <a:lnTo>
                  <a:pt x="1160526" y="0"/>
                </a:lnTo>
                <a:lnTo>
                  <a:pt x="1160526" y="12954"/>
                </a:lnTo>
                <a:lnTo>
                  <a:pt x="1185671" y="12954"/>
                </a:lnTo>
                <a:lnTo>
                  <a:pt x="1185671" y="6858"/>
                </a:lnTo>
                <a:lnTo>
                  <a:pt x="1191767" y="12954"/>
                </a:lnTo>
                <a:lnTo>
                  <a:pt x="1191767" y="26670"/>
                </a:lnTo>
                <a:lnTo>
                  <a:pt x="1197863" y="26670"/>
                </a:lnTo>
                <a:close/>
              </a:path>
              <a:path w="1198245" h="725805">
                <a:moveTo>
                  <a:pt x="1191767" y="12954"/>
                </a:moveTo>
                <a:lnTo>
                  <a:pt x="1185671" y="6858"/>
                </a:lnTo>
                <a:lnTo>
                  <a:pt x="1185671" y="12954"/>
                </a:lnTo>
                <a:lnTo>
                  <a:pt x="1191767" y="12954"/>
                </a:lnTo>
                <a:close/>
              </a:path>
              <a:path w="1198245" h="725805">
                <a:moveTo>
                  <a:pt x="1191767" y="26670"/>
                </a:moveTo>
                <a:lnTo>
                  <a:pt x="1191767" y="12954"/>
                </a:lnTo>
                <a:lnTo>
                  <a:pt x="1185671" y="12954"/>
                </a:lnTo>
                <a:lnTo>
                  <a:pt x="1185671" y="26670"/>
                </a:lnTo>
                <a:lnTo>
                  <a:pt x="1191767" y="26670"/>
                </a:lnTo>
                <a:close/>
              </a:path>
              <a:path w="1198245" h="725805">
                <a:moveTo>
                  <a:pt x="1197863" y="115824"/>
                </a:moveTo>
                <a:lnTo>
                  <a:pt x="1197863" y="64770"/>
                </a:lnTo>
                <a:lnTo>
                  <a:pt x="1185671" y="64770"/>
                </a:lnTo>
                <a:lnTo>
                  <a:pt x="1185671" y="115824"/>
                </a:lnTo>
                <a:lnTo>
                  <a:pt x="1197863" y="115824"/>
                </a:lnTo>
                <a:close/>
              </a:path>
              <a:path w="1198245" h="725805">
                <a:moveTo>
                  <a:pt x="1197863" y="204216"/>
                </a:moveTo>
                <a:lnTo>
                  <a:pt x="1197863" y="153924"/>
                </a:lnTo>
                <a:lnTo>
                  <a:pt x="1185671" y="153924"/>
                </a:lnTo>
                <a:lnTo>
                  <a:pt x="1185671" y="204216"/>
                </a:lnTo>
                <a:lnTo>
                  <a:pt x="1197863" y="204216"/>
                </a:lnTo>
                <a:close/>
              </a:path>
              <a:path w="1198245" h="725805">
                <a:moveTo>
                  <a:pt x="1197863" y="293370"/>
                </a:moveTo>
                <a:lnTo>
                  <a:pt x="1197863" y="242316"/>
                </a:lnTo>
                <a:lnTo>
                  <a:pt x="1185671" y="242316"/>
                </a:lnTo>
                <a:lnTo>
                  <a:pt x="1185671" y="293370"/>
                </a:lnTo>
                <a:lnTo>
                  <a:pt x="1197863" y="293370"/>
                </a:lnTo>
                <a:close/>
              </a:path>
              <a:path w="1198245" h="725805">
                <a:moveTo>
                  <a:pt x="1197863" y="382524"/>
                </a:moveTo>
                <a:lnTo>
                  <a:pt x="1197863" y="331470"/>
                </a:lnTo>
                <a:lnTo>
                  <a:pt x="1185671" y="331470"/>
                </a:lnTo>
                <a:lnTo>
                  <a:pt x="1185671" y="382524"/>
                </a:lnTo>
                <a:lnTo>
                  <a:pt x="1197863" y="382524"/>
                </a:lnTo>
                <a:close/>
              </a:path>
              <a:path w="1198245" h="725805">
                <a:moveTo>
                  <a:pt x="1197863" y="470916"/>
                </a:moveTo>
                <a:lnTo>
                  <a:pt x="1197863" y="420624"/>
                </a:lnTo>
                <a:lnTo>
                  <a:pt x="1185671" y="420624"/>
                </a:lnTo>
                <a:lnTo>
                  <a:pt x="1185671" y="470916"/>
                </a:lnTo>
                <a:lnTo>
                  <a:pt x="1197863" y="470916"/>
                </a:lnTo>
                <a:close/>
              </a:path>
              <a:path w="1198245" h="725805">
                <a:moveTo>
                  <a:pt x="1197863" y="560070"/>
                </a:moveTo>
                <a:lnTo>
                  <a:pt x="1197863" y="509016"/>
                </a:lnTo>
                <a:lnTo>
                  <a:pt x="1185671" y="509016"/>
                </a:lnTo>
                <a:lnTo>
                  <a:pt x="1185671" y="560070"/>
                </a:lnTo>
                <a:lnTo>
                  <a:pt x="1197863" y="560070"/>
                </a:lnTo>
                <a:close/>
              </a:path>
              <a:path w="1198245" h="725805">
                <a:moveTo>
                  <a:pt x="1197863" y="649224"/>
                </a:moveTo>
                <a:lnTo>
                  <a:pt x="1197863" y="598170"/>
                </a:lnTo>
                <a:lnTo>
                  <a:pt x="1185671" y="598170"/>
                </a:lnTo>
                <a:lnTo>
                  <a:pt x="1185671" y="649224"/>
                </a:lnTo>
                <a:lnTo>
                  <a:pt x="1197863" y="649224"/>
                </a:lnTo>
                <a:close/>
              </a:path>
              <a:path w="1198245" h="725805">
                <a:moveTo>
                  <a:pt x="1191767" y="712470"/>
                </a:moveTo>
                <a:lnTo>
                  <a:pt x="1172717" y="712470"/>
                </a:lnTo>
                <a:lnTo>
                  <a:pt x="1172717" y="725424"/>
                </a:lnTo>
                <a:lnTo>
                  <a:pt x="1185671" y="725424"/>
                </a:lnTo>
                <a:lnTo>
                  <a:pt x="1185671" y="719328"/>
                </a:lnTo>
                <a:lnTo>
                  <a:pt x="1191767" y="712470"/>
                </a:lnTo>
                <a:close/>
              </a:path>
              <a:path w="1198245" h="725805">
                <a:moveTo>
                  <a:pt x="1197863" y="725424"/>
                </a:moveTo>
                <a:lnTo>
                  <a:pt x="1197863" y="687324"/>
                </a:lnTo>
                <a:lnTo>
                  <a:pt x="1185671" y="687324"/>
                </a:lnTo>
                <a:lnTo>
                  <a:pt x="1185671" y="712470"/>
                </a:lnTo>
                <a:lnTo>
                  <a:pt x="1191767" y="712470"/>
                </a:lnTo>
                <a:lnTo>
                  <a:pt x="1191767" y="725424"/>
                </a:lnTo>
                <a:lnTo>
                  <a:pt x="1197863" y="725424"/>
                </a:lnTo>
                <a:close/>
              </a:path>
              <a:path w="1198245" h="725805">
                <a:moveTo>
                  <a:pt x="1191767" y="725424"/>
                </a:moveTo>
                <a:lnTo>
                  <a:pt x="1191767" y="712470"/>
                </a:lnTo>
                <a:lnTo>
                  <a:pt x="1185671" y="719328"/>
                </a:lnTo>
                <a:lnTo>
                  <a:pt x="1185671" y="725424"/>
                </a:lnTo>
                <a:lnTo>
                  <a:pt x="1191767" y="725424"/>
                </a:lnTo>
                <a:close/>
              </a:path>
              <a:path w="1198245" h="725805">
                <a:moveTo>
                  <a:pt x="1134617" y="725424"/>
                </a:moveTo>
                <a:lnTo>
                  <a:pt x="1134617" y="712470"/>
                </a:lnTo>
                <a:lnTo>
                  <a:pt x="1084325" y="712470"/>
                </a:lnTo>
                <a:lnTo>
                  <a:pt x="1084325" y="725424"/>
                </a:lnTo>
                <a:lnTo>
                  <a:pt x="1134617" y="725424"/>
                </a:lnTo>
                <a:close/>
              </a:path>
              <a:path w="1198245" h="725805">
                <a:moveTo>
                  <a:pt x="1046226" y="725424"/>
                </a:moveTo>
                <a:lnTo>
                  <a:pt x="1046226" y="712470"/>
                </a:lnTo>
                <a:lnTo>
                  <a:pt x="995172" y="712470"/>
                </a:lnTo>
                <a:lnTo>
                  <a:pt x="995172" y="725424"/>
                </a:lnTo>
                <a:lnTo>
                  <a:pt x="1046226" y="725424"/>
                </a:lnTo>
                <a:close/>
              </a:path>
              <a:path w="1198245" h="725805">
                <a:moveTo>
                  <a:pt x="957071" y="725424"/>
                </a:moveTo>
                <a:lnTo>
                  <a:pt x="957071" y="712470"/>
                </a:lnTo>
                <a:lnTo>
                  <a:pt x="906017" y="712470"/>
                </a:lnTo>
                <a:lnTo>
                  <a:pt x="906017" y="725424"/>
                </a:lnTo>
                <a:lnTo>
                  <a:pt x="957071" y="725424"/>
                </a:lnTo>
                <a:close/>
              </a:path>
              <a:path w="1198245" h="725805">
                <a:moveTo>
                  <a:pt x="867917" y="725424"/>
                </a:moveTo>
                <a:lnTo>
                  <a:pt x="867917" y="712470"/>
                </a:lnTo>
                <a:lnTo>
                  <a:pt x="817625" y="712470"/>
                </a:lnTo>
                <a:lnTo>
                  <a:pt x="817625" y="725424"/>
                </a:lnTo>
                <a:lnTo>
                  <a:pt x="867917" y="725424"/>
                </a:lnTo>
                <a:close/>
              </a:path>
              <a:path w="1198245" h="725805">
                <a:moveTo>
                  <a:pt x="779526" y="725424"/>
                </a:moveTo>
                <a:lnTo>
                  <a:pt x="779526" y="712470"/>
                </a:lnTo>
                <a:lnTo>
                  <a:pt x="728472" y="712470"/>
                </a:lnTo>
                <a:lnTo>
                  <a:pt x="728472" y="725424"/>
                </a:lnTo>
                <a:lnTo>
                  <a:pt x="779526" y="725424"/>
                </a:lnTo>
                <a:close/>
              </a:path>
              <a:path w="1198245" h="725805">
                <a:moveTo>
                  <a:pt x="690371" y="725424"/>
                </a:moveTo>
                <a:lnTo>
                  <a:pt x="690371" y="712470"/>
                </a:lnTo>
                <a:lnTo>
                  <a:pt x="639317" y="712470"/>
                </a:lnTo>
                <a:lnTo>
                  <a:pt x="639317" y="725424"/>
                </a:lnTo>
                <a:lnTo>
                  <a:pt x="690371" y="725424"/>
                </a:lnTo>
                <a:close/>
              </a:path>
              <a:path w="1198245" h="725805">
                <a:moveTo>
                  <a:pt x="601217" y="725424"/>
                </a:moveTo>
                <a:lnTo>
                  <a:pt x="601217" y="712470"/>
                </a:lnTo>
                <a:lnTo>
                  <a:pt x="550925" y="712470"/>
                </a:lnTo>
                <a:lnTo>
                  <a:pt x="550925" y="725424"/>
                </a:lnTo>
                <a:lnTo>
                  <a:pt x="601217" y="725424"/>
                </a:lnTo>
                <a:close/>
              </a:path>
              <a:path w="1198245" h="725805">
                <a:moveTo>
                  <a:pt x="512825" y="725424"/>
                </a:moveTo>
                <a:lnTo>
                  <a:pt x="512825" y="712470"/>
                </a:lnTo>
                <a:lnTo>
                  <a:pt x="461772" y="712470"/>
                </a:lnTo>
                <a:lnTo>
                  <a:pt x="461772" y="725424"/>
                </a:lnTo>
                <a:lnTo>
                  <a:pt x="512825" y="725424"/>
                </a:lnTo>
                <a:close/>
              </a:path>
              <a:path w="1198245" h="725805">
                <a:moveTo>
                  <a:pt x="423671" y="725424"/>
                </a:moveTo>
                <a:lnTo>
                  <a:pt x="423671" y="712470"/>
                </a:lnTo>
                <a:lnTo>
                  <a:pt x="372617" y="712470"/>
                </a:lnTo>
                <a:lnTo>
                  <a:pt x="372617" y="725424"/>
                </a:lnTo>
                <a:lnTo>
                  <a:pt x="423671" y="725424"/>
                </a:lnTo>
                <a:close/>
              </a:path>
              <a:path w="1198245" h="725805">
                <a:moveTo>
                  <a:pt x="334517" y="725424"/>
                </a:moveTo>
                <a:lnTo>
                  <a:pt x="334517" y="712470"/>
                </a:lnTo>
                <a:lnTo>
                  <a:pt x="284225" y="712470"/>
                </a:lnTo>
                <a:lnTo>
                  <a:pt x="284225" y="725424"/>
                </a:lnTo>
                <a:lnTo>
                  <a:pt x="334517" y="725424"/>
                </a:lnTo>
                <a:close/>
              </a:path>
              <a:path w="1198245" h="725805">
                <a:moveTo>
                  <a:pt x="246125" y="725424"/>
                </a:moveTo>
                <a:lnTo>
                  <a:pt x="246125" y="712470"/>
                </a:lnTo>
                <a:lnTo>
                  <a:pt x="195072" y="712470"/>
                </a:lnTo>
                <a:lnTo>
                  <a:pt x="195072" y="725424"/>
                </a:lnTo>
                <a:lnTo>
                  <a:pt x="246125" y="725424"/>
                </a:lnTo>
                <a:close/>
              </a:path>
              <a:path w="1198245" h="725805">
                <a:moveTo>
                  <a:pt x="156971" y="725424"/>
                </a:moveTo>
                <a:lnTo>
                  <a:pt x="156971" y="712470"/>
                </a:lnTo>
                <a:lnTo>
                  <a:pt x="105917" y="712470"/>
                </a:lnTo>
                <a:lnTo>
                  <a:pt x="105917" y="725424"/>
                </a:lnTo>
                <a:lnTo>
                  <a:pt x="156971" y="725424"/>
                </a:lnTo>
                <a:close/>
              </a:path>
              <a:path w="1198245" h="725805">
                <a:moveTo>
                  <a:pt x="67817" y="725424"/>
                </a:moveTo>
                <a:lnTo>
                  <a:pt x="67817" y="712470"/>
                </a:lnTo>
                <a:lnTo>
                  <a:pt x="17525" y="712470"/>
                </a:lnTo>
                <a:lnTo>
                  <a:pt x="17525" y="725424"/>
                </a:lnTo>
                <a:lnTo>
                  <a:pt x="67817" y="72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34733" y="2559811"/>
            <a:ext cx="11861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" marR="66040" indent="5969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Audit and  </a:t>
            </a:r>
            <a:r>
              <a:rPr dirty="0" sz="1500">
                <a:latin typeface="Verdana"/>
                <a:cs typeface="Verdana"/>
              </a:rPr>
              <a:t>accounting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1046" y="3328415"/>
            <a:ext cx="883919" cy="712470"/>
          </a:xfrm>
          <a:custGeom>
            <a:avLst/>
            <a:gdLst/>
            <a:ahLst/>
            <a:cxnLst/>
            <a:rect l="l" t="t" r="r" b="b"/>
            <a:pathLst>
              <a:path w="883919" h="712470">
                <a:moveTo>
                  <a:pt x="0" y="0"/>
                </a:moveTo>
                <a:lnTo>
                  <a:pt x="0" y="712470"/>
                </a:lnTo>
                <a:lnTo>
                  <a:pt x="883919" y="712470"/>
                </a:lnTo>
                <a:lnTo>
                  <a:pt x="883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04950" y="3322320"/>
            <a:ext cx="896619" cy="725170"/>
          </a:xfrm>
          <a:custGeom>
            <a:avLst/>
            <a:gdLst/>
            <a:ahLst/>
            <a:cxnLst/>
            <a:rect l="l" t="t" r="r" b="b"/>
            <a:pathLst>
              <a:path w="896619" h="725170">
                <a:moveTo>
                  <a:pt x="896112" y="724662"/>
                </a:moveTo>
                <a:lnTo>
                  <a:pt x="896112" y="0"/>
                </a:lnTo>
                <a:lnTo>
                  <a:pt x="0" y="0"/>
                </a:lnTo>
                <a:lnTo>
                  <a:pt x="0" y="724662"/>
                </a:lnTo>
                <a:lnTo>
                  <a:pt x="6096" y="724662"/>
                </a:lnTo>
                <a:lnTo>
                  <a:pt x="6096" y="12191"/>
                </a:lnTo>
                <a:lnTo>
                  <a:pt x="12953" y="6095"/>
                </a:lnTo>
                <a:lnTo>
                  <a:pt x="12953" y="12191"/>
                </a:lnTo>
                <a:lnTo>
                  <a:pt x="883158" y="12191"/>
                </a:lnTo>
                <a:lnTo>
                  <a:pt x="883158" y="6095"/>
                </a:lnTo>
                <a:lnTo>
                  <a:pt x="890016" y="12191"/>
                </a:lnTo>
                <a:lnTo>
                  <a:pt x="890016" y="724662"/>
                </a:lnTo>
                <a:lnTo>
                  <a:pt x="896112" y="724662"/>
                </a:lnTo>
                <a:close/>
              </a:path>
              <a:path w="896619" h="725170">
                <a:moveTo>
                  <a:pt x="12953" y="12191"/>
                </a:moveTo>
                <a:lnTo>
                  <a:pt x="12953" y="6095"/>
                </a:lnTo>
                <a:lnTo>
                  <a:pt x="6096" y="12191"/>
                </a:lnTo>
                <a:lnTo>
                  <a:pt x="12953" y="12191"/>
                </a:lnTo>
                <a:close/>
              </a:path>
              <a:path w="896619" h="725170">
                <a:moveTo>
                  <a:pt x="12953" y="712469"/>
                </a:moveTo>
                <a:lnTo>
                  <a:pt x="12953" y="12191"/>
                </a:lnTo>
                <a:lnTo>
                  <a:pt x="6096" y="12191"/>
                </a:lnTo>
                <a:lnTo>
                  <a:pt x="6096" y="712469"/>
                </a:lnTo>
                <a:lnTo>
                  <a:pt x="12953" y="712469"/>
                </a:lnTo>
                <a:close/>
              </a:path>
              <a:path w="896619" h="725170">
                <a:moveTo>
                  <a:pt x="890016" y="712469"/>
                </a:moveTo>
                <a:lnTo>
                  <a:pt x="6096" y="712469"/>
                </a:lnTo>
                <a:lnTo>
                  <a:pt x="12953" y="718565"/>
                </a:lnTo>
                <a:lnTo>
                  <a:pt x="12953" y="724662"/>
                </a:lnTo>
                <a:lnTo>
                  <a:pt x="883158" y="724662"/>
                </a:lnTo>
                <a:lnTo>
                  <a:pt x="883158" y="718565"/>
                </a:lnTo>
                <a:lnTo>
                  <a:pt x="890016" y="712469"/>
                </a:lnTo>
                <a:close/>
              </a:path>
              <a:path w="896619" h="725170">
                <a:moveTo>
                  <a:pt x="12953" y="724662"/>
                </a:moveTo>
                <a:lnTo>
                  <a:pt x="12953" y="718565"/>
                </a:lnTo>
                <a:lnTo>
                  <a:pt x="6096" y="712469"/>
                </a:lnTo>
                <a:lnTo>
                  <a:pt x="6096" y="724662"/>
                </a:lnTo>
                <a:lnTo>
                  <a:pt x="12953" y="724662"/>
                </a:lnTo>
                <a:close/>
              </a:path>
              <a:path w="896619" h="725170">
                <a:moveTo>
                  <a:pt x="890016" y="12191"/>
                </a:moveTo>
                <a:lnTo>
                  <a:pt x="883158" y="6095"/>
                </a:lnTo>
                <a:lnTo>
                  <a:pt x="883158" y="12191"/>
                </a:lnTo>
                <a:lnTo>
                  <a:pt x="890016" y="12191"/>
                </a:lnTo>
                <a:close/>
              </a:path>
              <a:path w="896619" h="725170">
                <a:moveTo>
                  <a:pt x="890016" y="712469"/>
                </a:moveTo>
                <a:lnTo>
                  <a:pt x="890016" y="12191"/>
                </a:lnTo>
                <a:lnTo>
                  <a:pt x="883158" y="12191"/>
                </a:lnTo>
                <a:lnTo>
                  <a:pt x="883158" y="712469"/>
                </a:lnTo>
                <a:lnTo>
                  <a:pt x="890016" y="712469"/>
                </a:lnTo>
                <a:close/>
              </a:path>
              <a:path w="896619" h="725170">
                <a:moveTo>
                  <a:pt x="890016" y="724662"/>
                </a:moveTo>
                <a:lnTo>
                  <a:pt x="890016" y="712469"/>
                </a:lnTo>
                <a:lnTo>
                  <a:pt x="883158" y="718565"/>
                </a:lnTo>
                <a:lnTo>
                  <a:pt x="883158" y="724662"/>
                </a:lnTo>
                <a:lnTo>
                  <a:pt x="890016" y="724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11046" y="3441445"/>
            <a:ext cx="88391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 marR="74930" indent="2159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Extract  identity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1046" y="1659635"/>
            <a:ext cx="883919" cy="712470"/>
          </a:xfrm>
          <a:custGeom>
            <a:avLst/>
            <a:gdLst/>
            <a:ahLst/>
            <a:cxnLst/>
            <a:rect l="l" t="t" r="r" b="b"/>
            <a:pathLst>
              <a:path w="883919" h="712469">
                <a:moveTo>
                  <a:pt x="0" y="0"/>
                </a:moveTo>
                <a:lnTo>
                  <a:pt x="0" y="712469"/>
                </a:lnTo>
                <a:lnTo>
                  <a:pt x="883919" y="712469"/>
                </a:lnTo>
                <a:lnTo>
                  <a:pt x="883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04950" y="1653539"/>
            <a:ext cx="896619" cy="725170"/>
          </a:xfrm>
          <a:custGeom>
            <a:avLst/>
            <a:gdLst/>
            <a:ahLst/>
            <a:cxnLst/>
            <a:rect l="l" t="t" r="r" b="b"/>
            <a:pathLst>
              <a:path w="896619" h="725169">
                <a:moveTo>
                  <a:pt x="896111" y="724662"/>
                </a:moveTo>
                <a:lnTo>
                  <a:pt x="896111" y="0"/>
                </a:lnTo>
                <a:lnTo>
                  <a:pt x="0" y="0"/>
                </a:lnTo>
                <a:lnTo>
                  <a:pt x="0" y="724662"/>
                </a:lnTo>
                <a:lnTo>
                  <a:pt x="6095" y="724662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883157" y="12192"/>
                </a:lnTo>
                <a:lnTo>
                  <a:pt x="883157" y="6096"/>
                </a:lnTo>
                <a:lnTo>
                  <a:pt x="890016" y="12192"/>
                </a:lnTo>
                <a:lnTo>
                  <a:pt x="890016" y="724662"/>
                </a:lnTo>
                <a:lnTo>
                  <a:pt x="896111" y="724662"/>
                </a:lnTo>
                <a:close/>
              </a:path>
              <a:path w="896619" h="725169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896619" h="725169">
                <a:moveTo>
                  <a:pt x="12953" y="712470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712470"/>
                </a:lnTo>
                <a:lnTo>
                  <a:pt x="12953" y="712470"/>
                </a:lnTo>
                <a:close/>
              </a:path>
              <a:path w="896619" h="725169">
                <a:moveTo>
                  <a:pt x="890016" y="712470"/>
                </a:moveTo>
                <a:lnTo>
                  <a:pt x="6096" y="712470"/>
                </a:lnTo>
                <a:lnTo>
                  <a:pt x="12953" y="718566"/>
                </a:lnTo>
                <a:lnTo>
                  <a:pt x="12953" y="724662"/>
                </a:lnTo>
                <a:lnTo>
                  <a:pt x="883157" y="724662"/>
                </a:lnTo>
                <a:lnTo>
                  <a:pt x="883157" y="718566"/>
                </a:lnTo>
                <a:lnTo>
                  <a:pt x="890016" y="712470"/>
                </a:lnTo>
                <a:close/>
              </a:path>
              <a:path w="896619" h="725169">
                <a:moveTo>
                  <a:pt x="12953" y="724662"/>
                </a:moveTo>
                <a:lnTo>
                  <a:pt x="12953" y="718566"/>
                </a:lnTo>
                <a:lnTo>
                  <a:pt x="6096" y="712470"/>
                </a:lnTo>
                <a:lnTo>
                  <a:pt x="6095" y="724662"/>
                </a:lnTo>
                <a:lnTo>
                  <a:pt x="12953" y="724662"/>
                </a:lnTo>
                <a:close/>
              </a:path>
              <a:path w="896619" h="725169">
                <a:moveTo>
                  <a:pt x="890016" y="12192"/>
                </a:moveTo>
                <a:lnTo>
                  <a:pt x="883157" y="6096"/>
                </a:lnTo>
                <a:lnTo>
                  <a:pt x="883157" y="12192"/>
                </a:lnTo>
                <a:lnTo>
                  <a:pt x="890016" y="12192"/>
                </a:lnTo>
                <a:close/>
              </a:path>
              <a:path w="896619" h="725169">
                <a:moveTo>
                  <a:pt x="890016" y="712470"/>
                </a:moveTo>
                <a:lnTo>
                  <a:pt x="890016" y="12192"/>
                </a:lnTo>
                <a:lnTo>
                  <a:pt x="883157" y="12192"/>
                </a:lnTo>
                <a:lnTo>
                  <a:pt x="883157" y="712470"/>
                </a:lnTo>
                <a:lnTo>
                  <a:pt x="890016" y="712470"/>
                </a:lnTo>
                <a:close/>
              </a:path>
              <a:path w="896619" h="725169">
                <a:moveTo>
                  <a:pt x="890016" y="724662"/>
                </a:moveTo>
                <a:lnTo>
                  <a:pt x="890016" y="712470"/>
                </a:lnTo>
                <a:lnTo>
                  <a:pt x="883157" y="718566"/>
                </a:lnTo>
                <a:lnTo>
                  <a:pt x="883157" y="724662"/>
                </a:lnTo>
                <a:lnTo>
                  <a:pt x="890016" y="724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11046" y="1772665"/>
            <a:ext cx="88391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 marR="21590" indent="7366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Extract  </a:t>
            </a:r>
            <a:r>
              <a:rPr dirty="0" sz="1500">
                <a:latin typeface="Verdana"/>
                <a:cs typeface="Verdana"/>
              </a:rPr>
              <a:t>resource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4966" y="2017395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89" h="0">
                <a:moveTo>
                  <a:pt x="0" y="0"/>
                </a:moveTo>
                <a:lnTo>
                  <a:pt x="148209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0385" y="368579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94966" y="3685794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 h="0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26029" y="3326129"/>
            <a:ext cx="1324610" cy="712470"/>
          </a:xfrm>
          <a:custGeom>
            <a:avLst/>
            <a:gdLst/>
            <a:ahLst/>
            <a:cxnLst/>
            <a:rect l="l" t="t" r="r" b="b"/>
            <a:pathLst>
              <a:path w="1324610" h="712470">
                <a:moveTo>
                  <a:pt x="0" y="0"/>
                </a:moveTo>
                <a:lnTo>
                  <a:pt x="0" y="712470"/>
                </a:lnTo>
                <a:lnTo>
                  <a:pt x="1324355" y="712470"/>
                </a:lnTo>
                <a:lnTo>
                  <a:pt x="1324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19933" y="3320034"/>
            <a:ext cx="1336675" cy="725170"/>
          </a:xfrm>
          <a:custGeom>
            <a:avLst/>
            <a:gdLst/>
            <a:ahLst/>
            <a:cxnLst/>
            <a:rect l="l" t="t" r="r" b="b"/>
            <a:pathLst>
              <a:path w="1336675" h="725170">
                <a:moveTo>
                  <a:pt x="1336547" y="724662"/>
                </a:moveTo>
                <a:lnTo>
                  <a:pt x="1336547" y="0"/>
                </a:lnTo>
                <a:lnTo>
                  <a:pt x="0" y="0"/>
                </a:lnTo>
                <a:lnTo>
                  <a:pt x="0" y="724662"/>
                </a:lnTo>
                <a:lnTo>
                  <a:pt x="6096" y="724662"/>
                </a:lnTo>
                <a:lnTo>
                  <a:pt x="6096" y="12191"/>
                </a:lnTo>
                <a:lnTo>
                  <a:pt x="12954" y="6095"/>
                </a:lnTo>
                <a:lnTo>
                  <a:pt x="12954" y="12191"/>
                </a:lnTo>
                <a:lnTo>
                  <a:pt x="1324355" y="12191"/>
                </a:lnTo>
                <a:lnTo>
                  <a:pt x="1324355" y="6095"/>
                </a:lnTo>
                <a:lnTo>
                  <a:pt x="1330452" y="12191"/>
                </a:lnTo>
                <a:lnTo>
                  <a:pt x="1330452" y="724662"/>
                </a:lnTo>
                <a:lnTo>
                  <a:pt x="1336547" y="724662"/>
                </a:lnTo>
                <a:close/>
              </a:path>
              <a:path w="1336675" h="725170">
                <a:moveTo>
                  <a:pt x="12954" y="12191"/>
                </a:moveTo>
                <a:lnTo>
                  <a:pt x="12954" y="6095"/>
                </a:lnTo>
                <a:lnTo>
                  <a:pt x="6096" y="12191"/>
                </a:lnTo>
                <a:lnTo>
                  <a:pt x="12954" y="12191"/>
                </a:lnTo>
                <a:close/>
              </a:path>
              <a:path w="1336675" h="725170">
                <a:moveTo>
                  <a:pt x="12954" y="712469"/>
                </a:moveTo>
                <a:lnTo>
                  <a:pt x="12954" y="12191"/>
                </a:lnTo>
                <a:lnTo>
                  <a:pt x="6096" y="12191"/>
                </a:lnTo>
                <a:lnTo>
                  <a:pt x="6096" y="712469"/>
                </a:lnTo>
                <a:lnTo>
                  <a:pt x="12954" y="712469"/>
                </a:lnTo>
                <a:close/>
              </a:path>
              <a:path w="1336675" h="725170">
                <a:moveTo>
                  <a:pt x="1330452" y="712469"/>
                </a:moveTo>
                <a:lnTo>
                  <a:pt x="6096" y="712469"/>
                </a:lnTo>
                <a:lnTo>
                  <a:pt x="12954" y="718565"/>
                </a:lnTo>
                <a:lnTo>
                  <a:pt x="12954" y="724662"/>
                </a:lnTo>
                <a:lnTo>
                  <a:pt x="1324355" y="724662"/>
                </a:lnTo>
                <a:lnTo>
                  <a:pt x="1324355" y="718565"/>
                </a:lnTo>
                <a:lnTo>
                  <a:pt x="1330452" y="712469"/>
                </a:lnTo>
                <a:close/>
              </a:path>
              <a:path w="1336675" h="725170">
                <a:moveTo>
                  <a:pt x="12954" y="724662"/>
                </a:moveTo>
                <a:lnTo>
                  <a:pt x="12954" y="718565"/>
                </a:lnTo>
                <a:lnTo>
                  <a:pt x="6096" y="712469"/>
                </a:lnTo>
                <a:lnTo>
                  <a:pt x="6096" y="724662"/>
                </a:lnTo>
                <a:lnTo>
                  <a:pt x="12954" y="724662"/>
                </a:lnTo>
                <a:close/>
              </a:path>
              <a:path w="1336675" h="725170">
                <a:moveTo>
                  <a:pt x="1330452" y="12191"/>
                </a:moveTo>
                <a:lnTo>
                  <a:pt x="1324355" y="6095"/>
                </a:lnTo>
                <a:lnTo>
                  <a:pt x="1324355" y="12191"/>
                </a:lnTo>
                <a:lnTo>
                  <a:pt x="1330452" y="12191"/>
                </a:lnTo>
                <a:close/>
              </a:path>
              <a:path w="1336675" h="725170">
                <a:moveTo>
                  <a:pt x="1330452" y="712469"/>
                </a:moveTo>
                <a:lnTo>
                  <a:pt x="1330452" y="12191"/>
                </a:lnTo>
                <a:lnTo>
                  <a:pt x="1324355" y="12191"/>
                </a:lnTo>
                <a:lnTo>
                  <a:pt x="1324355" y="712469"/>
                </a:lnTo>
                <a:lnTo>
                  <a:pt x="1330452" y="712469"/>
                </a:lnTo>
                <a:close/>
              </a:path>
              <a:path w="1336675" h="725170">
                <a:moveTo>
                  <a:pt x="1330452" y="724662"/>
                </a:moveTo>
                <a:lnTo>
                  <a:pt x="1330452" y="712469"/>
                </a:lnTo>
                <a:lnTo>
                  <a:pt x="1324355" y="718565"/>
                </a:lnTo>
                <a:lnTo>
                  <a:pt x="1324355" y="724662"/>
                </a:lnTo>
                <a:lnTo>
                  <a:pt x="1330452" y="724662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26029" y="3553459"/>
            <a:ext cx="13246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Authenticate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14544" y="3662553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51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63134" y="2794254"/>
            <a:ext cx="0" cy="878205"/>
          </a:xfrm>
          <a:custGeom>
            <a:avLst/>
            <a:gdLst/>
            <a:ahLst/>
            <a:cxnLst/>
            <a:rect l="l" t="t" r="r" b="b"/>
            <a:pathLst>
              <a:path w="0" h="878204">
                <a:moveTo>
                  <a:pt x="0" y="0"/>
                </a:moveTo>
                <a:lnTo>
                  <a:pt x="0" y="877824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77103" y="28037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 h="0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72659" y="2794254"/>
            <a:ext cx="0" cy="878205"/>
          </a:xfrm>
          <a:custGeom>
            <a:avLst/>
            <a:gdLst/>
            <a:ahLst/>
            <a:cxnLst/>
            <a:rect l="l" t="t" r="r" b="b"/>
            <a:pathLst>
              <a:path w="0" h="878204">
                <a:moveTo>
                  <a:pt x="0" y="0"/>
                </a:moveTo>
                <a:lnTo>
                  <a:pt x="0" y="877824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83302" y="1981961"/>
            <a:ext cx="357505" cy="831850"/>
          </a:xfrm>
          <a:custGeom>
            <a:avLst/>
            <a:gdLst/>
            <a:ahLst/>
            <a:cxnLst/>
            <a:rect l="l" t="t" r="r" b="b"/>
            <a:pathLst>
              <a:path w="357504" h="831850">
                <a:moveTo>
                  <a:pt x="189737" y="812291"/>
                </a:moveTo>
                <a:lnTo>
                  <a:pt x="189737" y="0"/>
                </a:lnTo>
                <a:lnTo>
                  <a:pt x="0" y="0"/>
                </a:lnTo>
                <a:lnTo>
                  <a:pt x="0" y="19049"/>
                </a:lnTo>
                <a:lnTo>
                  <a:pt x="170687" y="19049"/>
                </a:lnTo>
                <a:lnTo>
                  <a:pt x="170687" y="9905"/>
                </a:lnTo>
                <a:lnTo>
                  <a:pt x="179831" y="19049"/>
                </a:lnTo>
                <a:lnTo>
                  <a:pt x="179831" y="812291"/>
                </a:lnTo>
                <a:lnTo>
                  <a:pt x="189737" y="812291"/>
                </a:lnTo>
                <a:close/>
              </a:path>
              <a:path w="357504" h="831850">
                <a:moveTo>
                  <a:pt x="179831" y="19049"/>
                </a:moveTo>
                <a:lnTo>
                  <a:pt x="170687" y="9905"/>
                </a:lnTo>
                <a:lnTo>
                  <a:pt x="170687" y="19049"/>
                </a:lnTo>
                <a:lnTo>
                  <a:pt x="179831" y="19049"/>
                </a:lnTo>
                <a:close/>
              </a:path>
              <a:path w="357504" h="831850">
                <a:moveTo>
                  <a:pt x="189737" y="831341"/>
                </a:moveTo>
                <a:lnTo>
                  <a:pt x="189737" y="822197"/>
                </a:lnTo>
                <a:lnTo>
                  <a:pt x="179831" y="812291"/>
                </a:lnTo>
                <a:lnTo>
                  <a:pt x="179831" y="19049"/>
                </a:lnTo>
                <a:lnTo>
                  <a:pt x="170687" y="19049"/>
                </a:lnTo>
                <a:lnTo>
                  <a:pt x="170687" y="831341"/>
                </a:lnTo>
                <a:lnTo>
                  <a:pt x="189737" y="831341"/>
                </a:lnTo>
                <a:close/>
              </a:path>
              <a:path w="357504" h="831850">
                <a:moveTo>
                  <a:pt x="357377" y="831341"/>
                </a:moveTo>
                <a:lnTo>
                  <a:pt x="357377" y="812291"/>
                </a:lnTo>
                <a:lnTo>
                  <a:pt x="179831" y="812291"/>
                </a:lnTo>
                <a:lnTo>
                  <a:pt x="189737" y="822197"/>
                </a:lnTo>
                <a:lnTo>
                  <a:pt x="189737" y="831341"/>
                </a:lnTo>
                <a:lnTo>
                  <a:pt x="357377" y="83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4714" y="2803779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534" y="2251710"/>
            <a:ext cx="924560" cy="1069975"/>
          </a:xfrm>
          <a:custGeom>
            <a:avLst/>
            <a:gdLst/>
            <a:ahLst/>
            <a:cxnLst/>
            <a:rect l="l" t="t" r="r" b="b"/>
            <a:pathLst>
              <a:path w="924560" h="1069975">
                <a:moveTo>
                  <a:pt x="924306" y="1069848"/>
                </a:moveTo>
                <a:lnTo>
                  <a:pt x="924306" y="253746"/>
                </a:lnTo>
                <a:lnTo>
                  <a:pt x="670560" y="0"/>
                </a:lnTo>
                <a:lnTo>
                  <a:pt x="0" y="0"/>
                </a:lnTo>
                <a:lnTo>
                  <a:pt x="0" y="1069848"/>
                </a:lnTo>
                <a:lnTo>
                  <a:pt x="924306" y="106984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2094" y="225171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3746" y="253746"/>
                </a:moveTo>
                <a:lnTo>
                  <a:pt x="0" y="0"/>
                </a:lnTo>
                <a:lnTo>
                  <a:pt x="50292" y="203454"/>
                </a:lnTo>
                <a:lnTo>
                  <a:pt x="253746" y="253746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438" y="2244851"/>
            <a:ext cx="937260" cy="1083310"/>
          </a:xfrm>
          <a:custGeom>
            <a:avLst/>
            <a:gdLst/>
            <a:ahLst/>
            <a:cxnLst/>
            <a:rect l="l" t="t" r="r" b="b"/>
            <a:pathLst>
              <a:path w="937260" h="1083310">
                <a:moveTo>
                  <a:pt x="937260" y="260604"/>
                </a:moveTo>
                <a:lnTo>
                  <a:pt x="937260" y="258318"/>
                </a:lnTo>
                <a:lnTo>
                  <a:pt x="680466" y="2286"/>
                </a:lnTo>
                <a:lnTo>
                  <a:pt x="679704" y="762"/>
                </a:lnTo>
                <a:lnTo>
                  <a:pt x="67818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79754"/>
                </a:lnTo>
                <a:lnTo>
                  <a:pt x="3048" y="1082802"/>
                </a:lnTo>
                <a:lnTo>
                  <a:pt x="6096" y="1082802"/>
                </a:lnTo>
                <a:lnTo>
                  <a:pt x="6096" y="12954"/>
                </a:lnTo>
                <a:lnTo>
                  <a:pt x="12954" y="6858"/>
                </a:lnTo>
                <a:lnTo>
                  <a:pt x="12954" y="12954"/>
                </a:lnTo>
                <a:lnTo>
                  <a:pt x="669798" y="12954"/>
                </a:lnTo>
                <a:lnTo>
                  <a:pt x="669798" y="8382"/>
                </a:lnTo>
                <a:lnTo>
                  <a:pt x="682752" y="5334"/>
                </a:lnTo>
                <a:lnTo>
                  <a:pt x="688256" y="27602"/>
                </a:lnTo>
                <a:lnTo>
                  <a:pt x="909657" y="249003"/>
                </a:lnTo>
                <a:lnTo>
                  <a:pt x="931926" y="254508"/>
                </a:lnTo>
                <a:lnTo>
                  <a:pt x="931926" y="260604"/>
                </a:lnTo>
                <a:lnTo>
                  <a:pt x="937260" y="260604"/>
                </a:lnTo>
                <a:close/>
              </a:path>
              <a:path w="937260" h="1083310">
                <a:moveTo>
                  <a:pt x="12954" y="12954"/>
                </a:moveTo>
                <a:lnTo>
                  <a:pt x="12954" y="6858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937260" h="1083310">
                <a:moveTo>
                  <a:pt x="12954" y="1070610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1070610"/>
                </a:lnTo>
                <a:lnTo>
                  <a:pt x="12954" y="1070610"/>
                </a:lnTo>
                <a:close/>
              </a:path>
              <a:path w="937260" h="1083310">
                <a:moveTo>
                  <a:pt x="930402" y="1070610"/>
                </a:moveTo>
                <a:lnTo>
                  <a:pt x="6096" y="1070610"/>
                </a:lnTo>
                <a:lnTo>
                  <a:pt x="12954" y="1076706"/>
                </a:lnTo>
                <a:lnTo>
                  <a:pt x="12954" y="1082802"/>
                </a:lnTo>
                <a:lnTo>
                  <a:pt x="924306" y="1082802"/>
                </a:lnTo>
                <a:lnTo>
                  <a:pt x="924306" y="1076706"/>
                </a:lnTo>
                <a:lnTo>
                  <a:pt x="930402" y="1070610"/>
                </a:lnTo>
                <a:close/>
              </a:path>
              <a:path w="937260" h="1083310">
                <a:moveTo>
                  <a:pt x="12954" y="1082802"/>
                </a:moveTo>
                <a:lnTo>
                  <a:pt x="12954" y="1076706"/>
                </a:lnTo>
                <a:lnTo>
                  <a:pt x="6096" y="1070610"/>
                </a:lnTo>
                <a:lnTo>
                  <a:pt x="6096" y="1082802"/>
                </a:lnTo>
                <a:lnTo>
                  <a:pt x="12954" y="1082802"/>
                </a:lnTo>
                <a:close/>
              </a:path>
              <a:path w="937260" h="1083310">
                <a:moveTo>
                  <a:pt x="688256" y="27602"/>
                </a:moveTo>
                <a:lnTo>
                  <a:pt x="682752" y="5334"/>
                </a:lnTo>
                <a:lnTo>
                  <a:pt x="669798" y="8382"/>
                </a:lnTo>
                <a:lnTo>
                  <a:pt x="670945" y="12954"/>
                </a:lnTo>
                <a:lnTo>
                  <a:pt x="672084" y="12954"/>
                </a:lnTo>
                <a:lnTo>
                  <a:pt x="672084" y="11430"/>
                </a:lnTo>
                <a:lnTo>
                  <a:pt x="676656" y="12954"/>
                </a:lnTo>
                <a:lnTo>
                  <a:pt x="676656" y="16002"/>
                </a:lnTo>
                <a:lnTo>
                  <a:pt x="688256" y="27602"/>
                </a:lnTo>
                <a:close/>
              </a:path>
              <a:path w="937260" h="1083310">
                <a:moveTo>
                  <a:pt x="670945" y="12954"/>
                </a:moveTo>
                <a:lnTo>
                  <a:pt x="669798" y="8382"/>
                </a:lnTo>
                <a:lnTo>
                  <a:pt x="669798" y="12954"/>
                </a:lnTo>
                <a:lnTo>
                  <a:pt x="670945" y="12954"/>
                </a:lnTo>
                <a:close/>
              </a:path>
              <a:path w="937260" h="1083310">
                <a:moveTo>
                  <a:pt x="732137" y="205122"/>
                </a:moveTo>
                <a:lnTo>
                  <a:pt x="688256" y="27602"/>
                </a:lnTo>
                <a:lnTo>
                  <a:pt x="673608" y="12954"/>
                </a:lnTo>
                <a:lnTo>
                  <a:pt x="670945" y="12954"/>
                </a:lnTo>
                <a:lnTo>
                  <a:pt x="720852" y="211836"/>
                </a:lnTo>
                <a:lnTo>
                  <a:pt x="728472" y="217161"/>
                </a:lnTo>
                <a:lnTo>
                  <a:pt x="728472" y="204216"/>
                </a:lnTo>
                <a:lnTo>
                  <a:pt x="732137" y="205122"/>
                </a:lnTo>
                <a:close/>
              </a:path>
              <a:path w="937260" h="1083310">
                <a:moveTo>
                  <a:pt x="676656" y="12954"/>
                </a:moveTo>
                <a:lnTo>
                  <a:pt x="672084" y="11430"/>
                </a:lnTo>
                <a:lnTo>
                  <a:pt x="673608" y="12954"/>
                </a:lnTo>
                <a:lnTo>
                  <a:pt x="676656" y="12954"/>
                </a:lnTo>
                <a:close/>
              </a:path>
              <a:path w="937260" h="1083310">
                <a:moveTo>
                  <a:pt x="673608" y="12954"/>
                </a:moveTo>
                <a:lnTo>
                  <a:pt x="672084" y="11430"/>
                </a:lnTo>
                <a:lnTo>
                  <a:pt x="672084" y="12954"/>
                </a:lnTo>
                <a:lnTo>
                  <a:pt x="673608" y="12954"/>
                </a:lnTo>
                <a:close/>
              </a:path>
              <a:path w="937260" h="1083310">
                <a:moveTo>
                  <a:pt x="676656" y="16002"/>
                </a:moveTo>
                <a:lnTo>
                  <a:pt x="676656" y="12954"/>
                </a:lnTo>
                <a:lnTo>
                  <a:pt x="673608" y="12954"/>
                </a:lnTo>
                <a:lnTo>
                  <a:pt x="676656" y="16002"/>
                </a:lnTo>
                <a:close/>
              </a:path>
              <a:path w="937260" h="1083310">
                <a:moveTo>
                  <a:pt x="733044" y="208788"/>
                </a:moveTo>
                <a:lnTo>
                  <a:pt x="732137" y="205122"/>
                </a:lnTo>
                <a:lnTo>
                  <a:pt x="728472" y="204216"/>
                </a:lnTo>
                <a:lnTo>
                  <a:pt x="733044" y="208788"/>
                </a:lnTo>
                <a:close/>
              </a:path>
              <a:path w="937260" h="1083310">
                <a:moveTo>
                  <a:pt x="733044" y="218291"/>
                </a:moveTo>
                <a:lnTo>
                  <a:pt x="733044" y="208788"/>
                </a:lnTo>
                <a:lnTo>
                  <a:pt x="728472" y="204216"/>
                </a:lnTo>
                <a:lnTo>
                  <a:pt x="728472" y="217161"/>
                </a:lnTo>
                <a:lnTo>
                  <a:pt x="733044" y="218291"/>
                </a:lnTo>
                <a:close/>
              </a:path>
              <a:path w="937260" h="1083310">
                <a:moveTo>
                  <a:pt x="937260" y="261366"/>
                </a:moveTo>
                <a:lnTo>
                  <a:pt x="937260" y="260604"/>
                </a:lnTo>
                <a:lnTo>
                  <a:pt x="928442" y="260604"/>
                </a:lnTo>
                <a:lnTo>
                  <a:pt x="925830" y="265176"/>
                </a:lnTo>
                <a:lnTo>
                  <a:pt x="909657" y="249003"/>
                </a:lnTo>
                <a:lnTo>
                  <a:pt x="732137" y="205122"/>
                </a:lnTo>
                <a:lnTo>
                  <a:pt x="733044" y="208788"/>
                </a:lnTo>
                <a:lnTo>
                  <a:pt x="733044" y="218291"/>
                </a:lnTo>
                <a:lnTo>
                  <a:pt x="931926" y="267462"/>
                </a:lnTo>
                <a:lnTo>
                  <a:pt x="934974" y="266700"/>
                </a:lnTo>
                <a:lnTo>
                  <a:pt x="935736" y="263652"/>
                </a:lnTo>
                <a:lnTo>
                  <a:pt x="937260" y="261366"/>
                </a:lnTo>
                <a:close/>
              </a:path>
              <a:path w="937260" h="1083310">
                <a:moveTo>
                  <a:pt x="931926" y="254508"/>
                </a:moveTo>
                <a:lnTo>
                  <a:pt x="909657" y="249003"/>
                </a:lnTo>
                <a:lnTo>
                  <a:pt x="924306" y="263652"/>
                </a:lnTo>
                <a:lnTo>
                  <a:pt x="924306" y="260604"/>
                </a:lnTo>
                <a:lnTo>
                  <a:pt x="928442" y="260604"/>
                </a:lnTo>
                <a:lnTo>
                  <a:pt x="931926" y="254508"/>
                </a:lnTo>
                <a:close/>
              </a:path>
              <a:path w="937260" h="1083310">
                <a:moveTo>
                  <a:pt x="928442" y="260604"/>
                </a:moveTo>
                <a:lnTo>
                  <a:pt x="924306" y="260604"/>
                </a:lnTo>
                <a:lnTo>
                  <a:pt x="924306" y="263652"/>
                </a:lnTo>
                <a:lnTo>
                  <a:pt x="925830" y="265176"/>
                </a:lnTo>
                <a:lnTo>
                  <a:pt x="928442" y="260604"/>
                </a:lnTo>
                <a:close/>
              </a:path>
              <a:path w="937260" h="1083310">
                <a:moveTo>
                  <a:pt x="937260" y="1079754"/>
                </a:moveTo>
                <a:lnTo>
                  <a:pt x="937260" y="261366"/>
                </a:lnTo>
                <a:lnTo>
                  <a:pt x="935736" y="263652"/>
                </a:lnTo>
                <a:lnTo>
                  <a:pt x="934974" y="266700"/>
                </a:lnTo>
                <a:lnTo>
                  <a:pt x="931926" y="267462"/>
                </a:lnTo>
                <a:lnTo>
                  <a:pt x="924306" y="265578"/>
                </a:lnTo>
                <a:lnTo>
                  <a:pt x="924306" y="1070610"/>
                </a:lnTo>
                <a:lnTo>
                  <a:pt x="930402" y="1070610"/>
                </a:lnTo>
                <a:lnTo>
                  <a:pt x="930402" y="1082802"/>
                </a:lnTo>
                <a:lnTo>
                  <a:pt x="934212" y="1082802"/>
                </a:lnTo>
                <a:lnTo>
                  <a:pt x="937260" y="1079754"/>
                </a:lnTo>
                <a:close/>
              </a:path>
              <a:path w="937260" h="1083310">
                <a:moveTo>
                  <a:pt x="930402" y="1082802"/>
                </a:moveTo>
                <a:lnTo>
                  <a:pt x="930402" y="1070610"/>
                </a:lnTo>
                <a:lnTo>
                  <a:pt x="924306" y="1076706"/>
                </a:lnTo>
                <a:lnTo>
                  <a:pt x="924306" y="1082802"/>
                </a:lnTo>
                <a:lnTo>
                  <a:pt x="930402" y="1082802"/>
                </a:lnTo>
                <a:close/>
              </a:path>
              <a:path w="937260" h="1083310">
                <a:moveTo>
                  <a:pt x="931926" y="260604"/>
                </a:moveTo>
                <a:lnTo>
                  <a:pt x="931926" y="254508"/>
                </a:lnTo>
                <a:lnTo>
                  <a:pt x="928442" y="260604"/>
                </a:lnTo>
                <a:lnTo>
                  <a:pt x="931926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9220" y="2852420"/>
            <a:ext cx="8699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message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16823" y="2267711"/>
            <a:ext cx="924560" cy="1069975"/>
          </a:xfrm>
          <a:custGeom>
            <a:avLst/>
            <a:gdLst/>
            <a:ahLst/>
            <a:cxnLst/>
            <a:rect l="l" t="t" r="r" b="b"/>
            <a:pathLst>
              <a:path w="924559" h="1069975">
                <a:moveTo>
                  <a:pt x="924306" y="1069848"/>
                </a:moveTo>
                <a:lnTo>
                  <a:pt x="924306" y="254508"/>
                </a:lnTo>
                <a:lnTo>
                  <a:pt x="670559" y="0"/>
                </a:lnTo>
                <a:lnTo>
                  <a:pt x="0" y="0"/>
                </a:lnTo>
                <a:lnTo>
                  <a:pt x="0" y="1069848"/>
                </a:lnTo>
                <a:lnTo>
                  <a:pt x="924306" y="1069848"/>
                </a:lnTo>
                <a:close/>
              </a:path>
            </a:pathLst>
          </a:custGeom>
          <a:solidFill>
            <a:srgbClr val="F7F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87383" y="2267711"/>
            <a:ext cx="254000" cy="254635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253746" y="254508"/>
                </a:moveTo>
                <a:lnTo>
                  <a:pt x="0" y="0"/>
                </a:lnTo>
                <a:lnTo>
                  <a:pt x="50292" y="203454"/>
                </a:lnTo>
                <a:lnTo>
                  <a:pt x="253746" y="254508"/>
                </a:lnTo>
                <a:close/>
              </a:path>
            </a:pathLst>
          </a:custGeom>
          <a:solidFill>
            <a:srgbClr val="C6C6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10728" y="2261616"/>
            <a:ext cx="937260" cy="1082040"/>
          </a:xfrm>
          <a:custGeom>
            <a:avLst/>
            <a:gdLst/>
            <a:ahLst/>
            <a:cxnLst/>
            <a:rect l="l" t="t" r="r" b="b"/>
            <a:pathLst>
              <a:path w="937259" h="1082039">
                <a:moveTo>
                  <a:pt x="937259" y="260604"/>
                </a:moveTo>
                <a:lnTo>
                  <a:pt x="937259" y="257556"/>
                </a:lnTo>
                <a:lnTo>
                  <a:pt x="934973" y="256032"/>
                </a:lnTo>
                <a:lnTo>
                  <a:pt x="681227" y="1524"/>
                </a:lnTo>
                <a:lnTo>
                  <a:pt x="678179" y="0"/>
                </a:lnTo>
                <a:lnTo>
                  <a:pt x="3047" y="0"/>
                </a:lnTo>
                <a:lnTo>
                  <a:pt x="0" y="3048"/>
                </a:lnTo>
                <a:lnTo>
                  <a:pt x="0" y="1079754"/>
                </a:lnTo>
                <a:lnTo>
                  <a:pt x="3047" y="1082040"/>
                </a:lnTo>
                <a:lnTo>
                  <a:pt x="6095" y="1082040"/>
                </a:lnTo>
                <a:lnTo>
                  <a:pt x="6095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670559" y="12192"/>
                </a:lnTo>
                <a:lnTo>
                  <a:pt x="670559" y="7620"/>
                </a:lnTo>
                <a:lnTo>
                  <a:pt x="682751" y="4572"/>
                </a:lnTo>
                <a:lnTo>
                  <a:pt x="688384" y="27017"/>
                </a:lnTo>
                <a:lnTo>
                  <a:pt x="909611" y="248908"/>
                </a:lnTo>
                <a:lnTo>
                  <a:pt x="931925" y="254508"/>
                </a:lnTo>
                <a:lnTo>
                  <a:pt x="931925" y="260604"/>
                </a:lnTo>
                <a:lnTo>
                  <a:pt x="937259" y="260604"/>
                </a:lnTo>
                <a:close/>
              </a:path>
              <a:path w="937259" h="1082039">
                <a:moveTo>
                  <a:pt x="12953" y="12192"/>
                </a:moveTo>
                <a:lnTo>
                  <a:pt x="12953" y="6096"/>
                </a:lnTo>
                <a:lnTo>
                  <a:pt x="6095" y="12192"/>
                </a:lnTo>
                <a:lnTo>
                  <a:pt x="12953" y="12192"/>
                </a:lnTo>
                <a:close/>
              </a:path>
              <a:path w="937259" h="1082039">
                <a:moveTo>
                  <a:pt x="12953" y="1069848"/>
                </a:moveTo>
                <a:lnTo>
                  <a:pt x="12953" y="12192"/>
                </a:lnTo>
                <a:lnTo>
                  <a:pt x="6095" y="12192"/>
                </a:lnTo>
                <a:lnTo>
                  <a:pt x="6095" y="1069848"/>
                </a:lnTo>
                <a:lnTo>
                  <a:pt x="12953" y="1069848"/>
                </a:lnTo>
                <a:close/>
              </a:path>
              <a:path w="937259" h="1082039">
                <a:moveTo>
                  <a:pt x="930401" y="1069848"/>
                </a:moveTo>
                <a:lnTo>
                  <a:pt x="6095" y="1069848"/>
                </a:lnTo>
                <a:lnTo>
                  <a:pt x="12953" y="1075944"/>
                </a:lnTo>
                <a:lnTo>
                  <a:pt x="12953" y="1082040"/>
                </a:lnTo>
                <a:lnTo>
                  <a:pt x="924305" y="1082040"/>
                </a:lnTo>
                <a:lnTo>
                  <a:pt x="924305" y="1075944"/>
                </a:lnTo>
                <a:lnTo>
                  <a:pt x="930401" y="1069848"/>
                </a:lnTo>
                <a:close/>
              </a:path>
              <a:path w="937259" h="1082039">
                <a:moveTo>
                  <a:pt x="12953" y="1082040"/>
                </a:moveTo>
                <a:lnTo>
                  <a:pt x="12953" y="1075944"/>
                </a:lnTo>
                <a:lnTo>
                  <a:pt x="6095" y="1069848"/>
                </a:lnTo>
                <a:lnTo>
                  <a:pt x="6095" y="1082040"/>
                </a:lnTo>
                <a:lnTo>
                  <a:pt x="12953" y="1082040"/>
                </a:lnTo>
                <a:close/>
              </a:path>
              <a:path w="937259" h="1082039">
                <a:moveTo>
                  <a:pt x="688384" y="27017"/>
                </a:moveTo>
                <a:lnTo>
                  <a:pt x="682751" y="4572"/>
                </a:lnTo>
                <a:lnTo>
                  <a:pt x="670559" y="7620"/>
                </a:lnTo>
                <a:lnTo>
                  <a:pt x="671690" y="12192"/>
                </a:lnTo>
                <a:lnTo>
                  <a:pt x="672083" y="12192"/>
                </a:lnTo>
                <a:lnTo>
                  <a:pt x="672083" y="10668"/>
                </a:lnTo>
                <a:lnTo>
                  <a:pt x="676655" y="12192"/>
                </a:lnTo>
                <a:lnTo>
                  <a:pt x="676655" y="15253"/>
                </a:lnTo>
                <a:lnTo>
                  <a:pt x="688384" y="27017"/>
                </a:lnTo>
                <a:close/>
              </a:path>
              <a:path w="937259" h="1082039">
                <a:moveTo>
                  <a:pt x="671690" y="12192"/>
                </a:moveTo>
                <a:lnTo>
                  <a:pt x="670559" y="7620"/>
                </a:lnTo>
                <a:lnTo>
                  <a:pt x="670559" y="12192"/>
                </a:lnTo>
                <a:lnTo>
                  <a:pt x="671690" y="12192"/>
                </a:lnTo>
                <a:close/>
              </a:path>
              <a:path w="937259" h="1082039">
                <a:moveTo>
                  <a:pt x="732940" y="204575"/>
                </a:moveTo>
                <a:lnTo>
                  <a:pt x="688384" y="27017"/>
                </a:lnTo>
                <a:lnTo>
                  <a:pt x="673603" y="12192"/>
                </a:lnTo>
                <a:lnTo>
                  <a:pt x="671690" y="12192"/>
                </a:lnTo>
                <a:lnTo>
                  <a:pt x="720851" y="211074"/>
                </a:lnTo>
                <a:lnTo>
                  <a:pt x="728471" y="216410"/>
                </a:lnTo>
                <a:lnTo>
                  <a:pt x="728471" y="203454"/>
                </a:lnTo>
                <a:lnTo>
                  <a:pt x="732940" y="204575"/>
                </a:lnTo>
                <a:close/>
              </a:path>
              <a:path w="937259" h="1082039">
                <a:moveTo>
                  <a:pt x="676655" y="12192"/>
                </a:moveTo>
                <a:lnTo>
                  <a:pt x="672083" y="10668"/>
                </a:lnTo>
                <a:lnTo>
                  <a:pt x="673603" y="12192"/>
                </a:lnTo>
                <a:lnTo>
                  <a:pt x="676655" y="12192"/>
                </a:lnTo>
                <a:close/>
              </a:path>
              <a:path w="937259" h="1082039">
                <a:moveTo>
                  <a:pt x="673603" y="12192"/>
                </a:moveTo>
                <a:lnTo>
                  <a:pt x="672083" y="10668"/>
                </a:lnTo>
                <a:lnTo>
                  <a:pt x="672083" y="12192"/>
                </a:lnTo>
                <a:lnTo>
                  <a:pt x="673603" y="12192"/>
                </a:lnTo>
                <a:close/>
              </a:path>
              <a:path w="937259" h="1082039">
                <a:moveTo>
                  <a:pt x="676655" y="15253"/>
                </a:moveTo>
                <a:lnTo>
                  <a:pt x="676655" y="12192"/>
                </a:lnTo>
                <a:lnTo>
                  <a:pt x="673603" y="12192"/>
                </a:lnTo>
                <a:lnTo>
                  <a:pt x="676655" y="15253"/>
                </a:lnTo>
                <a:close/>
              </a:path>
              <a:path w="937259" h="1082039">
                <a:moveTo>
                  <a:pt x="733805" y="208026"/>
                </a:moveTo>
                <a:lnTo>
                  <a:pt x="732940" y="204575"/>
                </a:lnTo>
                <a:lnTo>
                  <a:pt x="728471" y="203454"/>
                </a:lnTo>
                <a:lnTo>
                  <a:pt x="733805" y="208026"/>
                </a:lnTo>
                <a:close/>
              </a:path>
              <a:path w="937259" h="1082039">
                <a:moveTo>
                  <a:pt x="733805" y="217749"/>
                </a:moveTo>
                <a:lnTo>
                  <a:pt x="733805" y="208026"/>
                </a:lnTo>
                <a:lnTo>
                  <a:pt x="728471" y="203454"/>
                </a:lnTo>
                <a:lnTo>
                  <a:pt x="728471" y="216410"/>
                </a:lnTo>
                <a:lnTo>
                  <a:pt x="733805" y="217749"/>
                </a:lnTo>
                <a:close/>
              </a:path>
              <a:path w="937259" h="1082039">
                <a:moveTo>
                  <a:pt x="937259" y="261366"/>
                </a:moveTo>
                <a:lnTo>
                  <a:pt x="937259" y="260604"/>
                </a:lnTo>
                <a:lnTo>
                  <a:pt x="928442" y="260604"/>
                </a:lnTo>
                <a:lnTo>
                  <a:pt x="925829" y="265176"/>
                </a:lnTo>
                <a:lnTo>
                  <a:pt x="909611" y="248908"/>
                </a:lnTo>
                <a:lnTo>
                  <a:pt x="732940" y="204575"/>
                </a:lnTo>
                <a:lnTo>
                  <a:pt x="733805" y="208026"/>
                </a:lnTo>
                <a:lnTo>
                  <a:pt x="733805" y="217749"/>
                </a:lnTo>
                <a:lnTo>
                  <a:pt x="931925" y="267462"/>
                </a:lnTo>
                <a:lnTo>
                  <a:pt x="934973" y="265938"/>
                </a:lnTo>
                <a:lnTo>
                  <a:pt x="936497" y="263652"/>
                </a:lnTo>
                <a:lnTo>
                  <a:pt x="937259" y="261366"/>
                </a:lnTo>
                <a:close/>
              </a:path>
              <a:path w="937259" h="1082039">
                <a:moveTo>
                  <a:pt x="931925" y="254508"/>
                </a:moveTo>
                <a:lnTo>
                  <a:pt x="909611" y="248908"/>
                </a:lnTo>
                <a:lnTo>
                  <a:pt x="924305" y="263647"/>
                </a:lnTo>
                <a:lnTo>
                  <a:pt x="924305" y="260604"/>
                </a:lnTo>
                <a:lnTo>
                  <a:pt x="928442" y="260604"/>
                </a:lnTo>
                <a:lnTo>
                  <a:pt x="931925" y="254508"/>
                </a:lnTo>
                <a:close/>
              </a:path>
              <a:path w="937259" h="1082039">
                <a:moveTo>
                  <a:pt x="928442" y="260604"/>
                </a:moveTo>
                <a:lnTo>
                  <a:pt x="924305" y="260604"/>
                </a:lnTo>
                <a:lnTo>
                  <a:pt x="924305" y="263647"/>
                </a:lnTo>
                <a:lnTo>
                  <a:pt x="925829" y="265176"/>
                </a:lnTo>
                <a:lnTo>
                  <a:pt x="928442" y="260604"/>
                </a:lnTo>
                <a:close/>
              </a:path>
              <a:path w="937259" h="1082039">
                <a:moveTo>
                  <a:pt x="937259" y="1079754"/>
                </a:moveTo>
                <a:lnTo>
                  <a:pt x="937259" y="261366"/>
                </a:lnTo>
                <a:lnTo>
                  <a:pt x="936497" y="263652"/>
                </a:lnTo>
                <a:lnTo>
                  <a:pt x="934973" y="265938"/>
                </a:lnTo>
                <a:lnTo>
                  <a:pt x="931925" y="267462"/>
                </a:lnTo>
                <a:lnTo>
                  <a:pt x="924305" y="265549"/>
                </a:lnTo>
                <a:lnTo>
                  <a:pt x="924305" y="1069848"/>
                </a:lnTo>
                <a:lnTo>
                  <a:pt x="930401" y="1069848"/>
                </a:lnTo>
                <a:lnTo>
                  <a:pt x="930401" y="1082040"/>
                </a:lnTo>
                <a:lnTo>
                  <a:pt x="934211" y="1082040"/>
                </a:lnTo>
                <a:lnTo>
                  <a:pt x="937259" y="1079754"/>
                </a:lnTo>
                <a:close/>
              </a:path>
              <a:path w="937259" h="1082039">
                <a:moveTo>
                  <a:pt x="930401" y="1082040"/>
                </a:moveTo>
                <a:lnTo>
                  <a:pt x="930401" y="1069848"/>
                </a:lnTo>
                <a:lnTo>
                  <a:pt x="924305" y="1075944"/>
                </a:lnTo>
                <a:lnTo>
                  <a:pt x="924305" y="1082040"/>
                </a:lnTo>
                <a:lnTo>
                  <a:pt x="930401" y="1082040"/>
                </a:lnTo>
                <a:close/>
              </a:path>
              <a:path w="937259" h="1082039">
                <a:moveTo>
                  <a:pt x="931925" y="260604"/>
                </a:moveTo>
                <a:lnTo>
                  <a:pt x="931925" y="254508"/>
                </a:lnTo>
                <a:lnTo>
                  <a:pt x="928442" y="260604"/>
                </a:lnTo>
                <a:lnTo>
                  <a:pt x="931925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144509" y="2869184"/>
            <a:ext cx="8699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message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05839" y="1978914"/>
            <a:ext cx="505459" cy="818515"/>
          </a:xfrm>
          <a:custGeom>
            <a:avLst/>
            <a:gdLst/>
            <a:ahLst/>
            <a:cxnLst/>
            <a:rect l="l" t="t" r="r" b="b"/>
            <a:pathLst>
              <a:path w="505459" h="818514">
                <a:moveTo>
                  <a:pt x="251460" y="799338"/>
                </a:moveTo>
                <a:lnTo>
                  <a:pt x="0" y="799338"/>
                </a:lnTo>
                <a:lnTo>
                  <a:pt x="0" y="818388"/>
                </a:lnTo>
                <a:lnTo>
                  <a:pt x="242315" y="818388"/>
                </a:lnTo>
                <a:lnTo>
                  <a:pt x="242315" y="808482"/>
                </a:lnTo>
                <a:lnTo>
                  <a:pt x="251460" y="799338"/>
                </a:lnTo>
                <a:close/>
              </a:path>
              <a:path w="505459" h="818514">
                <a:moveTo>
                  <a:pt x="441959" y="48006"/>
                </a:moveTo>
                <a:lnTo>
                  <a:pt x="441959" y="28956"/>
                </a:lnTo>
                <a:lnTo>
                  <a:pt x="242315" y="28956"/>
                </a:lnTo>
                <a:lnTo>
                  <a:pt x="242315" y="799338"/>
                </a:lnTo>
                <a:lnTo>
                  <a:pt x="251460" y="799338"/>
                </a:lnTo>
                <a:lnTo>
                  <a:pt x="251459" y="48006"/>
                </a:lnTo>
                <a:lnTo>
                  <a:pt x="261365" y="38100"/>
                </a:lnTo>
                <a:lnTo>
                  <a:pt x="261365" y="48006"/>
                </a:lnTo>
                <a:lnTo>
                  <a:pt x="441959" y="48006"/>
                </a:lnTo>
                <a:close/>
              </a:path>
              <a:path w="505459" h="818514">
                <a:moveTo>
                  <a:pt x="261365" y="818388"/>
                </a:moveTo>
                <a:lnTo>
                  <a:pt x="261365" y="48006"/>
                </a:lnTo>
                <a:lnTo>
                  <a:pt x="251459" y="48006"/>
                </a:lnTo>
                <a:lnTo>
                  <a:pt x="251460" y="799338"/>
                </a:lnTo>
                <a:lnTo>
                  <a:pt x="242315" y="808482"/>
                </a:lnTo>
                <a:lnTo>
                  <a:pt x="242315" y="818388"/>
                </a:lnTo>
                <a:lnTo>
                  <a:pt x="261365" y="818388"/>
                </a:lnTo>
                <a:close/>
              </a:path>
              <a:path w="505459" h="818514">
                <a:moveTo>
                  <a:pt x="261365" y="48006"/>
                </a:moveTo>
                <a:lnTo>
                  <a:pt x="261365" y="38100"/>
                </a:lnTo>
                <a:lnTo>
                  <a:pt x="251459" y="48006"/>
                </a:lnTo>
                <a:lnTo>
                  <a:pt x="261365" y="48006"/>
                </a:lnTo>
                <a:close/>
              </a:path>
              <a:path w="505459" h="818514">
                <a:moveTo>
                  <a:pt x="505205" y="38100"/>
                </a:moveTo>
                <a:lnTo>
                  <a:pt x="429005" y="0"/>
                </a:lnTo>
                <a:lnTo>
                  <a:pt x="429005" y="28956"/>
                </a:lnTo>
                <a:lnTo>
                  <a:pt x="441959" y="28956"/>
                </a:lnTo>
                <a:lnTo>
                  <a:pt x="441959" y="69723"/>
                </a:lnTo>
                <a:lnTo>
                  <a:pt x="505205" y="38100"/>
                </a:lnTo>
                <a:close/>
              </a:path>
              <a:path w="505459" h="818514">
                <a:moveTo>
                  <a:pt x="441959" y="69723"/>
                </a:moveTo>
                <a:lnTo>
                  <a:pt x="441959" y="48006"/>
                </a:lnTo>
                <a:lnTo>
                  <a:pt x="429005" y="48006"/>
                </a:lnTo>
                <a:lnTo>
                  <a:pt x="429005" y="76200"/>
                </a:lnTo>
                <a:lnTo>
                  <a:pt x="441959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05839" y="2778251"/>
            <a:ext cx="505459" cy="946150"/>
          </a:xfrm>
          <a:custGeom>
            <a:avLst/>
            <a:gdLst/>
            <a:ahLst/>
            <a:cxnLst/>
            <a:rect l="l" t="t" r="r" b="b"/>
            <a:pathLst>
              <a:path w="505459" h="946150">
                <a:moveTo>
                  <a:pt x="261366" y="898397"/>
                </a:moveTo>
                <a:lnTo>
                  <a:pt x="261365" y="0"/>
                </a:lnTo>
                <a:lnTo>
                  <a:pt x="0" y="0"/>
                </a:lnTo>
                <a:lnTo>
                  <a:pt x="0" y="19050"/>
                </a:lnTo>
                <a:lnTo>
                  <a:pt x="242315" y="19049"/>
                </a:lnTo>
                <a:lnTo>
                  <a:pt x="242315" y="9143"/>
                </a:lnTo>
                <a:lnTo>
                  <a:pt x="251460" y="19049"/>
                </a:lnTo>
                <a:lnTo>
                  <a:pt x="251460" y="898397"/>
                </a:lnTo>
                <a:lnTo>
                  <a:pt x="261366" y="898397"/>
                </a:lnTo>
                <a:close/>
              </a:path>
              <a:path w="505459" h="946150">
                <a:moveTo>
                  <a:pt x="251460" y="19049"/>
                </a:moveTo>
                <a:lnTo>
                  <a:pt x="242315" y="9143"/>
                </a:lnTo>
                <a:lnTo>
                  <a:pt x="242315" y="19049"/>
                </a:lnTo>
                <a:lnTo>
                  <a:pt x="251460" y="19049"/>
                </a:lnTo>
                <a:close/>
              </a:path>
              <a:path w="505459" h="946150">
                <a:moveTo>
                  <a:pt x="261366" y="917447"/>
                </a:moveTo>
                <a:lnTo>
                  <a:pt x="261366" y="907541"/>
                </a:lnTo>
                <a:lnTo>
                  <a:pt x="251460" y="898397"/>
                </a:lnTo>
                <a:lnTo>
                  <a:pt x="251460" y="19049"/>
                </a:lnTo>
                <a:lnTo>
                  <a:pt x="242315" y="19049"/>
                </a:lnTo>
                <a:lnTo>
                  <a:pt x="242316" y="917447"/>
                </a:lnTo>
                <a:lnTo>
                  <a:pt x="261366" y="917447"/>
                </a:lnTo>
                <a:close/>
              </a:path>
              <a:path w="505459" h="946150">
                <a:moveTo>
                  <a:pt x="441960" y="917447"/>
                </a:moveTo>
                <a:lnTo>
                  <a:pt x="441960" y="898397"/>
                </a:lnTo>
                <a:lnTo>
                  <a:pt x="251460" y="898397"/>
                </a:lnTo>
                <a:lnTo>
                  <a:pt x="261366" y="907541"/>
                </a:lnTo>
                <a:lnTo>
                  <a:pt x="261366" y="917447"/>
                </a:lnTo>
                <a:lnTo>
                  <a:pt x="441960" y="917447"/>
                </a:lnTo>
                <a:close/>
              </a:path>
              <a:path w="505459" h="946150">
                <a:moveTo>
                  <a:pt x="505206" y="907541"/>
                </a:moveTo>
                <a:lnTo>
                  <a:pt x="429006" y="869441"/>
                </a:lnTo>
                <a:lnTo>
                  <a:pt x="429006" y="898397"/>
                </a:lnTo>
                <a:lnTo>
                  <a:pt x="441960" y="898397"/>
                </a:lnTo>
                <a:lnTo>
                  <a:pt x="441960" y="939164"/>
                </a:lnTo>
                <a:lnTo>
                  <a:pt x="505206" y="907541"/>
                </a:lnTo>
                <a:close/>
              </a:path>
              <a:path w="505459" h="946150">
                <a:moveTo>
                  <a:pt x="441960" y="939164"/>
                </a:moveTo>
                <a:lnTo>
                  <a:pt x="441960" y="917447"/>
                </a:lnTo>
                <a:lnTo>
                  <a:pt x="429006" y="917447"/>
                </a:lnTo>
                <a:lnTo>
                  <a:pt x="429006" y="945641"/>
                </a:lnTo>
                <a:lnTo>
                  <a:pt x="441960" y="93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20406" y="2766060"/>
            <a:ext cx="296545" cy="76200"/>
          </a:xfrm>
          <a:custGeom>
            <a:avLst/>
            <a:gdLst/>
            <a:ahLst/>
            <a:cxnLst/>
            <a:rect l="l" t="t" r="r" b="b"/>
            <a:pathLst>
              <a:path w="296545" h="76200">
                <a:moveTo>
                  <a:pt x="233172" y="47244"/>
                </a:moveTo>
                <a:lnTo>
                  <a:pt x="233172" y="28194"/>
                </a:lnTo>
                <a:lnTo>
                  <a:pt x="0" y="28194"/>
                </a:lnTo>
                <a:lnTo>
                  <a:pt x="0" y="47244"/>
                </a:lnTo>
                <a:lnTo>
                  <a:pt x="233172" y="47244"/>
                </a:lnTo>
                <a:close/>
              </a:path>
              <a:path w="296545" h="76200">
                <a:moveTo>
                  <a:pt x="296418" y="38100"/>
                </a:moveTo>
                <a:lnTo>
                  <a:pt x="220218" y="0"/>
                </a:lnTo>
                <a:lnTo>
                  <a:pt x="220218" y="28194"/>
                </a:lnTo>
                <a:lnTo>
                  <a:pt x="233172" y="28194"/>
                </a:lnTo>
                <a:lnTo>
                  <a:pt x="233172" y="69723"/>
                </a:lnTo>
                <a:lnTo>
                  <a:pt x="296418" y="38100"/>
                </a:lnTo>
                <a:close/>
              </a:path>
              <a:path w="296545" h="76200">
                <a:moveTo>
                  <a:pt x="233172" y="69723"/>
                </a:moveTo>
                <a:lnTo>
                  <a:pt x="233172" y="47244"/>
                </a:lnTo>
                <a:lnTo>
                  <a:pt x="220218" y="47244"/>
                </a:lnTo>
                <a:lnTo>
                  <a:pt x="220218" y="76200"/>
                </a:lnTo>
                <a:lnTo>
                  <a:pt x="233172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54430" y="5639561"/>
            <a:ext cx="6598920" cy="843280"/>
          </a:xfrm>
          <a:prstGeom prst="rect">
            <a:avLst/>
          </a:prstGeom>
          <a:solidFill>
            <a:srgbClr val="9BB7CF"/>
          </a:solidFill>
        </p:spPr>
        <p:txBody>
          <a:bodyPr wrap="square" lIns="0" tIns="191135" rIns="0" bIns="0" rtlCol="0" vert="horz">
            <a:spAutoFit/>
          </a:bodyPr>
          <a:lstStyle/>
          <a:p>
            <a:pPr marL="1547495" marR="2336800" indent="-520700">
              <a:lnSpc>
                <a:spcPct val="100000"/>
              </a:lnSpc>
              <a:spcBef>
                <a:spcPts val="1505"/>
              </a:spcBef>
            </a:pPr>
            <a:r>
              <a:rPr dirty="0" sz="1500" spc="-5" b="1">
                <a:latin typeface="Verdana"/>
                <a:cs typeface="Verdana"/>
              </a:rPr>
              <a:t>External access control server  </a:t>
            </a:r>
            <a:r>
              <a:rPr dirty="0" sz="1500" b="1">
                <a:latin typeface="Verdana"/>
                <a:cs typeface="Verdana"/>
              </a:rPr>
              <a:t>or onboard</a:t>
            </a:r>
            <a:r>
              <a:rPr dirty="0" sz="1500" spc="-30" b="1">
                <a:latin typeface="Verdana"/>
                <a:cs typeface="Verdana"/>
              </a:rPr>
              <a:t> </a:t>
            </a:r>
            <a:r>
              <a:rPr dirty="0" sz="1500" b="1">
                <a:latin typeface="Verdana"/>
                <a:cs typeface="Verdana"/>
              </a:rPr>
              <a:t>policy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65982" y="4040885"/>
            <a:ext cx="76200" cy="1590040"/>
          </a:xfrm>
          <a:custGeom>
            <a:avLst/>
            <a:gdLst/>
            <a:ahLst/>
            <a:cxnLst/>
            <a:rect l="l" t="t" r="r" b="b"/>
            <a:pathLst>
              <a:path w="76200" h="15900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955" y="76200"/>
                </a:lnTo>
                <a:lnTo>
                  <a:pt x="28955" y="63246"/>
                </a:lnTo>
                <a:lnTo>
                  <a:pt x="48005" y="63246"/>
                </a:lnTo>
                <a:lnTo>
                  <a:pt x="48005" y="76200"/>
                </a:lnTo>
                <a:lnTo>
                  <a:pt x="76200" y="76200"/>
                </a:lnTo>
                <a:close/>
              </a:path>
              <a:path w="76200" h="1590039">
                <a:moveTo>
                  <a:pt x="76200" y="1513331"/>
                </a:moveTo>
                <a:lnTo>
                  <a:pt x="0" y="1513331"/>
                </a:lnTo>
                <a:lnTo>
                  <a:pt x="28955" y="1571243"/>
                </a:lnTo>
                <a:lnTo>
                  <a:pt x="28955" y="1526286"/>
                </a:lnTo>
                <a:lnTo>
                  <a:pt x="48005" y="1526286"/>
                </a:lnTo>
                <a:lnTo>
                  <a:pt x="48005" y="1569720"/>
                </a:lnTo>
                <a:lnTo>
                  <a:pt x="76200" y="1513331"/>
                </a:lnTo>
                <a:close/>
              </a:path>
              <a:path w="76200" h="1590039">
                <a:moveTo>
                  <a:pt x="48005" y="76200"/>
                </a:moveTo>
                <a:lnTo>
                  <a:pt x="48005" y="63246"/>
                </a:lnTo>
                <a:lnTo>
                  <a:pt x="28955" y="63246"/>
                </a:lnTo>
                <a:lnTo>
                  <a:pt x="28955" y="76200"/>
                </a:lnTo>
                <a:lnTo>
                  <a:pt x="48005" y="76200"/>
                </a:lnTo>
                <a:close/>
              </a:path>
              <a:path w="76200" h="1590039">
                <a:moveTo>
                  <a:pt x="48005" y="1513331"/>
                </a:moveTo>
                <a:lnTo>
                  <a:pt x="48005" y="76200"/>
                </a:lnTo>
                <a:lnTo>
                  <a:pt x="28955" y="76200"/>
                </a:lnTo>
                <a:lnTo>
                  <a:pt x="28955" y="1513331"/>
                </a:lnTo>
                <a:lnTo>
                  <a:pt x="48005" y="1513331"/>
                </a:lnTo>
                <a:close/>
              </a:path>
              <a:path w="76200" h="1590039">
                <a:moveTo>
                  <a:pt x="48005" y="1569720"/>
                </a:moveTo>
                <a:lnTo>
                  <a:pt x="48005" y="1526286"/>
                </a:lnTo>
                <a:lnTo>
                  <a:pt x="28955" y="1526286"/>
                </a:lnTo>
                <a:lnTo>
                  <a:pt x="28955" y="1571243"/>
                </a:lnTo>
                <a:lnTo>
                  <a:pt x="38100" y="1589531"/>
                </a:lnTo>
                <a:lnTo>
                  <a:pt x="48005" y="1569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82817" y="3182111"/>
            <a:ext cx="76200" cy="2446020"/>
          </a:xfrm>
          <a:custGeom>
            <a:avLst/>
            <a:gdLst/>
            <a:ahLst/>
            <a:cxnLst/>
            <a:rect l="l" t="t" r="r" b="b"/>
            <a:pathLst>
              <a:path w="76200" h="24460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956" y="76200"/>
                </a:lnTo>
                <a:lnTo>
                  <a:pt x="28956" y="63246"/>
                </a:lnTo>
                <a:lnTo>
                  <a:pt x="48006" y="63246"/>
                </a:lnTo>
                <a:lnTo>
                  <a:pt x="48006" y="76200"/>
                </a:lnTo>
                <a:lnTo>
                  <a:pt x="76200" y="76200"/>
                </a:lnTo>
                <a:close/>
              </a:path>
              <a:path w="76200" h="2446020">
                <a:moveTo>
                  <a:pt x="76200" y="2369820"/>
                </a:moveTo>
                <a:lnTo>
                  <a:pt x="0" y="2369820"/>
                </a:lnTo>
                <a:lnTo>
                  <a:pt x="28956" y="2427732"/>
                </a:lnTo>
                <a:lnTo>
                  <a:pt x="28956" y="2382774"/>
                </a:lnTo>
                <a:lnTo>
                  <a:pt x="48006" y="2382774"/>
                </a:lnTo>
                <a:lnTo>
                  <a:pt x="48006" y="2426208"/>
                </a:lnTo>
                <a:lnTo>
                  <a:pt x="76200" y="2369820"/>
                </a:lnTo>
                <a:close/>
              </a:path>
              <a:path w="76200" h="2446020">
                <a:moveTo>
                  <a:pt x="48006" y="76200"/>
                </a:moveTo>
                <a:lnTo>
                  <a:pt x="48006" y="63246"/>
                </a:lnTo>
                <a:lnTo>
                  <a:pt x="28956" y="63246"/>
                </a:lnTo>
                <a:lnTo>
                  <a:pt x="28956" y="76200"/>
                </a:lnTo>
                <a:lnTo>
                  <a:pt x="48006" y="76200"/>
                </a:lnTo>
                <a:close/>
              </a:path>
              <a:path w="76200" h="2446020">
                <a:moveTo>
                  <a:pt x="48006" y="2369820"/>
                </a:moveTo>
                <a:lnTo>
                  <a:pt x="48006" y="76200"/>
                </a:lnTo>
                <a:lnTo>
                  <a:pt x="28956" y="76200"/>
                </a:lnTo>
                <a:lnTo>
                  <a:pt x="28956" y="2369820"/>
                </a:lnTo>
                <a:lnTo>
                  <a:pt x="48006" y="2369820"/>
                </a:lnTo>
                <a:close/>
              </a:path>
              <a:path w="76200" h="2446020">
                <a:moveTo>
                  <a:pt x="48006" y="2426208"/>
                </a:moveTo>
                <a:lnTo>
                  <a:pt x="48006" y="2382774"/>
                </a:lnTo>
                <a:lnTo>
                  <a:pt x="28956" y="2382774"/>
                </a:lnTo>
                <a:lnTo>
                  <a:pt x="28956" y="2427732"/>
                </a:lnTo>
                <a:lnTo>
                  <a:pt x="38100" y="2446020"/>
                </a:lnTo>
                <a:lnTo>
                  <a:pt x="48006" y="2426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41819" y="3182111"/>
            <a:ext cx="76200" cy="2446020"/>
          </a:xfrm>
          <a:custGeom>
            <a:avLst/>
            <a:gdLst/>
            <a:ahLst/>
            <a:cxnLst/>
            <a:rect l="l" t="t" r="r" b="b"/>
            <a:pathLst>
              <a:path w="76200" h="244602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4" y="76200"/>
                </a:lnTo>
                <a:lnTo>
                  <a:pt x="28194" y="63246"/>
                </a:lnTo>
                <a:lnTo>
                  <a:pt x="47244" y="63246"/>
                </a:lnTo>
                <a:lnTo>
                  <a:pt x="47244" y="76200"/>
                </a:lnTo>
                <a:lnTo>
                  <a:pt x="76200" y="76200"/>
                </a:lnTo>
                <a:close/>
              </a:path>
              <a:path w="76200" h="2446020">
                <a:moveTo>
                  <a:pt x="76200" y="2369820"/>
                </a:moveTo>
                <a:lnTo>
                  <a:pt x="0" y="2369820"/>
                </a:lnTo>
                <a:lnTo>
                  <a:pt x="28194" y="2426208"/>
                </a:lnTo>
                <a:lnTo>
                  <a:pt x="28194" y="2382773"/>
                </a:lnTo>
                <a:lnTo>
                  <a:pt x="47244" y="2382773"/>
                </a:lnTo>
                <a:lnTo>
                  <a:pt x="47244" y="2427731"/>
                </a:lnTo>
                <a:lnTo>
                  <a:pt x="76200" y="2369820"/>
                </a:lnTo>
                <a:close/>
              </a:path>
              <a:path w="76200" h="2446020">
                <a:moveTo>
                  <a:pt x="47244" y="76200"/>
                </a:moveTo>
                <a:lnTo>
                  <a:pt x="47244" y="63246"/>
                </a:lnTo>
                <a:lnTo>
                  <a:pt x="28194" y="63246"/>
                </a:lnTo>
                <a:lnTo>
                  <a:pt x="28194" y="76200"/>
                </a:lnTo>
                <a:lnTo>
                  <a:pt x="47244" y="76200"/>
                </a:lnTo>
                <a:close/>
              </a:path>
              <a:path w="76200" h="2446020">
                <a:moveTo>
                  <a:pt x="47244" y="2369820"/>
                </a:moveTo>
                <a:lnTo>
                  <a:pt x="47244" y="76200"/>
                </a:lnTo>
                <a:lnTo>
                  <a:pt x="28194" y="76200"/>
                </a:lnTo>
                <a:lnTo>
                  <a:pt x="28194" y="2369820"/>
                </a:lnTo>
                <a:lnTo>
                  <a:pt x="47244" y="2369820"/>
                </a:lnTo>
                <a:close/>
              </a:path>
              <a:path w="76200" h="2446020">
                <a:moveTo>
                  <a:pt x="47244" y="2427731"/>
                </a:moveTo>
                <a:lnTo>
                  <a:pt x="47244" y="2382773"/>
                </a:lnTo>
                <a:lnTo>
                  <a:pt x="28194" y="2382773"/>
                </a:lnTo>
                <a:lnTo>
                  <a:pt x="28194" y="2426208"/>
                </a:lnTo>
                <a:lnTo>
                  <a:pt x="38100" y="2446020"/>
                </a:lnTo>
                <a:lnTo>
                  <a:pt x="47244" y="2427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323086" y="4070095"/>
            <a:ext cx="198120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SAML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latin typeface="Verdana"/>
                <a:cs typeface="Verdana"/>
              </a:rPr>
              <a:t>WS-Security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500" spc="-10">
                <a:latin typeface="Verdana"/>
                <a:cs typeface="Verdana"/>
              </a:rPr>
              <a:t>SSL </a:t>
            </a:r>
            <a:r>
              <a:rPr dirty="0" sz="1500">
                <a:latin typeface="Verdana"/>
                <a:cs typeface="Verdana"/>
              </a:rPr>
              <a:t>client</a:t>
            </a:r>
            <a:r>
              <a:rPr dirty="0" sz="1500" spc="-8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certificate  </a:t>
            </a:r>
            <a:r>
              <a:rPr dirty="0" sz="1500" spc="-20">
                <a:latin typeface="Verdana"/>
                <a:cs typeface="Verdana"/>
              </a:rPr>
              <a:t>HTTP </a:t>
            </a:r>
            <a:r>
              <a:rPr dirty="0" sz="1500" spc="-5">
                <a:latin typeface="Verdana"/>
                <a:cs typeface="Verdana"/>
              </a:rPr>
              <a:t>basic</a:t>
            </a:r>
            <a:endParaRPr sz="1500">
              <a:latin typeface="Verdana"/>
              <a:cs typeface="Verdana"/>
            </a:endParaRPr>
          </a:p>
          <a:p>
            <a:pPr marL="546100">
              <a:lnSpc>
                <a:spcPct val="100000"/>
              </a:lnSpc>
            </a:pPr>
            <a:r>
              <a:rPr dirty="0" sz="1500">
                <a:latin typeface="Verdana"/>
                <a:cs typeface="Verdana"/>
              </a:rPr>
              <a:t>authentication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38147" y="2448559"/>
            <a:ext cx="12376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Verdana"/>
                <a:cs typeface="Verdana"/>
              </a:rPr>
              <a:t>Request</a:t>
            </a:r>
            <a:r>
              <a:rPr dirty="0" sz="1500" spc="-8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URL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38147" y="2677159"/>
            <a:ext cx="14833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>
                <a:latin typeface="Verdana"/>
                <a:cs typeface="Verdana"/>
              </a:rPr>
              <a:t>HTTP</a:t>
            </a:r>
            <a:r>
              <a:rPr dirty="0" sz="1500" spc="-70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operation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38147" y="2905759"/>
            <a:ext cx="14458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SAML</a:t>
            </a:r>
            <a:r>
              <a:rPr dirty="0" sz="1500" spc="-8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attribute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41973" y="1340611"/>
            <a:ext cx="1775460" cy="109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Verdana"/>
                <a:cs typeface="Verdana"/>
              </a:rPr>
              <a:t>AAA</a:t>
            </a:r>
            <a:r>
              <a:rPr dirty="0" sz="1500" spc="-45" b="1">
                <a:latin typeface="Verdana"/>
                <a:cs typeface="Verdana"/>
              </a:rPr>
              <a:t> </a:t>
            </a:r>
            <a:r>
              <a:rPr dirty="0" sz="1500" spc="-5" b="1">
                <a:latin typeface="Verdana"/>
                <a:cs typeface="Verdana"/>
              </a:rPr>
              <a:t>framework</a:t>
            </a:r>
            <a:endParaRPr sz="1500">
              <a:latin typeface="Verdana"/>
              <a:cs typeface="Verdana"/>
            </a:endParaRPr>
          </a:p>
          <a:p>
            <a:pPr marL="299085" marR="5080">
              <a:lnSpc>
                <a:spcPct val="100000"/>
              </a:lnSpc>
              <a:spcBef>
                <a:spcPts val="1235"/>
              </a:spcBef>
            </a:pPr>
            <a:r>
              <a:rPr dirty="0" sz="1500">
                <a:latin typeface="Verdana"/>
                <a:cs typeface="Verdana"/>
              </a:rPr>
              <a:t>Monitoring  Nonrepudiation  </a:t>
            </a:r>
            <a:r>
              <a:rPr dirty="0" sz="1500" spc="-5">
                <a:latin typeface="Verdana"/>
                <a:cs typeface="Verdana"/>
              </a:rPr>
              <a:t>Postprocessing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12870" y="1659635"/>
            <a:ext cx="1130300" cy="712470"/>
          </a:xfrm>
          <a:custGeom>
            <a:avLst/>
            <a:gdLst/>
            <a:ahLst/>
            <a:cxnLst/>
            <a:rect l="l" t="t" r="r" b="b"/>
            <a:pathLst>
              <a:path w="1130300" h="712469">
                <a:moveTo>
                  <a:pt x="0" y="0"/>
                </a:moveTo>
                <a:lnTo>
                  <a:pt x="0" y="712470"/>
                </a:lnTo>
                <a:lnTo>
                  <a:pt x="1130046" y="712470"/>
                </a:lnTo>
                <a:lnTo>
                  <a:pt x="11300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06011" y="1653539"/>
            <a:ext cx="1143000" cy="725170"/>
          </a:xfrm>
          <a:custGeom>
            <a:avLst/>
            <a:gdLst/>
            <a:ahLst/>
            <a:cxnLst/>
            <a:rect l="l" t="t" r="r" b="b"/>
            <a:pathLst>
              <a:path w="1143000" h="725169">
                <a:moveTo>
                  <a:pt x="12953" y="712470"/>
                </a:moveTo>
                <a:lnTo>
                  <a:pt x="12953" y="667512"/>
                </a:lnTo>
                <a:lnTo>
                  <a:pt x="0" y="667512"/>
                </a:lnTo>
                <a:lnTo>
                  <a:pt x="0" y="718566"/>
                </a:lnTo>
                <a:lnTo>
                  <a:pt x="6857" y="718566"/>
                </a:lnTo>
                <a:lnTo>
                  <a:pt x="6857" y="712470"/>
                </a:lnTo>
                <a:lnTo>
                  <a:pt x="12953" y="712470"/>
                </a:lnTo>
                <a:close/>
              </a:path>
              <a:path w="1143000" h="725169">
                <a:moveTo>
                  <a:pt x="47243" y="724661"/>
                </a:moveTo>
                <a:lnTo>
                  <a:pt x="47243" y="712470"/>
                </a:lnTo>
                <a:lnTo>
                  <a:pt x="6857" y="712470"/>
                </a:lnTo>
                <a:lnTo>
                  <a:pt x="6857" y="718566"/>
                </a:lnTo>
                <a:lnTo>
                  <a:pt x="12953" y="718566"/>
                </a:lnTo>
                <a:lnTo>
                  <a:pt x="12953" y="724661"/>
                </a:lnTo>
                <a:lnTo>
                  <a:pt x="47243" y="724661"/>
                </a:lnTo>
                <a:close/>
              </a:path>
              <a:path w="1143000" h="725169">
                <a:moveTo>
                  <a:pt x="12953" y="724661"/>
                </a:moveTo>
                <a:lnTo>
                  <a:pt x="12953" y="718566"/>
                </a:lnTo>
                <a:lnTo>
                  <a:pt x="6857" y="718566"/>
                </a:lnTo>
                <a:lnTo>
                  <a:pt x="6857" y="724661"/>
                </a:lnTo>
                <a:lnTo>
                  <a:pt x="12953" y="724661"/>
                </a:lnTo>
                <a:close/>
              </a:path>
              <a:path w="1143000" h="725169">
                <a:moveTo>
                  <a:pt x="12953" y="629412"/>
                </a:moveTo>
                <a:lnTo>
                  <a:pt x="12953" y="579120"/>
                </a:lnTo>
                <a:lnTo>
                  <a:pt x="0" y="579120"/>
                </a:lnTo>
                <a:lnTo>
                  <a:pt x="0" y="629412"/>
                </a:lnTo>
                <a:lnTo>
                  <a:pt x="12953" y="629412"/>
                </a:lnTo>
                <a:close/>
              </a:path>
              <a:path w="1143000" h="725169">
                <a:moveTo>
                  <a:pt x="12953" y="541020"/>
                </a:moveTo>
                <a:lnTo>
                  <a:pt x="12953" y="489966"/>
                </a:lnTo>
                <a:lnTo>
                  <a:pt x="0" y="489966"/>
                </a:lnTo>
                <a:lnTo>
                  <a:pt x="0" y="541020"/>
                </a:lnTo>
                <a:lnTo>
                  <a:pt x="12953" y="541020"/>
                </a:lnTo>
                <a:close/>
              </a:path>
              <a:path w="1143000" h="725169">
                <a:moveTo>
                  <a:pt x="12953" y="451866"/>
                </a:moveTo>
                <a:lnTo>
                  <a:pt x="12953" y="400812"/>
                </a:lnTo>
                <a:lnTo>
                  <a:pt x="0" y="400812"/>
                </a:lnTo>
                <a:lnTo>
                  <a:pt x="0" y="451866"/>
                </a:lnTo>
                <a:lnTo>
                  <a:pt x="12953" y="451866"/>
                </a:lnTo>
                <a:close/>
              </a:path>
              <a:path w="1143000" h="725169">
                <a:moveTo>
                  <a:pt x="12953" y="362712"/>
                </a:moveTo>
                <a:lnTo>
                  <a:pt x="12953" y="312420"/>
                </a:lnTo>
                <a:lnTo>
                  <a:pt x="0" y="312420"/>
                </a:lnTo>
                <a:lnTo>
                  <a:pt x="0" y="362712"/>
                </a:lnTo>
                <a:lnTo>
                  <a:pt x="12953" y="362712"/>
                </a:lnTo>
                <a:close/>
              </a:path>
              <a:path w="1143000" h="725169">
                <a:moveTo>
                  <a:pt x="12953" y="274320"/>
                </a:moveTo>
                <a:lnTo>
                  <a:pt x="12953" y="223266"/>
                </a:lnTo>
                <a:lnTo>
                  <a:pt x="0" y="223266"/>
                </a:lnTo>
                <a:lnTo>
                  <a:pt x="0" y="274320"/>
                </a:lnTo>
                <a:lnTo>
                  <a:pt x="12953" y="274320"/>
                </a:lnTo>
                <a:close/>
              </a:path>
              <a:path w="1143000" h="725169">
                <a:moveTo>
                  <a:pt x="12953" y="185166"/>
                </a:moveTo>
                <a:lnTo>
                  <a:pt x="12953" y="134112"/>
                </a:lnTo>
                <a:lnTo>
                  <a:pt x="0" y="134112"/>
                </a:lnTo>
                <a:lnTo>
                  <a:pt x="0" y="185166"/>
                </a:lnTo>
                <a:lnTo>
                  <a:pt x="12953" y="185166"/>
                </a:lnTo>
                <a:close/>
              </a:path>
              <a:path w="1143000" h="725169">
                <a:moveTo>
                  <a:pt x="12953" y="96012"/>
                </a:moveTo>
                <a:lnTo>
                  <a:pt x="12953" y="45720"/>
                </a:lnTo>
                <a:lnTo>
                  <a:pt x="0" y="45720"/>
                </a:lnTo>
                <a:lnTo>
                  <a:pt x="0" y="96012"/>
                </a:lnTo>
                <a:lnTo>
                  <a:pt x="12953" y="96012"/>
                </a:lnTo>
                <a:close/>
              </a:path>
              <a:path w="1143000" h="725169">
                <a:moveTo>
                  <a:pt x="56387" y="12192"/>
                </a:moveTo>
                <a:lnTo>
                  <a:pt x="56387" y="0"/>
                </a:lnTo>
                <a:lnTo>
                  <a:pt x="0" y="0"/>
                </a:lnTo>
                <a:lnTo>
                  <a:pt x="0" y="7620"/>
                </a:lnTo>
                <a:lnTo>
                  <a:pt x="11429" y="7620"/>
                </a:lnTo>
                <a:lnTo>
                  <a:pt x="12953" y="6096"/>
                </a:lnTo>
                <a:lnTo>
                  <a:pt x="12953" y="12192"/>
                </a:lnTo>
                <a:lnTo>
                  <a:pt x="56387" y="12192"/>
                </a:lnTo>
                <a:close/>
              </a:path>
              <a:path w="1143000" h="725169">
                <a:moveTo>
                  <a:pt x="12953" y="12192"/>
                </a:moveTo>
                <a:lnTo>
                  <a:pt x="12953" y="7620"/>
                </a:lnTo>
                <a:lnTo>
                  <a:pt x="11429" y="7620"/>
                </a:lnTo>
                <a:lnTo>
                  <a:pt x="6858" y="12192"/>
                </a:lnTo>
                <a:lnTo>
                  <a:pt x="12953" y="12192"/>
                </a:lnTo>
                <a:close/>
              </a:path>
              <a:path w="1143000" h="725169">
                <a:moveTo>
                  <a:pt x="12953" y="7620"/>
                </a:moveTo>
                <a:lnTo>
                  <a:pt x="12953" y="6096"/>
                </a:lnTo>
                <a:lnTo>
                  <a:pt x="11429" y="7620"/>
                </a:lnTo>
                <a:lnTo>
                  <a:pt x="12953" y="7620"/>
                </a:lnTo>
                <a:close/>
              </a:path>
              <a:path w="1143000" h="725169">
                <a:moveTo>
                  <a:pt x="144779" y="12192"/>
                </a:moveTo>
                <a:lnTo>
                  <a:pt x="144779" y="0"/>
                </a:lnTo>
                <a:lnTo>
                  <a:pt x="94487" y="0"/>
                </a:lnTo>
                <a:lnTo>
                  <a:pt x="94487" y="12192"/>
                </a:lnTo>
                <a:lnTo>
                  <a:pt x="144779" y="12192"/>
                </a:lnTo>
                <a:close/>
              </a:path>
              <a:path w="1143000" h="725169">
                <a:moveTo>
                  <a:pt x="233933" y="12192"/>
                </a:moveTo>
                <a:lnTo>
                  <a:pt x="233933" y="0"/>
                </a:lnTo>
                <a:lnTo>
                  <a:pt x="182879" y="0"/>
                </a:lnTo>
                <a:lnTo>
                  <a:pt x="182879" y="12192"/>
                </a:lnTo>
                <a:lnTo>
                  <a:pt x="233933" y="12192"/>
                </a:lnTo>
                <a:close/>
              </a:path>
              <a:path w="1143000" h="725169">
                <a:moveTo>
                  <a:pt x="323088" y="12192"/>
                </a:moveTo>
                <a:lnTo>
                  <a:pt x="323088" y="0"/>
                </a:lnTo>
                <a:lnTo>
                  <a:pt x="272034" y="0"/>
                </a:lnTo>
                <a:lnTo>
                  <a:pt x="272034" y="12192"/>
                </a:lnTo>
                <a:lnTo>
                  <a:pt x="323088" y="12192"/>
                </a:lnTo>
                <a:close/>
              </a:path>
              <a:path w="1143000" h="725169">
                <a:moveTo>
                  <a:pt x="411479" y="12192"/>
                </a:moveTo>
                <a:lnTo>
                  <a:pt x="411479" y="0"/>
                </a:lnTo>
                <a:lnTo>
                  <a:pt x="361188" y="0"/>
                </a:lnTo>
                <a:lnTo>
                  <a:pt x="361188" y="12192"/>
                </a:lnTo>
                <a:lnTo>
                  <a:pt x="411479" y="12192"/>
                </a:lnTo>
                <a:close/>
              </a:path>
              <a:path w="1143000" h="725169">
                <a:moveTo>
                  <a:pt x="500633" y="12192"/>
                </a:moveTo>
                <a:lnTo>
                  <a:pt x="500633" y="0"/>
                </a:lnTo>
                <a:lnTo>
                  <a:pt x="449579" y="0"/>
                </a:lnTo>
                <a:lnTo>
                  <a:pt x="449579" y="12192"/>
                </a:lnTo>
                <a:lnTo>
                  <a:pt x="500633" y="12192"/>
                </a:lnTo>
                <a:close/>
              </a:path>
              <a:path w="1143000" h="725169">
                <a:moveTo>
                  <a:pt x="589788" y="12192"/>
                </a:moveTo>
                <a:lnTo>
                  <a:pt x="589788" y="0"/>
                </a:lnTo>
                <a:lnTo>
                  <a:pt x="538734" y="0"/>
                </a:lnTo>
                <a:lnTo>
                  <a:pt x="538734" y="12192"/>
                </a:lnTo>
                <a:lnTo>
                  <a:pt x="589788" y="12192"/>
                </a:lnTo>
                <a:close/>
              </a:path>
              <a:path w="1143000" h="725169">
                <a:moveTo>
                  <a:pt x="678179" y="12192"/>
                </a:moveTo>
                <a:lnTo>
                  <a:pt x="678179" y="0"/>
                </a:lnTo>
                <a:lnTo>
                  <a:pt x="627888" y="0"/>
                </a:lnTo>
                <a:lnTo>
                  <a:pt x="627888" y="12192"/>
                </a:lnTo>
                <a:lnTo>
                  <a:pt x="678179" y="12192"/>
                </a:lnTo>
                <a:close/>
              </a:path>
              <a:path w="1143000" h="725169">
                <a:moveTo>
                  <a:pt x="767333" y="12192"/>
                </a:moveTo>
                <a:lnTo>
                  <a:pt x="767333" y="0"/>
                </a:lnTo>
                <a:lnTo>
                  <a:pt x="716279" y="0"/>
                </a:lnTo>
                <a:lnTo>
                  <a:pt x="716279" y="12192"/>
                </a:lnTo>
                <a:lnTo>
                  <a:pt x="767333" y="12192"/>
                </a:lnTo>
                <a:close/>
              </a:path>
              <a:path w="1143000" h="725169">
                <a:moveTo>
                  <a:pt x="856488" y="12192"/>
                </a:moveTo>
                <a:lnTo>
                  <a:pt x="856488" y="0"/>
                </a:lnTo>
                <a:lnTo>
                  <a:pt x="805434" y="0"/>
                </a:lnTo>
                <a:lnTo>
                  <a:pt x="805434" y="12192"/>
                </a:lnTo>
                <a:lnTo>
                  <a:pt x="856488" y="12192"/>
                </a:lnTo>
                <a:close/>
              </a:path>
              <a:path w="1143000" h="725169">
                <a:moveTo>
                  <a:pt x="944879" y="12192"/>
                </a:moveTo>
                <a:lnTo>
                  <a:pt x="944879" y="0"/>
                </a:lnTo>
                <a:lnTo>
                  <a:pt x="894588" y="0"/>
                </a:lnTo>
                <a:lnTo>
                  <a:pt x="894588" y="12192"/>
                </a:lnTo>
                <a:lnTo>
                  <a:pt x="944879" y="12192"/>
                </a:lnTo>
                <a:close/>
              </a:path>
              <a:path w="1143000" h="725169">
                <a:moveTo>
                  <a:pt x="1034033" y="12192"/>
                </a:moveTo>
                <a:lnTo>
                  <a:pt x="1034033" y="0"/>
                </a:lnTo>
                <a:lnTo>
                  <a:pt x="982979" y="0"/>
                </a:lnTo>
                <a:lnTo>
                  <a:pt x="982979" y="12192"/>
                </a:lnTo>
                <a:lnTo>
                  <a:pt x="1034033" y="12192"/>
                </a:lnTo>
                <a:close/>
              </a:path>
              <a:path w="1143000" h="725169">
                <a:moveTo>
                  <a:pt x="1123188" y="12192"/>
                </a:moveTo>
                <a:lnTo>
                  <a:pt x="1123188" y="0"/>
                </a:lnTo>
                <a:lnTo>
                  <a:pt x="1072134" y="0"/>
                </a:lnTo>
                <a:lnTo>
                  <a:pt x="1072134" y="12192"/>
                </a:lnTo>
                <a:lnTo>
                  <a:pt x="1123188" y="12192"/>
                </a:lnTo>
                <a:close/>
              </a:path>
              <a:path w="1143000" h="725169">
                <a:moveTo>
                  <a:pt x="1143000" y="81534"/>
                </a:moveTo>
                <a:lnTo>
                  <a:pt x="1143000" y="30480"/>
                </a:lnTo>
                <a:lnTo>
                  <a:pt x="1130808" y="30480"/>
                </a:lnTo>
                <a:lnTo>
                  <a:pt x="1130808" y="81534"/>
                </a:lnTo>
                <a:lnTo>
                  <a:pt x="1143000" y="81534"/>
                </a:lnTo>
                <a:close/>
              </a:path>
              <a:path w="1143000" h="725169">
                <a:moveTo>
                  <a:pt x="1143000" y="169926"/>
                </a:moveTo>
                <a:lnTo>
                  <a:pt x="1143000" y="119634"/>
                </a:lnTo>
                <a:lnTo>
                  <a:pt x="1130808" y="119634"/>
                </a:lnTo>
                <a:lnTo>
                  <a:pt x="1130808" y="169926"/>
                </a:lnTo>
                <a:lnTo>
                  <a:pt x="1143000" y="169926"/>
                </a:lnTo>
                <a:close/>
              </a:path>
              <a:path w="1143000" h="725169">
                <a:moveTo>
                  <a:pt x="1143000" y="259080"/>
                </a:moveTo>
                <a:lnTo>
                  <a:pt x="1143000" y="208026"/>
                </a:lnTo>
                <a:lnTo>
                  <a:pt x="1130808" y="208026"/>
                </a:lnTo>
                <a:lnTo>
                  <a:pt x="1130808" y="259080"/>
                </a:lnTo>
                <a:lnTo>
                  <a:pt x="1143000" y="259080"/>
                </a:lnTo>
                <a:close/>
              </a:path>
              <a:path w="1143000" h="725169">
                <a:moveTo>
                  <a:pt x="1143000" y="348234"/>
                </a:moveTo>
                <a:lnTo>
                  <a:pt x="1143000" y="297180"/>
                </a:lnTo>
                <a:lnTo>
                  <a:pt x="1130808" y="297180"/>
                </a:lnTo>
                <a:lnTo>
                  <a:pt x="1130808" y="348234"/>
                </a:lnTo>
                <a:lnTo>
                  <a:pt x="1143000" y="348234"/>
                </a:lnTo>
                <a:close/>
              </a:path>
              <a:path w="1143000" h="725169">
                <a:moveTo>
                  <a:pt x="1143000" y="436626"/>
                </a:moveTo>
                <a:lnTo>
                  <a:pt x="1143000" y="386334"/>
                </a:lnTo>
                <a:lnTo>
                  <a:pt x="1130808" y="386334"/>
                </a:lnTo>
                <a:lnTo>
                  <a:pt x="1130808" y="436626"/>
                </a:lnTo>
                <a:lnTo>
                  <a:pt x="1143000" y="436626"/>
                </a:lnTo>
                <a:close/>
              </a:path>
              <a:path w="1143000" h="725169">
                <a:moveTo>
                  <a:pt x="1143000" y="525780"/>
                </a:moveTo>
                <a:lnTo>
                  <a:pt x="1143000" y="474726"/>
                </a:lnTo>
                <a:lnTo>
                  <a:pt x="1130808" y="474726"/>
                </a:lnTo>
                <a:lnTo>
                  <a:pt x="1130808" y="525780"/>
                </a:lnTo>
                <a:lnTo>
                  <a:pt x="1143000" y="525780"/>
                </a:lnTo>
                <a:close/>
              </a:path>
              <a:path w="1143000" h="725169">
                <a:moveTo>
                  <a:pt x="1143000" y="614934"/>
                </a:moveTo>
                <a:lnTo>
                  <a:pt x="1143000" y="563880"/>
                </a:lnTo>
                <a:lnTo>
                  <a:pt x="1130808" y="563880"/>
                </a:lnTo>
                <a:lnTo>
                  <a:pt x="1130808" y="614934"/>
                </a:lnTo>
                <a:lnTo>
                  <a:pt x="1143000" y="614934"/>
                </a:lnTo>
                <a:close/>
              </a:path>
              <a:path w="1143000" h="725169">
                <a:moveTo>
                  <a:pt x="1143000" y="703326"/>
                </a:moveTo>
                <a:lnTo>
                  <a:pt x="1143000" y="653034"/>
                </a:lnTo>
                <a:lnTo>
                  <a:pt x="1130808" y="653034"/>
                </a:lnTo>
                <a:lnTo>
                  <a:pt x="1130808" y="703326"/>
                </a:lnTo>
                <a:lnTo>
                  <a:pt x="1143000" y="703326"/>
                </a:lnTo>
                <a:close/>
              </a:path>
              <a:path w="1143000" h="725169">
                <a:moveTo>
                  <a:pt x="1114043" y="724661"/>
                </a:moveTo>
                <a:lnTo>
                  <a:pt x="1114043" y="712470"/>
                </a:lnTo>
                <a:lnTo>
                  <a:pt x="1062989" y="712470"/>
                </a:lnTo>
                <a:lnTo>
                  <a:pt x="1062989" y="724661"/>
                </a:lnTo>
                <a:lnTo>
                  <a:pt x="1114043" y="724661"/>
                </a:lnTo>
                <a:close/>
              </a:path>
              <a:path w="1143000" h="725169">
                <a:moveTo>
                  <a:pt x="1024889" y="724661"/>
                </a:moveTo>
                <a:lnTo>
                  <a:pt x="1024889" y="712470"/>
                </a:lnTo>
                <a:lnTo>
                  <a:pt x="973836" y="712470"/>
                </a:lnTo>
                <a:lnTo>
                  <a:pt x="973836" y="724661"/>
                </a:lnTo>
                <a:lnTo>
                  <a:pt x="1024889" y="724661"/>
                </a:lnTo>
                <a:close/>
              </a:path>
              <a:path w="1143000" h="725169">
                <a:moveTo>
                  <a:pt x="935736" y="724661"/>
                </a:moveTo>
                <a:lnTo>
                  <a:pt x="935736" y="712470"/>
                </a:lnTo>
                <a:lnTo>
                  <a:pt x="885444" y="712470"/>
                </a:lnTo>
                <a:lnTo>
                  <a:pt x="885444" y="724661"/>
                </a:lnTo>
                <a:lnTo>
                  <a:pt x="935736" y="724661"/>
                </a:lnTo>
                <a:close/>
              </a:path>
              <a:path w="1143000" h="725169">
                <a:moveTo>
                  <a:pt x="847343" y="724661"/>
                </a:moveTo>
                <a:lnTo>
                  <a:pt x="847343" y="712470"/>
                </a:lnTo>
                <a:lnTo>
                  <a:pt x="796289" y="712470"/>
                </a:lnTo>
                <a:lnTo>
                  <a:pt x="796289" y="724661"/>
                </a:lnTo>
                <a:lnTo>
                  <a:pt x="847343" y="724661"/>
                </a:lnTo>
                <a:close/>
              </a:path>
              <a:path w="1143000" h="725169">
                <a:moveTo>
                  <a:pt x="758189" y="724661"/>
                </a:moveTo>
                <a:lnTo>
                  <a:pt x="758189" y="712470"/>
                </a:lnTo>
                <a:lnTo>
                  <a:pt x="707136" y="712470"/>
                </a:lnTo>
                <a:lnTo>
                  <a:pt x="707136" y="724661"/>
                </a:lnTo>
                <a:lnTo>
                  <a:pt x="758189" y="724661"/>
                </a:lnTo>
                <a:close/>
              </a:path>
              <a:path w="1143000" h="725169">
                <a:moveTo>
                  <a:pt x="669036" y="724661"/>
                </a:moveTo>
                <a:lnTo>
                  <a:pt x="669036" y="712470"/>
                </a:lnTo>
                <a:lnTo>
                  <a:pt x="618744" y="712470"/>
                </a:lnTo>
                <a:lnTo>
                  <a:pt x="618744" y="724661"/>
                </a:lnTo>
                <a:lnTo>
                  <a:pt x="669036" y="724661"/>
                </a:lnTo>
                <a:close/>
              </a:path>
              <a:path w="1143000" h="725169">
                <a:moveTo>
                  <a:pt x="580643" y="724661"/>
                </a:moveTo>
                <a:lnTo>
                  <a:pt x="580643" y="712470"/>
                </a:lnTo>
                <a:lnTo>
                  <a:pt x="529589" y="712470"/>
                </a:lnTo>
                <a:lnTo>
                  <a:pt x="529589" y="724661"/>
                </a:lnTo>
                <a:lnTo>
                  <a:pt x="580643" y="724661"/>
                </a:lnTo>
                <a:close/>
              </a:path>
              <a:path w="1143000" h="725169">
                <a:moveTo>
                  <a:pt x="491489" y="724661"/>
                </a:moveTo>
                <a:lnTo>
                  <a:pt x="491489" y="712470"/>
                </a:lnTo>
                <a:lnTo>
                  <a:pt x="440436" y="712470"/>
                </a:lnTo>
                <a:lnTo>
                  <a:pt x="440436" y="724661"/>
                </a:lnTo>
                <a:lnTo>
                  <a:pt x="491489" y="724661"/>
                </a:lnTo>
                <a:close/>
              </a:path>
              <a:path w="1143000" h="725169">
                <a:moveTo>
                  <a:pt x="402336" y="724661"/>
                </a:moveTo>
                <a:lnTo>
                  <a:pt x="402336" y="712470"/>
                </a:lnTo>
                <a:lnTo>
                  <a:pt x="352044" y="712470"/>
                </a:lnTo>
                <a:lnTo>
                  <a:pt x="352044" y="724661"/>
                </a:lnTo>
                <a:lnTo>
                  <a:pt x="402336" y="724661"/>
                </a:lnTo>
                <a:close/>
              </a:path>
              <a:path w="1143000" h="725169">
                <a:moveTo>
                  <a:pt x="313943" y="724661"/>
                </a:moveTo>
                <a:lnTo>
                  <a:pt x="313943" y="712470"/>
                </a:lnTo>
                <a:lnTo>
                  <a:pt x="262889" y="712470"/>
                </a:lnTo>
                <a:lnTo>
                  <a:pt x="262889" y="724661"/>
                </a:lnTo>
                <a:lnTo>
                  <a:pt x="313943" y="724661"/>
                </a:lnTo>
                <a:close/>
              </a:path>
              <a:path w="1143000" h="725169">
                <a:moveTo>
                  <a:pt x="224789" y="724661"/>
                </a:moveTo>
                <a:lnTo>
                  <a:pt x="224789" y="712470"/>
                </a:lnTo>
                <a:lnTo>
                  <a:pt x="173736" y="712470"/>
                </a:lnTo>
                <a:lnTo>
                  <a:pt x="173736" y="724661"/>
                </a:lnTo>
                <a:lnTo>
                  <a:pt x="224789" y="724661"/>
                </a:lnTo>
                <a:close/>
              </a:path>
              <a:path w="1143000" h="725169">
                <a:moveTo>
                  <a:pt x="135636" y="724661"/>
                </a:moveTo>
                <a:lnTo>
                  <a:pt x="135636" y="712470"/>
                </a:lnTo>
                <a:lnTo>
                  <a:pt x="85344" y="712470"/>
                </a:lnTo>
                <a:lnTo>
                  <a:pt x="85344" y="724661"/>
                </a:lnTo>
                <a:lnTo>
                  <a:pt x="135636" y="7246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912870" y="1772665"/>
            <a:ext cx="11303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146050" indent="21526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Map  resource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84497" y="3328415"/>
            <a:ext cx="1130300" cy="712470"/>
          </a:xfrm>
          <a:custGeom>
            <a:avLst/>
            <a:gdLst/>
            <a:ahLst/>
            <a:cxnLst/>
            <a:rect l="l" t="t" r="r" b="b"/>
            <a:pathLst>
              <a:path w="1130300" h="712470">
                <a:moveTo>
                  <a:pt x="0" y="0"/>
                </a:moveTo>
                <a:lnTo>
                  <a:pt x="0" y="712470"/>
                </a:lnTo>
                <a:lnTo>
                  <a:pt x="1130046" y="712470"/>
                </a:lnTo>
                <a:lnTo>
                  <a:pt x="11300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78402" y="3322320"/>
            <a:ext cx="1143000" cy="725170"/>
          </a:xfrm>
          <a:custGeom>
            <a:avLst/>
            <a:gdLst/>
            <a:ahLst/>
            <a:cxnLst/>
            <a:rect l="l" t="t" r="r" b="b"/>
            <a:pathLst>
              <a:path w="1143000" h="725170">
                <a:moveTo>
                  <a:pt x="12191" y="712469"/>
                </a:moveTo>
                <a:lnTo>
                  <a:pt x="12191" y="667512"/>
                </a:lnTo>
                <a:lnTo>
                  <a:pt x="0" y="667512"/>
                </a:lnTo>
                <a:lnTo>
                  <a:pt x="0" y="718565"/>
                </a:lnTo>
                <a:lnTo>
                  <a:pt x="6096" y="718565"/>
                </a:lnTo>
                <a:lnTo>
                  <a:pt x="6096" y="712469"/>
                </a:lnTo>
                <a:lnTo>
                  <a:pt x="12191" y="712469"/>
                </a:lnTo>
                <a:close/>
              </a:path>
              <a:path w="1143000" h="725170">
                <a:moveTo>
                  <a:pt x="46482" y="724661"/>
                </a:moveTo>
                <a:lnTo>
                  <a:pt x="46482" y="712469"/>
                </a:lnTo>
                <a:lnTo>
                  <a:pt x="6096" y="712469"/>
                </a:lnTo>
                <a:lnTo>
                  <a:pt x="6096" y="718565"/>
                </a:lnTo>
                <a:lnTo>
                  <a:pt x="12191" y="718565"/>
                </a:lnTo>
                <a:lnTo>
                  <a:pt x="12191" y="724661"/>
                </a:lnTo>
                <a:lnTo>
                  <a:pt x="46482" y="724661"/>
                </a:lnTo>
                <a:close/>
              </a:path>
              <a:path w="1143000" h="725170">
                <a:moveTo>
                  <a:pt x="12191" y="724661"/>
                </a:moveTo>
                <a:lnTo>
                  <a:pt x="12191" y="718565"/>
                </a:lnTo>
                <a:lnTo>
                  <a:pt x="6096" y="718565"/>
                </a:lnTo>
                <a:lnTo>
                  <a:pt x="6096" y="724661"/>
                </a:lnTo>
                <a:lnTo>
                  <a:pt x="12191" y="724661"/>
                </a:lnTo>
                <a:close/>
              </a:path>
              <a:path w="1143000" h="725170">
                <a:moveTo>
                  <a:pt x="12191" y="629412"/>
                </a:moveTo>
                <a:lnTo>
                  <a:pt x="12191" y="579120"/>
                </a:lnTo>
                <a:lnTo>
                  <a:pt x="0" y="579120"/>
                </a:lnTo>
                <a:lnTo>
                  <a:pt x="0" y="629412"/>
                </a:lnTo>
                <a:lnTo>
                  <a:pt x="12191" y="629412"/>
                </a:lnTo>
                <a:close/>
              </a:path>
              <a:path w="1143000" h="725170">
                <a:moveTo>
                  <a:pt x="12191" y="541019"/>
                </a:moveTo>
                <a:lnTo>
                  <a:pt x="12191" y="489965"/>
                </a:lnTo>
                <a:lnTo>
                  <a:pt x="0" y="489965"/>
                </a:lnTo>
                <a:lnTo>
                  <a:pt x="0" y="541019"/>
                </a:lnTo>
                <a:lnTo>
                  <a:pt x="12191" y="541019"/>
                </a:lnTo>
                <a:close/>
              </a:path>
              <a:path w="1143000" h="725170">
                <a:moveTo>
                  <a:pt x="12191" y="451865"/>
                </a:moveTo>
                <a:lnTo>
                  <a:pt x="12191" y="400812"/>
                </a:lnTo>
                <a:lnTo>
                  <a:pt x="0" y="400812"/>
                </a:lnTo>
                <a:lnTo>
                  <a:pt x="0" y="451865"/>
                </a:lnTo>
                <a:lnTo>
                  <a:pt x="12191" y="451865"/>
                </a:lnTo>
                <a:close/>
              </a:path>
              <a:path w="1143000" h="725170">
                <a:moveTo>
                  <a:pt x="12191" y="362712"/>
                </a:moveTo>
                <a:lnTo>
                  <a:pt x="12191" y="312420"/>
                </a:lnTo>
                <a:lnTo>
                  <a:pt x="0" y="312420"/>
                </a:lnTo>
                <a:lnTo>
                  <a:pt x="0" y="362712"/>
                </a:lnTo>
                <a:lnTo>
                  <a:pt x="12191" y="362712"/>
                </a:lnTo>
                <a:close/>
              </a:path>
              <a:path w="1143000" h="725170">
                <a:moveTo>
                  <a:pt x="12191" y="274319"/>
                </a:moveTo>
                <a:lnTo>
                  <a:pt x="12191" y="223265"/>
                </a:lnTo>
                <a:lnTo>
                  <a:pt x="0" y="223265"/>
                </a:lnTo>
                <a:lnTo>
                  <a:pt x="0" y="274319"/>
                </a:lnTo>
                <a:lnTo>
                  <a:pt x="12191" y="274319"/>
                </a:lnTo>
                <a:close/>
              </a:path>
              <a:path w="1143000" h="725170">
                <a:moveTo>
                  <a:pt x="12191" y="185165"/>
                </a:moveTo>
                <a:lnTo>
                  <a:pt x="12191" y="134112"/>
                </a:lnTo>
                <a:lnTo>
                  <a:pt x="0" y="134112"/>
                </a:lnTo>
                <a:lnTo>
                  <a:pt x="0" y="185165"/>
                </a:lnTo>
                <a:lnTo>
                  <a:pt x="12191" y="185165"/>
                </a:lnTo>
                <a:close/>
              </a:path>
              <a:path w="1143000" h="725170">
                <a:moveTo>
                  <a:pt x="12191" y="96012"/>
                </a:moveTo>
                <a:lnTo>
                  <a:pt x="12191" y="45720"/>
                </a:lnTo>
                <a:lnTo>
                  <a:pt x="0" y="45720"/>
                </a:lnTo>
                <a:lnTo>
                  <a:pt x="0" y="96012"/>
                </a:lnTo>
                <a:lnTo>
                  <a:pt x="12191" y="96012"/>
                </a:lnTo>
                <a:close/>
              </a:path>
              <a:path w="1143000" h="725170">
                <a:moveTo>
                  <a:pt x="55625" y="12191"/>
                </a:moveTo>
                <a:lnTo>
                  <a:pt x="55625" y="0"/>
                </a:lnTo>
                <a:lnTo>
                  <a:pt x="0" y="0"/>
                </a:lnTo>
                <a:lnTo>
                  <a:pt x="0" y="7619"/>
                </a:lnTo>
                <a:lnTo>
                  <a:pt x="10668" y="7619"/>
                </a:lnTo>
                <a:lnTo>
                  <a:pt x="12192" y="6095"/>
                </a:lnTo>
                <a:lnTo>
                  <a:pt x="12192" y="12191"/>
                </a:lnTo>
                <a:lnTo>
                  <a:pt x="55625" y="12191"/>
                </a:lnTo>
                <a:close/>
              </a:path>
              <a:path w="1143000" h="725170">
                <a:moveTo>
                  <a:pt x="12192" y="12191"/>
                </a:moveTo>
                <a:lnTo>
                  <a:pt x="12192" y="7619"/>
                </a:lnTo>
                <a:lnTo>
                  <a:pt x="10668" y="7619"/>
                </a:lnTo>
                <a:lnTo>
                  <a:pt x="6096" y="12191"/>
                </a:lnTo>
                <a:lnTo>
                  <a:pt x="12192" y="12191"/>
                </a:lnTo>
                <a:close/>
              </a:path>
              <a:path w="1143000" h="725170">
                <a:moveTo>
                  <a:pt x="12192" y="7619"/>
                </a:moveTo>
                <a:lnTo>
                  <a:pt x="12192" y="6095"/>
                </a:lnTo>
                <a:lnTo>
                  <a:pt x="10668" y="7619"/>
                </a:lnTo>
                <a:lnTo>
                  <a:pt x="12192" y="7619"/>
                </a:lnTo>
                <a:close/>
              </a:path>
              <a:path w="1143000" h="725170">
                <a:moveTo>
                  <a:pt x="144779" y="12191"/>
                </a:moveTo>
                <a:lnTo>
                  <a:pt x="144779" y="0"/>
                </a:lnTo>
                <a:lnTo>
                  <a:pt x="93725" y="0"/>
                </a:lnTo>
                <a:lnTo>
                  <a:pt x="93725" y="12191"/>
                </a:lnTo>
                <a:lnTo>
                  <a:pt x="144779" y="12191"/>
                </a:lnTo>
                <a:close/>
              </a:path>
              <a:path w="1143000" h="725170">
                <a:moveTo>
                  <a:pt x="233172" y="12191"/>
                </a:moveTo>
                <a:lnTo>
                  <a:pt x="233172" y="0"/>
                </a:lnTo>
                <a:lnTo>
                  <a:pt x="182880" y="0"/>
                </a:lnTo>
                <a:lnTo>
                  <a:pt x="182880" y="12191"/>
                </a:lnTo>
                <a:lnTo>
                  <a:pt x="233172" y="12191"/>
                </a:lnTo>
                <a:close/>
              </a:path>
              <a:path w="1143000" h="725170">
                <a:moveTo>
                  <a:pt x="322325" y="12191"/>
                </a:moveTo>
                <a:lnTo>
                  <a:pt x="322325" y="0"/>
                </a:lnTo>
                <a:lnTo>
                  <a:pt x="271272" y="0"/>
                </a:lnTo>
                <a:lnTo>
                  <a:pt x="271272" y="12191"/>
                </a:lnTo>
                <a:lnTo>
                  <a:pt x="322325" y="12191"/>
                </a:lnTo>
                <a:close/>
              </a:path>
              <a:path w="1143000" h="725170">
                <a:moveTo>
                  <a:pt x="411479" y="12191"/>
                </a:moveTo>
                <a:lnTo>
                  <a:pt x="411479" y="0"/>
                </a:lnTo>
                <a:lnTo>
                  <a:pt x="360425" y="0"/>
                </a:lnTo>
                <a:lnTo>
                  <a:pt x="360425" y="12191"/>
                </a:lnTo>
                <a:lnTo>
                  <a:pt x="411479" y="12191"/>
                </a:lnTo>
                <a:close/>
              </a:path>
              <a:path w="1143000" h="725170">
                <a:moveTo>
                  <a:pt x="499872" y="12191"/>
                </a:moveTo>
                <a:lnTo>
                  <a:pt x="499872" y="0"/>
                </a:lnTo>
                <a:lnTo>
                  <a:pt x="449580" y="0"/>
                </a:lnTo>
                <a:lnTo>
                  <a:pt x="449580" y="12191"/>
                </a:lnTo>
                <a:lnTo>
                  <a:pt x="499872" y="12191"/>
                </a:lnTo>
                <a:close/>
              </a:path>
              <a:path w="1143000" h="725170">
                <a:moveTo>
                  <a:pt x="589026" y="12191"/>
                </a:moveTo>
                <a:lnTo>
                  <a:pt x="589026" y="0"/>
                </a:lnTo>
                <a:lnTo>
                  <a:pt x="537972" y="0"/>
                </a:lnTo>
                <a:lnTo>
                  <a:pt x="537972" y="12191"/>
                </a:lnTo>
                <a:lnTo>
                  <a:pt x="589026" y="12191"/>
                </a:lnTo>
                <a:close/>
              </a:path>
              <a:path w="1143000" h="725170">
                <a:moveTo>
                  <a:pt x="678179" y="12191"/>
                </a:moveTo>
                <a:lnTo>
                  <a:pt x="678179" y="0"/>
                </a:lnTo>
                <a:lnTo>
                  <a:pt x="627126" y="0"/>
                </a:lnTo>
                <a:lnTo>
                  <a:pt x="627126" y="12191"/>
                </a:lnTo>
                <a:lnTo>
                  <a:pt x="678179" y="12191"/>
                </a:lnTo>
                <a:close/>
              </a:path>
              <a:path w="1143000" h="725170">
                <a:moveTo>
                  <a:pt x="766572" y="12191"/>
                </a:moveTo>
                <a:lnTo>
                  <a:pt x="766572" y="0"/>
                </a:lnTo>
                <a:lnTo>
                  <a:pt x="716280" y="0"/>
                </a:lnTo>
                <a:lnTo>
                  <a:pt x="716280" y="12191"/>
                </a:lnTo>
                <a:lnTo>
                  <a:pt x="766572" y="12191"/>
                </a:lnTo>
                <a:close/>
              </a:path>
              <a:path w="1143000" h="725170">
                <a:moveTo>
                  <a:pt x="855726" y="12191"/>
                </a:moveTo>
                <a:lnTo>
                  <a:pt x="855726" y="0"/>
                </a:lnTo>
                <a:lnTo>
                  <a:pt x="804672" y="0"/>
                </a:lnTo>
                <a:lnTo>
                  <a:pt x="804672" y="12191"/>
                </a:lnTo>
                <a:lnTo>
                  <a:pt x="855726" y="12191"/>
                </a:lnTo>
                <a:close/>
              </a:path>
              <a:path w="1143000" h="725170">
                <a:moveTo>
                  <a:pt x="944879" y="12191"/>
                </a:moveTo>
                <a:lnTo>
                  <a:pt x="944879" y="0"/>
                </a:lnTo>
                <a:lnTo>
                  <a:pt x="893826" y="0"/>
                </a:lnTo>
                <a:lnTo>
                  <a:pt x="893826" y="12191"/>
                </a:lnTo>
                <a:lnTo>
                  <a:pt x="944879" y="12191"/>
                </a:lnTo>
                <a:close/>
              </a:path>
              <a:path w="1143000" h="725170">
                <a:moveTo>
                  <a:pt x="1033272" y="12191"/>
                </a:moveTo>
                <a:lnTo>
                  <a:pt x="1033272" y="0"/>
                </a:lnTo>
                <a:lnTo>
                  <a:pt x="982980" y="0"/>
                </a:lnTo>
                <a:lnTo>
                  <a:pt x="982980" y="12191"/>
                </a:lnTo>
                <a:lnTo>
                  <a:pt x="1033272" y="12191"/>
                </a:lnTo>
                <a:close/>
              </a:path>
              <a:path w="1143000" h="725170">
                <a:moveTo>
                  <a:pt x="1122426" y="12191"/>
                </a:moveTo>
                <a:lnTo>
                  <a:pt x="1122426" y="0"/>
                </a:lnTo>
                <a:lnTo>
                  <a:pt x="1071372" y="0"/>
                </a:lnTo>
                <a:lnTo>
                  <a:pt x="1071372" y="12191"/>
                </a:lnTo>
                <a:lnTo>
                  <a:pt x="1122426" y="12191"/>
                </a:lnTo>
                <a:close/>
              </a:path>
              <a:path w="1143000" h="725170">
                <a:moveTo>
                  <a:pt x="1143000" y="81533"/>
                </a:moveTo>
                <a:lnTo>
                  <a:pt x="1143000" y="30479"/>
                </a:lnTo>
                <a:lnTo>
                  <a:pt x="1130046" y="30479"/>
                </a:lnTo>
                <a:lnTo>
                  <a:pt x="1130046" y="81533"/>
                </a:lnTo>
                <a:lnTo>
                  <a:pt x="1143000" y="81533"/>
                </a:lnTo>
                <a:close/>
              </a:path>
              <a:path w="1143000" h="725170">
                <a:moveTo>
                  <a:pt x="1143000" y="169925"/>
                </a:moveTo>
                <a:lnTo>
                  <a:pt x="1143000" y="119633"/>
                </a:lnTo>
                <a:lnTo>
                  <a:pt x="1130046" y="119633"/>
                </a:lnTo>
                <a:lnTo>
                  <a:pt x="1130046" y="169925"/>
                </a:lnTo>
                <a:lnTo>
                  <a:pt x="1143000" y="169925"/>
                </a:lnTo>
                <a:close/>
              </a:path>
              <a:path w="1143000" h="725170">
                <a:moveTo>
                  <a:pt x="1143000" y="259079"/>
                </a:moveTo>
                <a:lnTo>
                  <a:pt x="1143000" y="208025"/>
                </a:lnTo>
                <a:lnTo>
                  <a:pt x="1130046" y="208025"/>
                </a:lnTo>
                <a:lnTo>
                  <a:pt x="1130046" y="259079"/>
                </a:lnTo>
                <a:lnTo>
                  <a:pt x="1143000" y="259079"/>
                </a:lnTo>
                <a:close/>
              </a:path>
              <a:path w="1143000" h="725170">
                <a:moveTo>
                  <a:pt x="1143000" y="348233"/>
                </a:moveTo>
                <a:lnTo>
                  <a:pt x="1143000" y="297179"/>
                </a:lnTo>
                <a:lnTo>
                  <a:pt x="1130046" y="297179"/>
                </a:lnTo>
                <a:lnTo>
                  <a:pt x="1130046" y="348233"/>
                </a:lnTo>
                <a:lnTo>
                  <a:pt x="1143000" y="348233"/>
                </a:lnTo>
                <a:close/>
              </a:path>
              <a:path w="1143000" h="725170">
                <a:moveTo>
                  <a:pt x="1143000" y="436625"/>
                </a:moveTo>
                <a:lnTo>
                  <a:pt x="1143000" y="386333"/>
                </a:lnTo>
                <a:lnTo>
                  <a:pt x="1130046" y="386333"/>
                </a:lnTo>
                <a:lnTo>
                  <a:pt x="1130046" y="436625"/>
                </a:lnTo>
                <a:lnTo>
                  <a:pt x="1143000" y="436625"/>
                </a:lnTo>
                <a:close/>
              </a:path>
              <a:path w="1143000" h="725170">
                <a:moveTo>
                  <a:pt x="1143000" y="525779"/>
                </a:moveTo>
                <a:lnTo>
                  <a:pt x="1143000" y="474725"/>
                </a:lnTo>
                <a:lnTo>
                  <a:pt x="1130046" y="474725"/>
                </a:lnTo>
                <a:lnTo>
                  <a:pt x="1130046" y="525779"/>
                </a:lnTo>
                <a:lnTo>
                  <a:pt x="1143000" y="525779"/>
                </a:lnTo>
                <a:close/>
              </a:path>
              <a:path w="1143000" h="725170">
                <a:moveTo>
                  <a:pt x="1143000" y="614933"/>
                </a:moveTo>
                <a:lnTo>
                  <a:pt x="1143000" y="563879"/>
                </a:lnTo>
                <a:lnTo>
                  <a:pt x="1130046" y="563879"/>
                </a:lnTo>
                <a:lnTo>
                  <a:pt x="1130046" y="614933"/>
                </a:lnTo>
                <a:lnTo>
                  <a:pt x="1143000" y="614933"/>
                </a:lnTo>
                <a:close/>
              </a:path>
              <a:path w="1143000" h="725170">
                <a:moveTo>
                  <a:pt x="1143000" y="703325"/>
                </a:moveTo>
                <a:lnTo>
                  <a:pt x="1143000" y="653033"/>
                </a:lnTo>
                <a:lnTo>
                  <a:pt x="1130046" y="653033"/>
                </a:lnTo>
                <a:lnTo>
                  <a:pt x="1130046" y="703325"/>
                </a:lnTo>
                <a:lnTo>
                  <a:pt x="1143000" y="703325"/>
                </a:lnTo>
                <a:close/>
              </a:path>
              <a:path w="1143000" h="725170">
                <a:moveTo>
                  <a:pt x="1113282" y="724661"/>
                </a:moveTo>
                <a:lnTo>
                  <a:pt x="1113282" y="712469"/>
                </a:lnTo>
                <a:lnTo>
                  <a:pt x="1062228" y="712469"/>
                </a:lnTo>
                <a:lnTo>
                  <a:pt x="1062228" y="724661"/>
                </a:lnTo>
                <a:lnTo>
                  <a:pt x="1113282" y="724661"/>
                </a:lnTo>
                <a:close/>
              </a:path>
              <a:path w="1143000" h="725170">
                <a:moveTo>
                  <a:pt x="1024127" y="724661"/>
                </a:moveTo>
                <a:lnTo>
                  <a:pt x="1024127" y="712469"/>
                </a:lnTo>
                <a:lnTo>
                  <a:pt x="973836" y="712469"/>
                </a:lnTo>
                <a:lnTo>
                  <a:pt x="973836" y="724661"/>
                </a:lnTo>
                <a:lnTo>
                  <a:pt x="1024127" y="724661"/>
                </a:lnTo>
                <a:close/>
              </a:path>
              <a:path w="1143000" h="725170">
                <a:moveTo>
                  <a:pt x="935736" y="724661"/>
                </a:moveTo>
                <a:lnTo>
                  <a:pt x="935736" y="712469"/>
                </a:lnTo>
                <a:lnTo>
                  <a:pt x="884682" y="712469"/>
                </a:lnTo>
                <a:lnTo>
                  <a:pt x="884682" y="724661"/>
                </a:lnTo>
                <a:lnTo>
                  <a:pt x="935736" y="724661"/>
                </a:lnTo>
                <a:close/>
              </a:path>
              <a:path w="1143000" h="725170">
                <a:moveTo>
                  <a:pt x="846582" y="724661"/>
                </a:moveTo>
                <a:lnTo>
                  <a:pt x="846582" y="712469"/>
                </a:lnTo>
                <a:lnTo>
                  <a:pt x="795528" y="712469"/>
                </a:lnTo>
                <a:lnTo>
                  <a:pt x="795528" y="724661"/>
                </a:lnTo>
                <a:lnTo>
                  <a:pt x="846582" y="724661"/>
                </a:lnTo>
                <a:close/>
              </a:path>
              <a:path w="1143000" h="725170">
                <a:moveTo>
                  <a:pt x="757427" y="724661"/>
                </a:moveTo>
                <a:lnTo>
                  <a:pt x="757427" y="712469"/>
                </a:lnTo>
                <a:lnTo>
                  <a:pt x="707136" y="712469"/>
                </a:lnTo>
                <a:lnTo>
                  <a:pt x="707136" y="724661"/>
                </a:lnTo>
                <a:lnTo>
                  <a:pt x="757427" y="724661"/>
                </a:lnTo>
                <a:close/>
              </a:path>
              <a:path w="1143000" h="725170">
                <a:moveTo>
                  <a:pt x="669036" y="724661"/>
                </a:moveTo>
                <a:lnTo>
                  <a:pt x="669036" y="712469"/>
                </a:lnTo>
                <a:lnTo>
                  <a:pt x="617982" y="712469"/>
                </a:lnTo>
                <a:lnTo>
                  <a:pt x="617982" y="724661"/>
                </a:lnTo>
                <a:lnTo>
                  <a:pt x="669036" y="724661"/>
                </a:lnTo>
                <a:close/>
              </a:path>
              <a:path w="1143000" h="725170">
                <a:moveTo>
                  <a:pt x="579882" y="724661"/>
                </a:moveTo>
                <a:lnTo>
                  <a:pt x="579882" y="712469"/>
                </a:lnTo>
                <a:lnTo>
                  <a:pt x="528828" y="712469"/>
                </a:lnTo>
                <a:lnTo>
                  <a:pt x="528828" y="724661"/>
                </a:lnTo>
                <a:lnTo>
                  <a:pt x="579882" y="724661"/>
                </a:lnTo>
                <a:close/>
              </a:path>
              <a:path w="1143000" h="725170">
                <a:moveTo>
                  <a:pt x="490727" y="724661"/>
                </a:moveTo>
                <a:lnTo>
                  <a:pt x="490727" y="712469"/>
                </a:lnTo>
                <a:lnTo>
                  <a:pt x="440436" y="712469"/>
                </a:lnTo>
                <a:lnTo>
                  <a:pt x="440436" y="724661"/>
                </a:lnTo>
                <a:lnTo>
                  <a:pt x="490727" y="724661"/>
                </a:lnTo>
                <a:close/>
              </a:path>
              <a:path w="1143000" h="725170">
                <a:moveTo>
                  <a:pt x="402336" y="724661"/>
                </a:moveTo>
                <a:lnTo>
                  <a:pt x="402336" y="712469"/>
                </a:lnTo>
                <a:lnTo>
                  <a:pt x="351282" y="712469"/>
                </a:lnTo>
                <a:lnTo>
                  <a:pt x="351282" y="724661"/>
                </a:lnTo>
                <a:lnTo>
                  <a:pt x="402336" y="724661"/>
                </a:lnTo>
                <a:close/>
              </a:path>
              <a:path w="1143000" h="725170">
                <a:moveTo>
                  <a:pt x="313182" y="724661"/>
                </a:moveTo>
                <a:lnTo>
                  <a:pt x="313182" y="712469"/>
                </a:lnTo>
                <a:lnTo>
                  <a:pt x="262128" y="712469"/>
                </a:lnTo>
                <a:lnTo>
                  <a:pt x="262128" y="724661"/>
                </a:lnTo>
                <a:lnTo>
                  <a:pt x="313182" y="724661"/>
                </a:lnTo>
                <a:close/>
              </a:path>
              <a:path w="1143000" h="725170">
                <a:moveTo>
                  <a:pt x="224027" y="724661"/>
                </a:moveTo>
                <a:lnTo>
                  <a:pt x="224027" y="712469"/>
                </a:lnTo>
                <a:lnTo>
                  <a:pt x="173736" y="712469"/>
                </a:lnTo>
                <a:lnTo>
                  <a:pt x="173736" y="724661"/>
                </a:lnTo>
                <a:lnTo>
                  <a:pt x="224027" y="724661"/>
                </a:lnTo>
                <a:close/>
              </a:path>
              <a:path w="1143000" h="725170">
                <a:moveTo>
                  <a:pt x="135636" y="724661"/>
                </a:moveTo>
                <a:lnTo>
                  <a:pt x="135636" y="712469"/>
                </a:lnTo>
                <a:lnTo>
                  <a:pt x="84582" y="712469"/>
                </a:lnTo>
                <a:lnTo>
                  <a:pt x="84582" y="724661"/>
                </a:lnTo>
                <a:lnTo>
                  <a:pt x="135636" y="7246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984497" y="3441445"/>
            <a:ext cx="11303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 marR="35560" indent="32258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Map  credentials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400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Authentication and authorization</a:t>
            </a:r>
            <a:r>
              <a:rPr dirty="0" sz="2400" spc="-85"/>
              <a:t> </a:t>
            </a:r>
            <a:r>
              <a:rPr dirty="0" sz="2400" spc="-5"/>
              <a:t>framework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424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958" y="1157732"/>
            <a:ext cx="8176259" cy="185928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7015" marR="232410" indent="-234950">
              <a:lnSpc>
                <a:spcPts val="2270"/>
              </a:lnSpc>
              <a:spcBef>
                <a:spcPts val="38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12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restrict access </a:t>
            </a:r>
            <a:r>
              <a:rPr dirty="0" sz="2100">
                <a:latin typeface="Arial"/>
                <a:cs typeface="Arial"/>
              </a:rPr>
              <a:t>to </a:t>
            </a:r>
            <a:r>
              <a:rPr dirty="0" sz="2100" spc="-5">
                <a:latin typeface="Arial"/>
                <a:cs typeface="Arial"/>
              </a:rPr>
              <a:t>resources, add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 b="1">
                <a:latin typeface="Arial"/>
                <a:cs typeface="Arial"/>
              </a:rPr>
              <a:t>AAA action </a:t>
            </a:r>
            <a:r>
              <a:rPr dirty="0" sz="2100">
                <a:latin typeface="Arial"/>
                <a:cs typeface="Arial"/>
              </a:rPr>
              <a:t>to a </a:t>
            </a:r>
            <a:r>
              <a:rPr dirty="0" sz="2100" spc="-10">
                <a:latin typeface="Arial"/>
                <a:cs typeface="Arial"/>
              </a:rPr>
              <a:t>document  </a:t>
            </a:r>
            <a:r>
              <a:rPr dirty="0" sz="2100" spc="-5">
                <a:latin typeface="Arial"/>
                <a:cs typeface="Arial"/>
              </a:rPr>
              <a:t>processing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rule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20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 spc="-5">
                <a:latin typeface="Arial"/>
                <a:cs typeface="Arial"/>
              </a:rPr>
              <a:t>AAA action invokes an </a:t>
            </a:r>
            <a:r>
              <a:rPr dirty="0" sz="1900" spc="-5" b="1">
                <a:latin typeface="Arial"/>
                <a:cs typeface="Arial"/>
              </a:rPr>
              <a:t>access control </a:t>
            </a:r>
            <a:r>
              <a:rPr dirty="0" sz="1900" b="1">
                <a:latin typeface="Arial"/>
                <a:cs typeface="Arial"/>
              </a:rPr>
              <a:t>policy</a:t>
            </a:r>
            <a:r>
              <a:rPr dirty="0" sz="1900">
                <a:latin typeface="Arial"/>
                <a:cs typeface="Arial"/>
              </a:rPr>
              <a:t>, </a:t>
            </a:r>
            <a:r>
              <a:rPr dirty="0" sz="1900" spc="-5">
                <a:latin typeface="Arial"/>
                <a:cs typeface="Arial"/>
              </a:rPr>
              <a:t>or </a:t>
            </a:r>
            <a:r>
              <a:rPr dirty="0" sz="1900" spc="-5" b="1">
                <a:latin typeface="Arial"/>
                <a:cs typeface="Arial"/>
              </a:rPr>
              <a:t>AAA</a:t>
            </a:r>
            <a:r>
              <a:rPr dirty="0" sz="1900" spc="-114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policy</a:t>
            </a:r>
            <a:endParaRPr sz="1900">
              <a:latin typeface="Arial"/>
              <a:cs typeface="Arial"/>
            </a:endParaRPr>
          </a:p>
          <a:p>
            <a:pPr marL="247015" marR="5080" indent="-234950">
              <a:lnSpc>
                <a:spcPts val="2270"/>
              </a:lnSpc>
              <a:spcBef>
                <a:spcPts val="630"/>
              </a:spcBef>
              <a:buClr>
                <a:srgbClr val="00639D"/>
              </a:buClr>
              <a:buSzPct val="119047"/>
              <a:buChar char="•"/>
              <a:tabLst>
                <a:tab pos="247650" algn="l"/>
              </a:tabLst>
            </a:pPr>
            <a:r>
              <a:rPr dirty="0" sz="2100" spc="-5">
                <a:latin typeface="Arial"/>
                <a:cs typeface="Arial"/>
              </a:rPr>
              <a:t>An </a:t>
            </a:r>
            <a:r>
              <a:rPr dirty="0" sz="2100" spc="-5" b="1">
                <a:latin typeface="Arial"/>
                <a:cs typeface="Arial"/>
              </a:rPr>
              <a:t>access control policy</a:t>
            </a:r>
            <a:r>
              <a:rPr dirty="0" sz="2100" spc="-5">
                <a:latin typeface="Arial"/>
                <a:cs typeface="Arial"/>
              </a:rPr>
              <a:t>, </a:t>
            </a:r>
            <a:r>
              <a:rPr dirty="0" sz="2100">
                <a:latin typeface="Arial"/>
                <a:cs typeface="Arial"/>
              </a:rPr>
              <a:t>or a </a:t>
            </a:r>
            <a:r>
              <a:rPr dirty="0" sz="2100" b="1">
                <a:latin typeface="Arial"/>
                <a:cs typeface="Arial"/>
              </a:rPr>
              <a:t>AAA policy</a:t>
            </a:r>
            <a:r>
              <a:rPr dirty="0" sz="2100">
                <a:latin typeface="Arial"/>
                <a:cs typeface="Arial"/>
              </a:rPr>
              <a:t>, </a:t>
            </a:r>
            <a:r>
              <a:rPr dirty="0" sz="2100" spc="-5">
                <a:latin typeface="Arial"/>
                <a:cs typeface="Arial"/>
              </a:rPr>
              <a:t>determines whether </a:t>
            </a:r>
            <a:r>
              <a:rPr dirty="0" sz="2100">
                <a:latin typeface="Arial"/>
                <a:cs typeface="Arial"/>
              </a:rPr>
              <a:t>a  </a:t>
            </a:r>
            <a:r>
              <a:rPr dirty="0" sz="2100" spc="-5">
                <a:latin typeface="Arial"/>
                <a:cs typeface="Arial"/>
              </a:rPr>
              <a:t>requesting client is granted access to </a:t>
            </a:r>
            <a:r>
              <a:rPr dirty="0" sz="2100">
                <a:latin typeface="Arial"/>
                <a:cs typeface="Arial"/>
              </a:rPr>
              <a:t>a </a:t>
            </a:r>
            <a:r>
              <a:rPr dirty="0" sz="2100" spc="-5">
                <a:latin typeface="Arial"/>
                <a:cs typeface="Arial"/>
              </a:rPr>
              <a:t>specific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resource</a:t>
            </a:r>
            <a:endParaRPr sz="2100">
              <a:latin typeface="Arial"/>
              <a:cs typeface="Arial"/>
            </a:endParaRPr>
          </a:p>
          <a:p>
            <a:pPr lvl="1" marL="469900" indent="-173355">
              <a:lnSpc>
                <a:spcPts val="2220"/>
              </a:lnSpc>
              <a:buClr>
                <a:srgbClr val="008ABF"/>
              </a:buClr>
              <a:buChar char="▪"/>
              <a:tabLst>
                <a:tab pos="469900" algn="l"/>
              </a:tabLst>
            </a:pPr>
            <a:r>
              <a:rPr dirty="0" sz="1900">
                <a:latin typeface="Arial"/>
                <a:cs typeface="Arial"/>
              </a:rPr>
              <a:t>These </a:t>
            </a:r>
            <a:r>
              <a:rPr dirty="0" sz="1900" spc="-5">
                <a:latin typeface="Arial"/>
                <a:cs typeface="Arial"/>
              </a:rPr>
              <a:t>policies are </a:t>
            </a:r>
            <a:r>
              <a:rPr dirty="0" sz="1900">
                <a:latin typeface="Arial"/>
                <a:cs typeface="Arial"/>
              </a:rPr>
              <a:t>filters that </a:t>
            </a:r>
            <a:r>
              <a:rPr dirty="0" sz="1900" spc="-5">
                <a:latin typeface="Arial"/>
                <a:cs typeface="Arial"/>
              </a:rPr>
              <a:t>accept or deny </a:t>
            </a:r>
            <a:r>
              <a:rPr dirty="0" sz="1900">
                <a:latin typeface="Arial"/>
                <a:cs typeface="Arial"/>
              </a:rPr>
              <a:t>specific client</a:t>
            </a:r>
            <a:r>
              <a:rPr dirty="0" sz="1900" spc="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requests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3660" y="3578352"/>
            <a:ext cx="3812285" cy="2593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07564" y="3574541"/>
            <a:ext cx="3823970" cy="2601595"/>
          </a:xfrm>
          <a:custGeom>
            <a:avLst/>
            <a:gdLst/>
            <a:ahLst/>
            <a:cxnLst/>
            <a:rect l="l" t="t" r="r" b="b"/>
            <a:pathLst>
              <a:path w="3823970" h="2601595">
                <a:moveTo>
                  <a:pt x="3823716" y="2601467"/>
                </a:moveTo>
                <a:lnTo>
                  <a:pt x="3823715" y="0"/>
                </a:lnTo>
                <a:lnTo>
                  <a:pt x="0" y="0"/>
                </a:lnTo>
                <a:lnTo>
                  <a:pt x="0" y="2601468"/>
                </a:lnTo>
                <a:lnTo>
                  <a:pt x="5334" y="2601468"/>
                </a:lnTo>
                <a:lnTo>
                  <a:pt x="5334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3814572" y="9143"/>
                </a:lnTo>
                <a:lnTo>
                  <a:pt x="3814572" y="4571"/>
                </a:lnTo>
                <a:lnTo>
                  <a:pt x="3819144" y="9143"/>
                </a:lnTo>
                <a:lnTo>
                  <a:pt x="3819144" y="2601467"/>
                </a:lnTo>
                <a:lnTo>
                  <a:pt x="3823716" y="2601467"/>
                </a:lnTo>
                <a:close/>
              </a:path>
              <a:path w="3823970" h="2601595">
                <a:moveTo>
                  <a:pt x="9905" y="9144"/>
                </a:moveTo>
                <a:lnTo>
                  <a:pt x="9905" y="4572"/>
                </a:lnTo>
                <a:lnTo>
                  <a:pt x="5334" y="9144"/>
                </a:lnTo>
                <a:lnTo>
                  <a:pt x="9905" y="9144"/>
                </a:lnTo>
                <a:close/>
              </a:path>
              <a:path w="3823970" h="2601595">
                <a:moveTo>
                  <a:pt x="9905" y="2592324"/>
                </a:moveTo>
                <a:lnTo>
                  <a:pt x="9905" y="9144"/>
                </a:lnTo>
                <a:lnTo>
                  <a:pt x="5334" y="9144"/>
                </a:lnTo>
                <a:lnTo>
                  <a:pt x="5334" y="2592324"/>
                </a:lnTo>
                <a:lnTo>
                  <a:pt x="9905" y="2592324"/>
                </a:lnTo>
                <a:close/>
              </a:path>
              <a:path w="3823970" h="2601595">
                <a:moveTo>
                  <a:pt x="3819144" y="2592323"/>
                </a:moveTo>
                <a:lnTo>
                  <a:pt x="5334" y="2592324"/>
                </a:lnTo>
                <a:lnTo>
                  <a:pt x="9905" y="2596895"/>
                </a:lnTo>
                <a:lnTo>
                  <a:pt x="9905" y="2601468"/>
                </a:lnTo>
                <a:lnTo>
                  <a:pt x="3814572" y="2601467"/>
                </a:lnTo>
                <a:lnTo>
                  <a:pt x="3814572" y="2596895"/>
                </a:lnTo>
                <a:lnTo>
                  <a:pt x="3819144" y="2592323"/>
                </a:lnTo>
                <a:close/>
              </a:path>
              <a:path w="3823970" h="2601595">
                <a:moveTo>
                  <a:pt x="9905" y="2601468"/>
                </a:moveTo>
                <a:lnTo>
                  <a:pt x="9905" y="2596895"/>
                </a:lnTo>
                <a:lnTo>
                  <a:pt x="5334" y="2592324"/>
                </a:lnTo>
                <a:lnTo>
                  <a:pt x="5334" y="2601468"/>
                </a:lnTo>
                <a:lnTo>
                  <a:pt x="9905" y="2601468"/>
                </a:lnTo>
                <a:close/>
              </a:path>
              <a:path w="3823970" h="2601595">
                <a:moveTo>
                  <a:pt x="3819144" y="9143"/>
                </a:moveTo>
                <a:lnTo>
                  <a:pt x="3814572" y="4571"/>
                </a:lnTo>
                <a:lnTo>
                  <a:pt x="3814572" y="9143"/>
                </a:lnTo>
                <a:lnTo>
                  <a:pt x="3819144" y="9143"/>
                </a:lnTo>
                <a:close/>
              </a:path>
              <a:path w="3823970" h="2601595">
                <a:moveTo>
                  <a:pt x="3819144" y="2592323"/>
                </a:moveTo>
                <a:lnTo>
                  <a:pt x="3819144" y="9143"/>
                </a:lnTo>
                <a:lnTo>
                  <a:pt x="3814572" y="9143"/>
                </a:lnTo>
                <a:lnTo>
                  <a:pt x="3814572" y="2592323"/>
                </a:lnTo>
                <a:lnTo>
                  <a:pt x="3819144" y="2592323"/>
                </a:lnTo>
                <a:close/>
              </a:path>
              <a:path w="3823970" h="2601595">
                <a:moveTo>
                  <a:pt x="3819144" y="2601467"/>
                </a:moveTo>
                <a:lnTo>
                  <a:pt x="3819144" y="2592323"/>
                </a:lnTo>
                <a:lnTo>
                  <a:pt x="3814572" y="2596895"/>
                </a:lnTo>
                <a:lnTo>
                  <a:pt x="3814572" y="2601467"/>
                </a:lnTo>
                <a:lnTo>
                  <a:pt x="3819144" y="260146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34078" y="3551682"/>
            <a:ext cx="752475" cy="753110"/>
          </a:xfrm>
          <a:custGeom>
            <a:avLst/>
            <a:gdLst/>
            <a:ahLst/>
            <a:cxnLst/>
            <a:rect l="l" t="t" r="r" b="b"/>
            <a:pathLst>
              <a:path w="752475" h="753110">
                <a:moveTo>
                  <a:pt x="752094" y="752856"/>
                </a:moveTo>
                <a:lnTo>
                  <a:pt x="752094" y="0"/>
                </a:lnTo>
                <a:lnTo>
                  <a:pt x="0" y="0"/>
                </a:lnTo>
                <a:lnTo>
                  <a:pt x="0" y="752856"/>
                </a:lnTo>
                <a:lnTo>
                  <a:pt x="32004" y="752856"/>
                </a:lnTo>
                <a:lnTo>
                  <a:pt x="32004" y="64008"/>
                </a:lnTo>
                <a:lnTo>
                  <a:pt x="64008" y="32004"/>
                </a:lnTo>
                <a:lnTo>
                  <a:pt x="64008" y="64008"/>
                </a:lnTo>
                <a:lnTo>
                  <a:pt x="688848" y="64008"/>
                </a:lnTo>
                <a:lnTo>
                  <a:pt x="688848" y="32004"/>
                </a:lnTo>
                <a:lnTo>
                  <a:pt x="720089" y="64008"/>
                </a:lnTo>
                <a:lnTo>
                  <a:pt x="720089" y="752856"/>
                </a:lnTo>
                <a:lnTo>
                  <a:pt x="752094" y="752856"/>
                </a:lnTo>
                <a:close/>
              </a:path>
              <a:path w="752475" h="753110">
                <a:moveTo>
                  <a:pt x="64008" y="64008"/>
                </a:moveTo>
                <a:lnTo>
                  <a:pt x="64008" y="32004"/>
                </a:lnTo>
                <a:lnTo>
                  <a:pt x="32004" y="64008"/>
                </a:lnTo>
                <a:lnTo>
                  <a:pt x="64008" y="64008"/>
                </a:lnTo>
                <a:close/>
              </a:path>
              <a:path w="752475" h="753110">
                <a:moveTo>
                  <a:pt x="64008" y="689610"/>
                </a:moveTo>
                <a:lnTo>
                  <a:pt x="64008" y="64008"/>
                </a:lnTo>
                <a:lnTo>
                  <a:pt x="32004" y="64008"/>
                </a:lnTo>
                <a:lnTo>
                  <a:pt x="32004" y="689610"/>
                </a:lnTo>
                <a:lnTo>
                  <a:pt x="64008" y="689610"/>
                </a:lnTo>
                <a:close/>
              </a:path>
              <a:path w="752475" h="753110">
                <a:moveTo>
                  <a:pt x="720089" y="689610"/>
                </a:moveTo>
                <a:lnTo>
                  <a:pt x="32004" y="689610"/>
                </a:lnTo>
                <a:lnTo>
                  <a:pt x="64008" y="721614"/>
                </a:lnTo>
                <a:lnTo>
                  <a:pt x="64008" y="752856"/>
                </a:lnTo>
                <a:lnTo>
                  <a:pt x="688848" y="752856"/>
                </a:lnTo>
                <a:lnTo>
                  <a:pt x="688848" y="721614"/>
                </a:lnTo>
                <a:lnTo>
                  <a:pt x="720089" y="689610"/>
                </a:lnTo>
                <a:close/>
              </a:path>
              <a:path w="752475" h="753110">
                <a:moveTo>
                  <a:pt x="64008" y="752856"/>
                </a:moveTo>
                <a:lnTo>
                  <a:pt x="64008" y="721614"/>
                </a:lnTo>
                <a:lnTo>
                  <a:pt x="32004" y="689610"/>
                </a:lnTo>
                <a:lnTo>
                  <a:pt x="32004" y="752856"/>
                </a:lnTo>
                <a:lnTo>
                  <a:pt x="64008" y="752856"/>
                </a:lnTo>
                <a:close/>
              </a:path>
              <a:path w="752475" h="753110">
                <a:moveTo>
                  <a:pt x="720089" y="64008"/>
                </a:moveTo>
                <a:lnTo>
                  <a:pt x="688848" y="32004"/>
                </a:lnTo>
                <a:lnTo>
                  <a:pt x="688848" y="64008"/>
                </a:lnTo>
                <a:lnTo>
                  <a:pt x="720089" y="64008"/>
                </a:lnTo>
                <a:close/>
              </a:path>
              <a:path w="752475" h="753110">
                <a:moveTo>
                  <a:pt x="720089" y="689610"/>
                </a:moveTo>
                <a:lnTo>
                  <a:pt x="720089" y="64008"/>
                </a:lnTo>
                <a:lnTo>
                  <a:pt x="688848" y="64008"/>
                </a:lnTo>
                <a:lnTo>
                  <a:pt x="688848" y="689610"/>
                </a:lnTo>
                <a:lnTo>
                  <a:pt x="720089" y="689610"/>
                </a:lnTo>
                <a:close/>
              </a:path>
              <a:path w="752475" h="753110">
                <a:moveTo>
                  <a:pt x="720089" y="752856"/>
                </a:moveTo>
                <a:lnTo>
                  <a:pt x="720089" y="689610"/>
                </a:lnTo>
                <a:lnTo>
                  <a:pt x="688848" y="721614"/>
                </a:lnTo>
                <a:lnTo>
                  <a:pt x="688848" y="752856"/>
                </a:lnTo>
                <a:lnTo>
                  <a:pt x="720089" y="7528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53128" y="3570732"/>
            <a:ext cx="714375" cy="715010"/>
          </a:xfrm>
          <a:custGeom>
            <a:avLst/>
            <a:gdLst/>
            <a:ahLst/>
            <a:cxnLst/>
            <a:rect l="l" t="t" r="r" b="b"/>
            <a:pathLst>
              <a:path w="714375" h="715010">
                <a:moveTo>
                  <a:pt x="713994" y="714756"/>
                </a:moveTo>
                <a:lnTo>
                  <a:pt x="713994" y="0"/>
                </a:lnTo>
                <a:lnTo>
                  <a:pt x="0" y="0"/>
                </a:lnTo>
                <a:lnTo>
                  <a:pt x="0" y="714756"/>
                </a:lnTo>
                <a:lnTo>
                  <a:pt x="12954" y="714756"/>
                </a:lnTo>
                <a:lnTo>
                  <a:pt x="12954" y="25908"/>
                </a:lnTo>
                <a:lnTo>
                  <a:pt x="25908" y="12954"/>
                </a:lnTo>
                <a:lnTo>
                  <a:pt x="25908" y="25908"/>
                </a:lnTo>
                <a:lnTo>
                  <a:pt x="688848" y="25908"/>
                </a:lnTo>
                <a:lnTo>
                  <a:pt x="688848" y="12954"/>
                </a:lnTo>
                <a:lnTo>
                  <a:pt x="701039" y="25908"/>
                </a:lnTo>
                <a:lnTo>
                  <a:pt x="701039" y="714756"/>
                </a:lnTo>
                <a:lnTo>
                  <a:pt x="713994" y="714756"/>
                </a:lnTo>
                <a:close/>
              </a:path>
              <a:path w="714375" h="715010">
                <a:moveTo>
                  <a:pt x="25908" y="25908"/>
                </a:moveTo>
                <a:lnTo>
                  <a:pt x="25908" y="12954"/>
                </a:lnTo>
                <a:lnTo>
                  <a:pt x="12954" y="25908"/>
                </a:lnTo>
                <a:lnTo>
                  <a:pt x="25908" y="25908"/>
                </a:lnTo>
                <a:close/>
              </a:path>
              <a:path w="714375" h="715010">
                <a:moveTo>
                  <a:pt x="25908" y="689610"/>
                </a:moveTo>
                <a:lnTo>
                  <a:pt x="25908" y="25908"/>
                </a:lnTo>
                <a:lnTo>
                  <a:pt x="12954" y="25908"/>
                </a:lnTo>
                <a:lnTo>
                  <a:pt x="12954" y="689610"/>
                </a:lnTo>
                <a:lnTo>
                  <a:pt x="25908" y="689610"/>
                </a:lnTo>
                <a:close/>
              </a:path>
              <a:path w="714375" h="715010">
                <a:moveTo>
                  <a:pt x="701039" y="689610"/>
                </a:moveTo>
                <a:lnTo>
                  <a:pt x="12954" y="689610"/>
                </a:lnTo>
                <a:lnTo>
                  <a:pt x="25908" y="702564"/>
                </a:lnTo>
                <a:lnTo>
                  <a:pt x="25908" y="714756"/>
                </a:lnTo>
                <a:lnTo>
                  <a:pt x="688848" y="714756"/>
                </a:lnTo>
                <a:lnTo>
                  <a:pt x="688848" y="702564"/>
                </a:lnTo>
                <a:lnTo>
                  <a:pt x="701039" y="689610"/>
                </a:lnTo>
                <a:close/>
              </a:path>
              <a:path w="714375" h="715010">
                <a:moveTo>
                  <a:pt x="25908" y="714756"/>
                </a:moveTo>
                <a:lnTo>
                  <a:pt x="25908" y="702564"/>
                </a:lnTo>
                <a:lnTo>
                  <a:pt x="12954" y="689610"/>
                </a:lnTo>
                <a:lnTo>
                  <a:pt x="12954" y="714756"/>
                </a:lnTo>
                <a:lnTo>
                  <a:pt x="25908" y="714756"/>
                </a:lnTo>
                <a:close/>
              </a:path>
              <a:path w="714375" h="715010">
                <a:moveTo>
                  <a:pt x="701039" y="25908"/>
                </a:moveTo>
                <a:lnTo>
                  <a:pt x="688848" y="12954"/>
                </a:lnTo>
                <a:lnTo>
                  <a:pt x="688848" y="25908"/>
                </a:lnTo>
                <a:lnTo>
                  <a:pt x="701039" y="25908"/>
                </a:lnTo>
                <a:close/>
              </a:path>
              <a:path w="714375" h="715010">
                <a:moveTo>
                  <a:pt x="701039" y="689610"/>
                </a:moveTo>
                <a:lnTo>
                  <a:pt x="701039" y="25908"/>
                </a:lnTo>
                <a:lnTo>
                  <a:pt x="688848" y="25908"/>
                </a:lnTo>
                <a:lnTo>
                  <a:pt x="688848" y="689610"/>
                </a:lnTo>
                <a:lnTo>
                  <a:pt x="701039" y="689610"/>
                </a:lnTo>
                <a:close/>
              </a:path>
              <a:path w="714375" h="715010">
                <a:moveTo>
                  <a:pt x="701039" y="714756"/>
                </a:moveTo>
                <a:lnTo>
                  <a:pt x="701039" y="689610"/>
                </a:lnTo>
                <a:lnTo>
                  <a:pt x="688848" y="702564"/>
                </a:lnTo>
                <a:lnTo>
                  <a:pt x="688848" y="714756"/>
                </a:lnTo>
                <a:lnTo>
                  <a:pt x="701039" y="714756"/>
                </a:lnTo>
                <a:close/>
              </a:path>
            </a:pathLst>
          </a:custGeom>
          <a:solidFill>
            <a:srgbClr val="D767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8958" y="584708"/>
            <a:ext cx="5465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AAA action and access control</a:t>
            </a:r>
            <a:r>
              <a:rPr dirty="0" sz="2400" spc="-135"/>
              <a:t> </a:t>
            </a:r>
            <a:r>
              <a:rPr dirty="0" sz="2400" spc="-5"/>
              <a:t>policy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611121"/>
            <a:ext cx="3559810" cy="6337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3060" marR="5080" indent="-340995">
              <a:lnSpc>
                <a:spcPts val="2270"/>
              </a:lnSpc>
              <a:spcBef>
                <a:spcPts val="380"/>
              </a:spcBef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1. </a:t>
            </a:r>
            <a:r>
              <a:rPr dirty="0" sz="2100" spc="-5">
                <a:latin typeface="Arial"/>
                <a:cs typeface="Arial"/>
              </a:rPr>
              <a:t>Define one or more identity  extraction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methods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156" y="2743450"/>
            <a:ext cx="3310890" cy="6337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3060" marR="5080" indent="-340995">
              <a:lnSpc>
                <a:spcPts val="2270"/>
              </a:lnSpc>
              <a:spcBef>
                <a:spcPts val="380"/>
              </a:spcBef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2. </a:t>
            </a:r>
            <a:r>
              <a:rPr dirty="0" sz="2100" spc="-5">
                <a:latin typeface="Arial"/>
                <a:cs typeface="Arial"/>
              </a:rPr>
              <a:t>Define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-10">
                <a:latin typeface="Arial"/>
                <a:cs typeface="Arial"/>
              </a:rPr>
              <a:t>authentication  </a:t>
            </a:r>
            <a:r>
              <a:rPr dirty="0" sz="2100"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56" y="3875778"/>
            <a:ext cx="2836545" cy="6337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353060" marR="5080" indent="-340995">
              <a:lnSpc>
                <a:spcPts val="2270"/>
              </a:lnSpc>
              <a:spcBef>
                <a:spcPts val="384"/>
              </a:spcBef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3. </a:t>
            </a:r>
            <a:r>
              <a:rPr dirty="0" sz="2100" spc="-5">
                <a:latin typeface="Arial"/>
                <a:cs typeface="Arial"/>
              </a:rPr>
              <a:t>Map authentication  credentials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(optional)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45373" y="1514094"/>
            <a:ext cx="615315" cy="760730"/>
          </a:xfrm>
          <a:custGeom>
            <a:avLst/>
            <a:gdLst/>
            <a:ahLst/>
            <a:cxnLst/>
            <a:rect l="l" t="t" r="r" b="b"/>
            <a:pathLst>
              <a:path w="615315" h="760730">
                <a:moveTo>
                  <a:pt x="614934" y="760476"/>
                </a:moveTo>
                <a:lnTo>
                  <a:pt x="614934" y="175259"/>
                </a:lnTo>
                <a:lnTo>
                  <a:pt x="434340" y="0"/>
                </a:lnTo>
                <a:lnTo>
                  <a:pt x="0" y="0"/>
                </a:lnTo>
                <a:lnTo>
                  <a:pt x="0" y="760476"/>
                </a:lnTo>
                <a:lnTo>
                  <a:pt x="614934" y="760476"/>
                </a:lnTo>
                <a:close/>
              </a:path>
            </a:pathLst>
          </a:custGeom>
          <a:solidFill>
            <a:srgbClr val="F9F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62138" y="1568577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 h="0">
                <a:moveTo>
                  <a:pt x="0" y="0"/>
                </a:moveTo>
                <a:lnTo>
                  <a:pt x="412242" y="0"/>
                </a:lnTo>
              </a:path>
            </a:pathLst>
          </a:custGeom>
          <a:ln w="769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96046" y="1536191"/>
            <a:ext cx="0" cy="717550"/>
          </a:xfrm>
          <a:custGeom>
            <a:avLst/>
            <a:gdLst/>
            <a:ahLst/>
            <a:cxnLst/>
            <a:rect l="l" t="t" r="r" b="b"/>
            <a:pathLst>
              <a:path w="0"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678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07907" y="172478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49529">
            <a:solidFill>
              <a:srgbClr val="DD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45242" y="1514090"/>
            <a:ext cx="615315" cy="760730"/>
          </a:xfrm>
          <a:custGeom>
            <a:avLst/>
            <a:gdLst/>
            <a:ahLst/>
            <a:cxnLst/>
            <a:rect l="l" t="t" r="r" b="b"/>
            <a:pathLst>
              <a:path w="615315" h="760730">
                <a:moveTo>
                  <a:pt x="0" y="0"/>
                </a:moveTo>
                <a:lnTo>
                  <a:pt x="434331" y="0"/>
                </a:lnTo>
                <a:lnTo>
                  <a:pt x="614930" y="175253"/>
                </a:lnTo>
                <a:lnTo>
                  <a:pt x="614930" y="760471"/>
                </a:lnTo>
                <a:lnTo>
                  <a:pt x="0" y="760471"/>
                </a:lnTo>
                <a:lnTo>
                  <a:pt x="0" y="0"/>
                </a:lnTo>
                <a:close/>
              </a:path>
            </a:pathLst>
          </a:custGeom>
          <a:ln w="22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68472" y="1502977"/>
            <a:ext cx="202814" cy="1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049259" y="2015851"/>
            <a:ext cx="414020" cy="2355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95">
                <a:solidFill>
                  <a:srgbClr val="565656"/>
                </a:solidFill>
                <a:latin typeface="Verdana"/>
                <a:cs typeface="Verdana"/>
              </a:rPr>
              <a:t>X</a:t>
            </a:r>
            <a:r>
              <a:rPr dirty="0" sz="1350" spc="100">
                <a:solidFill>
                  <a:srgbClr val="565656"/>
                </a:solidFill>
                <a:latin typeface="Verdana"/>
                <a:cs typeface="Verdana"/>
              </a:rPr>
              <a:t>M</a:t>
            </a:r>
            <a:r>
              <a:rPr dirty="0" sz="1350" spc="40">
                <a:solidFill>
                  <a:srgbClr val="565656"/>
                </a:solidFill>
                <a:latin typeface="Verdana"/>
                <a:cs typeface="Verdana"/>
              </a:rPr>
              <a:t>L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2354" y="1690116"/>
            <a:ext cx="459740" cy="222885"/>
          </a:xfrm>
          <a:custGeom>
            <a:avLst/>
            <a:gdLst/>
            <a:ahLst/>
            <a:cxnLst/>
            <a:rect l="l" t="t" r="r" b="b"/>
            <a:pathLst>
              <a:path w="459740" h="222885">
                <a:moveTo>
                  <a:pt x="146304" y="222503"/>
                </a:moveTo>
                <a:lnTo>
                  <a:pt x="146304" y="0"/>
                </a:lnTo>
                <a:lnTo>
                  <a:pt x="0" y="111251"/>
                </a:lnTo>
                <a:lnTo>
                  <a:pt x="146304" y="222503"/>
                </a:lnTo>
                <a:close/>
              </a:path>
              <a:path w="459740" h="222885">
                <a:moveTo>
                  <a:pt x="459486" y="178307"/>
                </a:moveTo>
                <a:lnTo>
                  <a:pt x="459486" y="44195"/>
                </a:lnTo>
                <a:lnTo>
                  <a:pt x="146304" y="44195"/>
                </a:lnTo>
                <a:lnTo>
                  <a:pt x="146304" y="178307"/>
                </a:lnTo>
                <a:lnTo>
                  <a:pt x="459486" y="178307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31685" y="1677161"/>
            <a:ext cx="477520" cy="248920"/>
          </a:xfrm>
          <a:custGeom>
            <a:avLst/>
            <a:gdLst/>
            <a:ahLst/>
            <a:cxnLst/>
            <a:rect l="l" t="t" r="r" b="b"/>
            <a:pathLst>
              <a:path w="477520" h="248919">
                <a:moveTo>
                  <a:pt x="163067" y="50291"/>
                </a:moveTo>
                <a:lnTo>
                  <a:pt x="163067" y="0"/>
                </a:lnTo>
                <a:lnTo>
                  <a:pt x="0" y="124205"/>
                </a:lnTo>
                <a:lnTo>
                  <a:pt x="14477" y="135233"/>
                </a:lnTo>
                <a:lnTo>
                  <a:pt x="14478" y="118871"/>
                </a:lnTo>
                <a:lnTo>
                  <a:pt x="21468" y="124187"/>
                </a:lnTo>
                <a:lnTo>
                  <a:pt x="150114" y="25693"/>
                </a:lnTo>
                <a:lnTo>
                  <a:pt x="150114" y="12953"/>
                </a:lnTo>
                <a:lnTo>
                  <a:pt x="160782" y="17525"/>
                </a:lnTo>
                <a:lnTo>
                  <a:pt x="160782" y="50291"/>
                </a:lnTo>
                <a:lnTo>
                  <a:pt x="163067" y="50291"/>
                </a:lnTo>
                <a:close/>
              </a:path>
              <a:path w="477520" h="248919">
                <a:moveTo>
                  <a:pt x="21468" y="124187"/>
                </a:moveTo>
                <a:lnTo>
                  <a:pt x="14478" y="118871"/>
                </a:lnTo>
                <a:lnTo>
                  <a:pt x="14478" y="129539"/>
                </a:lnTo>
                <a:lnTo>
                  <a:pt x="21468" y="124187"/>
                </a:lnTo>
                <a:close/>
              </a:path>
              <a:path w="477520" h="248919">
                <a:moveTo>
                  <a:pt x="160782" y="230123"/>
                </a:moveTo>
                <a:lnTo>
                  <a:pt x="21468" y="124187"/>
                </a:lnTo>
                <a:lnTo>
                  <a:pt x="14478" y="129539"/>
                </a:lnTo>
                <a:lnTo>
                  <a:pt x="14477" y="135233"/>
                </a:lnTo>
                <a:lnTo>
                  <a:pt x="150114" y="238545"/>
                </a:lnTo>
                <a:lnTo>
                  <a:pt x="150114" y="235457"/>
                </a:lnTo>
                <a:lnTo>
                  <a:pt x="160782" y="230123"/>
                </a:lnTo>
                <a:close/>
              </a:path>
              <a:path w="477520" h="248919">
                <a:moveTo>
                  <a:pt x="160782" y="17525"/>
                </a:moveTo>
                <a:lnTo>
                  <a:pt x="150114" y="12953"/>
                </a:lnTo>
                <a:lnTo>
                  <a:pt x="150114" y="25693"/>
                </a:lnTo>
                <a:lnTo>
                  <a:pt x="160782" y="17525"/>
                </a:lnTo>
                <a:close/>
              </a:path>
              <a:path w="477520" h="248919">
                <a:moveTo>
                  <a:pt x="160782" y="50291"/>
                </a:moveTo>
                <a:lnTo>
                  <a:pt x="160782" y="17525"/>
                </a:lnTo>
                <a:lnTo>
                  <a:pt x="150114" y="25693"/>
                </a:lnTo>
                <a:lnTo>
                  <a:pt x="150114" y="63245"/>
                </a:lnTo>
                <a:lnTo>
                  <a:pt x="156972" y="63245"/>
                </a:lnTo>
                <a:lnTo>
                  <a:pt x="156972" y="50291"/>
                </a:lnTo>
                <a:lnTo>
                  <a:pt x="160782" y="50291"/>
                </a:lnTo>
                <a:close/>
              </a:path>
              <a:path w="477520" h="248919">
                <a:moveTo>
                  <a:pt x="470154" y="185165"/>
                </a:moveTo>
                <a:lnTo>
                  <a:pt x="150114" y="185165"/>
                </a:lnTo>
                <a:lnTo>
                  <a:pt x="150114" y="222011"/>
                </a:lnTo>
                <a:lnTo>
                  <a:pt x="156972" y="227226"/>
                </a:lnTo>
                <a:lnTo>
                  <a:pt x="156972" y="198119"/>
                </a:lnTo>
                <a:lnTo>
                  <a:pt x="163067" y="191261"/>
                </a:lnTo>
                <a:lnTo>
                  <a:pt x="163067" y="198119"/>
                </a:lnTo>
                <a:lnTo>
                  <a:pt x="464058" y="198119"/>
                </a:lnTo>
                <a:lnTo>
                  <a:pt x="464058" y="191261"/>
                </a:lnTo>
                <a:lnTo>
                  <a:pt x="470154" y="185165"/>
                </a:lnTo>
                <a:close/>
              </a:path>
              <a:path w="477520" h="248919">
                <a:moveTo>
                  <a:pt x="160782" y="246670"/>
                </a:moveTo>
                <a:lnTo>
                  <a:pt x="160782" y="230123"/>
                </a:lnTo>
                <a:lnTo>
                  <a:pt x="150114" y="235457"/>
                </a:lnTo>
                <a:lnTo>
                  <a:pt x="150114" y="238545"/>
                </a:lnTo>
                <a:lnTo>
                  <a:pt x="160782" y="246670"/>
                </a:lnTo>
                <a:close/>
              </a:path>
              <a:path w="477520" h="248919">
                <a:moveTo>
                  <a:pt x="477012" y="198119"/>
                </a:moveTo>
                <a:lnTo>
                  <a:pt x="477012" y="50291"/>
                </a:lnTo>
                <a:lnTo>
                  <a:pt x="156972" y="50291"/>
                </a:lnTo>
                <a:lnTo>
                  <a:pt x="163067" y="57149"/>
                </a:lnTo>
                <a:lnTo>
                  <a:pt x="163067" y="63245"/>
                </a:lnTo>
                <a:lnTo>
                  <a:pt x="464058" y="63245"/>
                </a:lnTo>
                <a:lnTo>
                  <a:pt x="464058" y="57149"/>
                </a:lnTo>
                <a:lnTo>
                  <a:pt x="470154" y="63245"/>
                </a:lnTo>
                <a:lnTo>
                  <a:pt x="470154" y="198119"/>
                </a:lnTo>
                <a:lnTo>
                  <a:pt x="477012" y="198119"/>
                </a:lnTo>
                <a:close/>
              </a:path>
              <a:path w="477520" h="248919">
                <a:moveTo>
                  <a:pt x="163067" y="63245"/>
                </a:moveTo>
                <a:lnTo>
                  <a:pt x="163067" y="57149"/>
                </a:lnTo>
                <a:lnTo>
                  <a:pt x="156972" y="50291"/>
                </a:lnTo>
                <a:lnTo>
                  <a:pt x="156972" y="63245"/>
                </a:lnTo>
                <a:lnTo>
                  <a:pt x="163067" y="63245"/>
                </a:lnTo>
                <a:close/>
              </a:path>
              <a:path w="477520" h="248919">
                <a:moveTo>
                  <a:pt x="163067" y="198119"/>
                </a:moveTo>
                <a:lnTo>
                  <a:pt x="163067" y="191261"/>
                </a:lnTo>
                <a:lnTo>
                  <a:pt x="156972" y="198119"/>
                </a:lnTo>
                <a:lnTo>
                  <a:pt x="163067" y="198119"/>
                </a:lnTo>
                <a:close/>
              </a:path>
              <a:path w="477520" h="248919">
                <a:moveTo>
                  <a:pt x="163067" y="248411"/>
                </a:moveTo>
                <a:lnTo>
                  <a:pt x="163067" y="198119"/>
                </a:lnTo>
                <a:lnTo>
                  <a:pt x="156972" y="198119"/>
                </a:lnTo>
                <a:lnTo>
                  <a:pt x="156972" y="227226"/>
                </a:lnTo>
                <a:lnTo>
                  <a:pt x="160782" y="230123"/>
                </a:lnTo>
                <a:lnTo>
                  <a:pt x="160782" y="246670"/>
                </a:lnTo>
                <a:lnTo>
                  <a:pt x="163067" y="248411"/>
                </a:lnTo>
                <a:close/>
              </a:path>
              <a:path w="477520" h="248919">
                <a:moveTo>
                  <a:pt x="470154" y="63245"/>
                </a:moveTo>
                <a:lnTo>
                  <a:pt x="464058" y="57149"/>
                </a:lnTo>
                <a:lnTo>
                  <a:pt x="464058" y="63245"/>
                </a:lnTo>
                <a:lnTo>
                  <a:pt x="470154" y="63245"/>
                </a:lnTo>
                <a:close/>
              </a:path>
              <a:path w="477520" h="248919">
                <a:moveTo>
                  <a:pt x="470154" y="185165"/>
                </a:moveTo>
                <a:lnTo>
                  <a:pt x="470154" y="63245"/>
                </a:lnTo>
                <a:lnTo>
                  <a:pt x="464058" y="63245"/>
                </a:lnTo>
                <a:lnTo>
                  <a:pt x="464058" y="185165"/>
                </a:lnTo>
                <a:lnTo>
                  <a:pt x="470154" y="185165"/>
                </a:lnTo>
                <a:close/>
              </a:path>
              <a:path w="477520" h="248919">
                <a:moveTo>
                  <a:pt x="470154" y="198119"/>
                </a:moveTo>
                <a:lnTo>
                  <a:pt x="470154" y="185165"/>
                </a:lnTo>
                <a:lnTo>
                  <a:pt x="464058" y="191261"/>
                </a:lnTo>
                <a:lnTo>
                  <a:pt x="464058" y="198119"/>
                </a:lnTo>
                <a:lnTo>
                  <a:pt x="470154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7416" y="4251959"/>
            <a:ext cx="459740" cy="223520"/>
          </a:xfrm>
          <a:custGeom>
            <a:avLst/>
            <a:gdLst/>
            <a:ahLst/>
            <a:cxnLst/>
            <a:rect l="l" t="t" r="r" b="b"/>
            <a:pathLst>
              <a:path w="459740" h="223520">
                <a:moveTo>
                  <a:pt x="313181" y="179069"/>
                </a:moveTo>
                <a:lnTo>
                  <a:pt x="313181" y="44195"/>
                </a:lnTo>
                <a:lnTo>
                  <a:pt x="0" y="44195"/>
                </a:lnTo>
                <a:lnTo>
                  <a:pt x="0" y="179069"/>
                </a:lnTo>
                <a:lnTo>
                  <a:pt x="313181" y="179069"/>
                </a:lnTo>
                <a:close/>
              </a:path>
              <a:path w="459740" h="223520">
                <a:moveTo>
                  <a:pt x="459485" y="111251"/>
                </a:moveTo>
                <a:lnTo>
                  <a:pt x="313181" y="0"/>
                </a:lnTo>
                <a:lnTo>
                  <a:pt x="313181" y="223265"/>
                </a:lnTo>
                <a:lnTo>
                  <a:pt x="459485" y="111251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50557" y="4239005"/>
            <a:ext cx="477520" cy="248920"/>
          </a:xfrm>
          <a:custGeom>
            <a:avLst/>
            <a:gdLst/>
            <a:ahLst/>
            <a:cxnLst/>
            <a:rect l="l" t="t" r="r" b="b"/>
            <a:pathLst>
              <a:path w="477520" h="248920">
                <a:moveTo>
                  <a:pt x="320040" y="51053"/>
                </a:moveTo>
                <a:lnTo>
                  <a:pt x="0" y="51053"/>
                </a:lnTo>
                <a:lnTo>
                  <a:pt x="0" y="198119"/>
                </a:lnTo>
                <a:lnTo>
                  <a:pt x="6858" y="198119"/>
                </a:lnTo>
                <a:lnTo>
                  <a:pt x="6858" y="63245"/>
                </a:lnTo>
                <a:lnTo>
                  <a:pt x="12954" y="57149"/>
                </a:lnTo>
                <a:lnTo>
                  <a:pt x="12954" y="63245"/>
                </a:lnTo>
                <a:lnTo>
                  <a:pt x="313944" y="63245"/>
                </a:lnTo>
                <a:lnTo>
                  <a:pt x="313944" y="57149"/>
                </a:lnTo>
                <a:lnTo>
                  <a:pt x="320040" y="51053"/>
                </a:lnTo>
                <a:close/>
              </a:path>
              <a:path w="477520" h="248920">
                <a:moveTo>
                  <a:pt x="12954" y="63245"/>
                </a:moveTo>
                <a:lnTo>
                  <a:pt x="12954" y="57149"/>
                </a:lnTo>
                <a:lnTo>
                  <a:pt x="6858" y="63245"/>
                </a:lnTo>
                <a:lnTo>
                  <a:pt x="12954" y="63245"/>
                </a:lnTo>
                <a:close/>
              </a:path>
              <a:path w="477520" h="248920">
                <a:moveTo>
                  <a:pt x="12954" y="185165"/>
                </a:moveTo>
                <a:lnTo>
                  <a:pt x="12954" y="63245"/>
                </a:lnTo>
                <a:lnTo>
                  <a:pt x="6858" y="63245"/>
                </a:lnTo>
                <a:lnTo>
                  <a:pt x="6858" y="185165"/>
                </a:lnTo>
                <a:lnTo>
                  <a:pt x="12954" y="185165"/>
                </a:lnTo>
                <a:close/>
              </a:path>
              <a:path w="477520" h="248920">
                <a:moveTo>
                  <a:pt x="326136" y="223353"/>
                </a:moveTo>
                <a:lnTo>
                  <a:pt x="326136" y="185165"/>
                </a:lnTo>
                <a:lnTo>
                  <a:pt x="6858" y="185165"/>
                </a:lnTo>
                <a:lnTo>
                  <a:pt x="12954" y="192023"/>
                </a:lnTo>
                <a:lnTo>
                  <a:pt x="12954" y="198119"/>
                </a:lnTo>
                <a:lnTo>
                  <a:pt x="313944" y="198119"/>
                </a:lnTo>
                <a:lnTo>
                  <a:pt x="313944" y="192023"/>
                </a:lnTo>
                <a:lnTo>
                  <a:pt x="320040" y="198119"/>
                </a:lnTo>
                <a:lnTo>
                  <a:pt x="320040" y="227988"/>
                </a:lnTo>
                <a:lnTo>
                  <a:pt x="326136" y="223353"/>
                </a:lnTo>
                <a:close/>
              </a:path>
              <a:path w="477520" h="248920">
                <a:moveTo>
                  <a:pt x="12954" y="198119"/>
                </a:moveTo>
                <a:lnTo>
                  <a:pt x="12954" y="192023"/>
                </a:lnTo>
                <a:lnTo>
                  <a:pt x="6858" y="185165"/>
                </a:lnTo>
                <a:lnTo>
                  <a:pt x="6858" y="198119"/>
                </a:lnTo>
                <a:lnTo>
                  <a:pt x="12954" y="198119"/>
                </a:lnTo>
                <a:close/>
              </a:path>
              <a:path w="477520" h="248920">
                <a:moveTo>
                  <a:pt x="477012" y="124205"/>
                </a:moveTo>
                <a:lnTo>
                  <a:pt x="313944" y="0"/>
                </a:lnTo>
                <a:lnTo>
                  <a:pt x="313944" y="51053"/>
                </a:lnTo>
                <a:lnTo>
                  <a:pt x="316230" y="51053"/>
                </a:lnTo>
                <a:lnTo>
                  <a:pt x="316230" y="18287"/>
                </a:lnTo>
                <a:lnTo>
                  <a:pt x="326136" y="12953"/>
                </a:lnTo>
                <a:lnTo>
                  <a:pt x="326136" y="25820"/>
                </a:lnTo>
                <a:lnTo>
                  <a:pt x="456020" y="124586"/>
                </a:lnTo>
                <a:lnTo>
                  <a:pt x="462534" y="119633"/>
                </a:lnTo>
                <a:lnTo>
                  <a:pt x="462534" y="135233"/>
                </a:lnTo>
                <a:lnTo>
                  <a:pt x="477012" y="124205"/>
                </a:lnTo>
                <a:close/>
              </a:path>
              <a:path w="477520" h="248920">
                <a:moveTo>
                  <a:pt x="320040" y="63245"/>
                </a:moveTo>
                <a:lnTo>
                  <a:pt x="320040" y="51053"/>
                </a:lnTo>
                <a:lnTo>
                  <a:pt x="313944" y="57149"/>
                </a:lnTo>
                <a:lnTo>
                  <a:pt x="313944" y="63245"/>
                </a:lnTo>
                <a:lnTo>
                  <a:pt x="320040" y="63245"/>
                </a:lnTo>
                <a:close/>
              </a:path>
              <a:path w="477520" h="248920">
                <a:moveTo>
                  <a:pt x="320040" y="198119"/>
                </a:moveTo>
                <a:lnTo>
                  <a:pt x="313944" y="192023"/>
                </a:lnTo>
                <a:lnTo>
                  <a:pt x="313944" y="198119"/>
                </a:lnTo>
                <a:lnTo>
                  <a:pt x="320040" y="198119"/>
                </a:lnTo>
                <a:close/>
              </a:path>
              <a:path w="477520" h="248920">
                <a:moveTo>
                  <a:pt x="320040" y="227988"/>
                </a:moveTo>
                <a:lnTo>
                  <a:pt x="320040" y="198119"/>
                </a:lnTo>
                <a:lnTo>
                  <a:pt x="313944" y="198119"/>
                </a:lnTo>
                <a:lnTo>
                  <a:pt x="313944" y="248411"/>
                </a:lnTo>
                <a:lnTo>
                  <a:pt x="316230" y="246670"/>
                </a:lnTo>
                <a:lnTo>
                  <a:pt x="316230" y="230885"/>
                </a:lnTo>
                <a:lnTo>
                  <a:pt x="320040" y="227988"/>
                </a:lnTo>
                <a:close/>
              </a:path>
              <a:path w="477520" h="248920">
                <a:moveTo>
                  <a:pt x="326136" y="25820"/>
                </a:moveTo>
                <a:lnTo>
                  <a:pt x="326136" y="12953"/>
                </a:lnTo>
                <a:lnTo>
                  <a:pt x="316230" y="18287"/>
                </a:lnTo>
                <a:lnTo>
                  <a:pt x="326136" y="25820"/>
                </a:lnTo>
                <a:close/>
              </a:path>
              <a:path w="477520" h="248920">
                <a:moveTo>
                  <a:pt x="326136" y="63245"/>
                </a:moveTo>
                <a:lnTo>
                  <a:pt x="326136" y="25820"/>
                </a:lnTo>
                <a:lnTo>
                  <a:pt x="316230" y="18287"/>
                </a:lnTo>
                <a:lnTo>
                  <a:pt x="316230" y="51053"/>
                </a:lnTo>
                <a:lnTo>
                  <a:pt x="320040" y="51053"/>
                </a:lnTo>
                <a:lnTo>
                  <a:pt x="320040" y="63245"/>
                </a:lnTo>
                <a:lnTo>
                  <a:pt x="326136" y="63245"/>
                </a:lnTo>
                <a:close/>
              </a:path>
              <a:path w="477520" h="248920">
                <a:moveTo>
                  <a:pt x="462534" y="135233"/>
                </a:moveTo>
                <a:lnTo>
                  <a:pt x="462534" y="129539"/>
                </a:lnTo>
                <a:lnTo>
                  <a:pt x="456020" y="124586"/>
                </a:lnTo>
                <a:lnTo>
                  <a:pt x="316230" y="230885"/>
                </a:lnTo>
                <a:lnTo>
                  <a:pt x="326136" y="236219"/>
                </a:lnTo>
                <a:lnTo>
                  <a:pt x="326136" y="239125"/>
                </a:lnTo>
                <a:lnTo>
                  <a:pt x="462534" y="135233"/>
                </a:lnTo>
                <a:close/>
              </a:path>
              <a:path w="477520" h="248920">
                <a:moveTo>
                  <a:pt x="326136" y="239125"/>
                </a:moveTo>
                <a:lnTo>
                  <a:pt x="326136" y="236219"/>
                </a:lnTo>
                <a:lnTo>
                  <a:pt x="316230" y="230885"/>
                </a:lnTo>
                <a:lnTo>
                  <a:pt x="316230" y="246670"/>
                </a:lnTo>
                <a:lnTo>
                  <a:pt x="326136" y="239125"/>
                </a:lnTo>
                <a:close/>
              </a:path>
              <a:path w="477520" h="248920">
                <a:moveTo>
                  <a:pt x="462534" y="129539"/>
                </a:moveTo>
                <a:lnTo>
                  <a:pt x="462534" y="119633"/>
                </a:lnTo>
                <a:lnTo>
                  <a:pt x="456020" y="124586"/>
                </a:lnTo>
                <a:lnTo>
                  <a:pt x="462534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96733" y="4165853"/>
            <a:ext cx="1379220" cy="527685"/>
          </a:xfrm>
          <a:custGeom>
            <a:avLst/>
            <a:gdLst/>
            <a:ahLst/>
            <a:cxnLst/>
            <a:rect l="l" t="t" r="r" b="b"/>
            <a:pathLst>
              <a:path w="1379220" h="527685">
                <a:moveTo>
                  <a:pt x="0" y="0"/>
                </a:moveTo>
                <a:lnTo>
                  <a:pt x="0" y="527303"/>
                </a:lnTo>
                <a:lnTo>
                  <a:pt x="1379220" y="527303"/>
                </a:lnTo>
                <a:lnTo>
                  <a:pt x="1379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89876" y="4159758"/>
            <a:ext cx="1392555" cy="539750"/>
          </a:xfrm>
          <a:custGeom>
            <a:avLst/>
            <a:gdLst/>
            <a:ahLst/>
            <a:cxnLst/>
            <a:rect l="l" t="t" r="r" b="b"/>
            <a:pathLst>
              <a:path w="1392554" h="539750">
                <a:moveTo>
                  <a:pt x="1392174" y="539496"/>
                </a:moveTo>
                <a:lnTo>
                  <a:pt x="1392174" y="0"/>
                </a:lnTo>
                <a:lnTo>
                  <a:pt x="0" y="0"/>
                </a:lnTo>
                <a:lnTo>
                  <a:pt x="0" y="539496"/>
                </a:lnTo>
                <a:lnTo>
                  <a:pt x="6857" y="539496"/>
                </a:lnTo>
                <a:lnTo>
                  <a:pt x="6857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379220" y="12954"/>
                </a:lnTo>
                <a:lnTo>
                  <a:pt x="1379220" y="6096"/>
                </a:lnTo>
                <a:lnTo>
                  <a:pt x="1386077" y="12954"/>
                </a:lnTo>
                <a:lnTo>
                  <a:pt x="1386077" y="539496"/>
                </a:lnTo>
                <a:lnTo>
                  <a:pt x="1392174" y="539496"/>
                </a:lnTo>
                <a:close/>
              </a:path>
              <a:path w="1392554" h="539750">
                <a:moveTo>
                  <a:pt x="12953" y="12954"/>
                </a:moveTo>
                <a:lnTo>
                  <a:pt x="12953" y="6096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1392554" h="539750">
                <a:moveTo>
                  <a:pt x="12953" y="527304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7" y="527304"/>
                </a:lnTo>
                <a:lnTo>
                  <a:pt x="12953" y="527304"/>
                </a:lnTo>
                <a:close/>
              </a:path>
              <a:path w="1392554" h="539750">
                <a:moveTo>
                  <a:pt x="1386077" y="527304"/>
                </a:moveTo>
                <a:lnTo>
                  <a:pt x="6857" y="527304"/>
                </a:lnTo>
                <a:lnTo>
                  <a:pt x="12953" y="533400"/>
                </a:lnTo>
                <a:lnTo>
                  <a:pt x="12953" y="539496"/>
                </a:lnTo>
                <a:lnTo>
                  <a:pt x="1379220" y="539496"/>
                </a:lnTo>
                <a:lnTo>
                  <a:pt x="1379220" y="533400"/>
                </a:lnTo>
                <a:lnTo>
                  <a:pt x="1386077" y="527304"/>
                </a:lnTo>
                <a:close/>
              </a:path>
              <a:path w="1392554" h="539750">
                <a:moveTo>
                  <a:pt x="12953" y="539496"/>
                </a:moveTo>
                <a:lnTo>
                  <a:pt x="12953" y="533400"/>
                </a:lnTo>
                <a:lnTo>
                  <a:pt x="6857" y="527304"/>
                </a:lnTo>
                <a:lnTo>
                  <a:pt x="6857" y="539496"/>
                </a:lnTo>
                <a:lnTo>
                  <a:pt x="12953" y="539496"/>
                </a:lnTo>
                <a:close/>
              </a:path>
              <a:path w="1392554" h="539750">
                <a:moveTo>
                  <a:pt x="1386077" y="12954"/>
                </a:moveTo>
                <a:lnTo>
                  <a:pt x="1379220" y="6096"/>
                </a:lnTo>
                <a:lnTo>
                  <a:pt x="1379220" y="12954"/>
                </a:lnTo>
                <a:lnTo>
                  <a:pt x="1386077" y="12954"/>
                </a:lnTo>
                <a:close/>
              </a:path>
              <a:path w="1392554" h="539750">
                <a:moveTo>
                  <a:pt x="1386077" y="527304"/>
                </a:moveTo>
                <a:lnTo>
                  <a:pt x="1386077" y="12954"/>
                </a:lnTo>
                <a:lnTo>
                  <a:pt x="1379220" y="12954"/>
                </a:lnTo>
                <a:lnTo>
                  <a:pt x="1379220" y="527304"/>
                </a:lnTo>
                <a:lnTo>
                  <a:pt x="1386077" y="527304"/>
                </a:lnTo>
                <a:close/>
              </a:path>
              <a:path w="1392554" h="539750">
                <a:moveTo>
                  <a:pt x="1386077" y="539496"/>
                </a:moveTo>
                <a:lnTo>
                  <a:pt x="1386077" y="527304"/>
                </a:lnTo>
                <a:lnTo>
                  <a:pt x="1379220" y="533400"/>
                </a:lnTo>
                <a:lnTo>
                  <a:pt x="1379220" y="539496"/>
                </a:lnTo>
                <a:lnTo>
                  <a:pt x="1386077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96733" y="4300982"/>
            <a:ext cx="13792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81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Verdana"/>
                <a:cs typeface="Verdana"/>
              </a:rPr>
              <a:t>Identity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54011" y="1632204"/>
            <a:ext cx="1318260" cy="328930"/>
          </a:xfrm>
          <a:custGeom>
            <a:avLst/>
            <a:gdLst/>
            <a:ahLst/>
            <a:cxnLst/>
            <a:rect l="l" t="t" r="r" b="b"/>
            <a:pathLst>
              <a:path w="1318259" h="328930">
                <a:moveTo>
                  <a:pt x="12953" y="316229"/>
                </a:moveTo>
                <a:lnTo>
                  <a:pt x="12953" y="309371"/>
                </a:lnTo>
                <a:lnTo>
                  <a:pt x="0" y="309371"/>
                </a:lnTo>
                <a:lnTo>
                  <a:pt x="0" y="322325"/>
                </a:lnTo>
                <a:lnTo>
                  <a:pt x="9144" y="322325"/>
                </a:lnTo>
                <a:lnTo>
                  <a:pt x="9144" y="316229"/>
                </a:lnTo>
                <a:lnTo>
                  <a:pt x="12953" y="316229"/>
                </a:lnTo>
                <a:close/>
              </a:path>
              <a:path w="1318259" h="328930">
                <a:moveTo>
                  <a:pt x="22098" y="328421"/>
                </a:moveTo>
                <a:lnTo>
                  <a:pt x="22098" y="316229"/>
                </a:lnTo>
                <a:lnTo>
                  <a:pt x="9144" y="316229"/>
                </a:lnTo>
                <a:lnTo>
                  <a:pt x="9144" y="322325"/>
                </a:lnTo>
                <a:lnTo>
                  <a:pt x="12953" y="322325"/>
                </a:lnTo>
                <a:lnTo>
                  <a:pt x="12953" y="328421"/>
                </a:lnTo>
                <a:lnTo>
                  <a:pt x="22098" y="328421"/>
                </a:lnTo>
                <a:close/>
              </a:path>
              <a:path w="1318259" h="328930">
                <a:moveTo>
                  <a:pt x="12953" y="328421"/>
                </a:moveTo>
                <a:lnTo>
                  <a:pt x="12953" y="322325"/>
                </a:lnTo>
                <a:lnTo>
                  <a:pt x="9144" y="322325"/>
                </a:lnTo>
                <a:lnTo>
                  <a:pt x="9144" y="328421"/>
                </a:lnTo>
                <a:lnTo>
                  <a:pt x="12953" y="328421"/>
                </a:lnTo>
                <a:close/>
              </a:path>
              <a:path w="1318259" h="328930">
                <a:moveTo>
                  <a:pt x="12953" y="297179"/>
                </a:moveTo>
                <a:lnTo>
                  <a:pt x="12953" y="284225"/>
                </a:lnTo>
                <a:lnTo>
                  <a:pt x="0" y="284225"/>
                </a:lnTo>
                <a:lnTo>
                  <a:pt x="0" y="297179"/>
                </a:lnTo>
                <a:lnTo>
                  <a:pt x="12953" y="297179"/>
                </a:lnTo>
                <a:close/>
              </a:path>
              <a:path w="1318259" h="328930">
                <a:moveTo>
                  <a:pt x="12953" y="271271"/>
                </a:moveTo>
                <a:lnTo>
                  <a:pt x="12953" y="259080"/>
                </a:lnTo>
                <a:lnTo>
                  <a:pt x="0" y="259080"/>
                </a:lnTo>
                <a:lnTo>
                  <a:pt x="0" y="271271"/>
                </a:lnTo>
                <a:lnTo>
                  <a:pt x="12953" y="271271"/>
                </a:lnTo>
                <a:close/>
              </a:path>
              <a:path w="1318259" h="328930">
                <a:moveTo>
                  <a:pt x="12953" y="246125"/>
                </a:moveTo>
                <a:lnTo>
                  <a:pt x="12953" y="233171"/>
                </a:lnTo>
                <a:lnTo>
                  <a:pt x="0" y="233171"/>
                </a:lnTo>
                <a:lnTo>
                  <a:pt x="0" y="246125"/>
                </a:lnTo>
                <a:lnTo>
                  <a:pt x="12953" y="246125"/>
                </a:lnTo>
                <a:close/>
              </a:path>
              <a:path w="1318259" h="328930">
                <a:moveTo>
                  <a:pt x="12953" y="220979"/>
                </a:moveTo>
                <a:lnTo>
                  <a:pt x="12953" y="208025"/>
                </a:lnTo>
                <a:lnTo>
                  <a:pt x="0" y="208025"/>
                </a:lnTo>
                <a:lnTo>
                  <a:pt x="0" y="220979"/>
                </a:lnTo>
                <a:lnTo>
                  <a:pt x="12953" y="220979"/>
                </a:lnTo>
                <a:close/>
              </a:path>
              <a:path w="1318259" h="328930">
                <a:moveTo>
                  <a:pt x="12953" y="195071"/>
                </a:moveTo>
                <a:lnTo>
                  <a:pt x="12953" y="182880"/>
                </a:lnTo>
                <a:lnTo>
                  <a:pt x="0" y="182880"/>
                </a:lnTo>
                <a:lnTo>
                  <a:pt x="0" y="195071"/>
                </a:lnTo>
                <a:lnTo>
                  <a:pt x="12953" y="195071"/>
                </a:lnTo>
                <a:close/>
              </a:path>
              <a:path w="1318259" h="328930">
                <a:moveTo>
                  <a:pt x="12953" y="169925"/>
                </a:moveTo>
                <a:lnTo>
                  <a:pt x="12953" y="156971"/>
                </a:lnTo>
                <a:lnTo>
                  <a:pt x="0" y="156971"/>
                </a:lnTo>
                <a:lnTo>
                  <a:pt x="0" y="169925"/>
                </a:lnTo>
                <a:lnTo>
                  <a:pt x="12953" y="169925"/>
                </a:lnTo>
                <a:close/>
              </a:path>
              <a:path w="1318259" h="328930">
                <a:moveTo>
                  <a:pt x="12953" y="144779"/>
                </a:moveTo>
                <a:lnTo>
                  <a:pt x="12953" y="131825"/>
                </a:lnTo>
                <a:lnTo>
                  <a:pt x="0" y="131825"/>
                </a:lnTo>
                <a:lnTo>
                  <a:pt x="0" y="144779"/>
                </a:lnTo>
                <a:lnTo>
                  <a:pt x="12953" y="144779"/>
                </a:lnTo>
                <a:close/>
              </a:path>
              <a:path w="1318259" h="328930">
                <a:moveTo>
                  <a:pt x="12953" y="118871"/>
                </a:moveTo>
                <a:lnTo>
                  <a:pt x="12953" y="106680"/>
                </a:lnTo>
                <a:lnTo>
                  <a:pt x="0" y="106680"/>
                </a:lnTo>
                <a:lnTo>
                  <a:pt x="0" y="118871"/>
                </a:lnTo>
                <a:lnTo>
                  <a:pt x="12953" y="118871"/>
                </a:lnTo>
                <a:close/>
              </a:path>
              <a:path w="1318259" h="328930">
                <a:moveTo>
                  <a:pt x="12953" y="93725"/>
                </a:moveTo>
                <a:lnTo>
                  <a:pt x="12953" y="80771"/>
                </a:lnTo>
                <a:lnTo>
                  <a:pt x="0" y="80771"/>
                </a:lnTo>
                <a:lnTo>
                  <a:pt x="0" y="93725"/>
                </a:lnTo>
                <a:lnTo>
                  <a:pt x="12953" y="93725"/>
                </a:lnTo>
                <a:close/>
              </a:path>
              <a:path w="1318259" h="328930">
                <a:moveTo>
                  <a:pt x="12953" y="68579"/>
                </a:moveTo>
                <a:lnTo>
                  <a:pt x="12953" y="55625"/>
                </a:lnTo>
                <a:lnTo>
                  <a:pt x="0" y="55625"/>
                </a:lnTo>
                <a:lnTo>
                  <a:pt x="0" y="68579"/>
                </a:lnTo>
                <a:lnTo>
                  <a:pt x="12953" y="68579"/>
                </a:lnTo>
                <a:close/>
              </a:path>
              <a:path w="1318259" h="328930">
                <a:moveTo>
                  <a:pt x="12953" y="42671"/>
                </a:moveTo>
                <a:lnTo>
                  <a:pt x="12953" y="30480"/>
                </a:lnTo>
                <a:lnTo>
                  <a:pt x="0" y="30480"/>
                </a:lnTo>
                <a:lnTo>
                  <a:pt x="0" y="42671"/>
                </a:lnTo>
                <a:lnTo>
                  <a:pt x="12953" y="42671"/>
                </a:lnTo>
                <a:close/>
              </a:path>
              <a:path w="1318259" h="328930">
                <a:moveTo>
                  <a:pt x="8382" y="11429"/>
                </a:moveTo>
                <a:lnTo>
                  <a:pt x="8382" y="0"/>
                </a:lnTo>
                <a:lnTo>
                  <a:pt x="0" y="0"/>
                </a:lnTo>
                <a:lnTo>
                  <a:pt x="0" y="17525"/>
                </a:lnTo>
                <a:lnTo>
                  <a:pt x="6858" y="17525"/>
                </a:lnTo>
                <a:lnTo>
                  <a:pt x="6858" y="12953"/>
                </a:lnTo>
                <a:lnTo>
                  <a:pt x="8382" y="11429"/>
                </a:lnTo>
                <a:close/>
              </a:path>
              <a:path w="1318259" h="328930">
                <a:moveTo>
                  <a:pt x="12954" y="17525"/>
                </a:moveTo>
                <a:lnTo>
                  <a:pt x="12954" y="6857"/>
                </a:lnTo>
                <a:lnTo>
                  <a:pt x="6858" y="12953"/>
                </a:lnTo>
                <a:lnTo>
                  <a:pt x="8382" y="12953"/>
                </a:lnTo>
                <a:lnTo>
                  <a:pt x="8382" y="17525"/>
                </a:lnTo>
                <a:lnTo>
                  <a:pt x="12954" y="17525"/>
                </a:lnTo>
                <a:close/>
              </a:path>
              <a:path w="1318259" h="328930">
                <a:moveTo>
                  <a:pt x="8382" y="17525"/>
                </a:moveTo>
                <a:lnTo>
                  <a:pt x="8382" y="12953"/>
                </a:lnTo>
                <a:lnTo>
                  <a:pt x="6858" y="12953"/>
                </a:lnTo>
                <a:lnTo>
                  <a:pt x="6858" y="17525"/>
                </a:lnTo>
                <a:lnTo>
                  <a:pt x="8382" y="17525"/>
                </a:lnTo>
                <a:close/>
              </a:path>
              <a:path w="1318259" h="328930">
                <a:moveTo>
                  <a:pt x="34290" y="12953"/>
                </a:moveTo>
                <a:lnTo>
                  <a:pt x="34290" y="0"/>
                </a:lnTo>
                <a:lnTo>
                  <a:pt x="21336" y="0"/>
                </a:lnTo>
                <a:lnTo>
                  <a:pt x="21336" y="12953"/>
                </a:lnTo>
                <a:lnTo>
                  <a:pt x="34290" y="12953"/>
                </a:lnTo>
                <a:close/>
              </a:path>
              <a:path w="1318259" h="328930">
                <a:moveTo>
                  <a:pt x="59436" y="12953"/>
                </a:moveTo>
                <a:lnTo>
                  <a:pt x="59436" y="0"/>
                </a:lnTo>
                <a:lnTo>
                  <a:pt x="46482" y="0"/>
                </a:lnTo>
                <a:lnTo>
                  <a:pt x="46482" y="12953"/>
                </a:lnTo>
                <a:lnTo>
                  <a:pt x="59436" y="12953"/>
                </a:lnTo>
                <a:close/>
              </a:path>
              <a:path w="1318259" h="328930">
                <a:moveTo>
                  <a:pt x="84581" y="12953"/>
                </a:moveTo>
                <a:lnTo>
                  <a:pt x="84581" y="0"/>
                </a:lnTo>
                <a:lnTo>
                  <a:pt x="72390" y="0"/>
                </a:lnTo>
                <a:lnTo>
                  <a:pt x="72390" y="12953"/>
                </a:lnTo>
                <a:lnTo>
                  <a:pt x="84581" y="12953"/>
                </a:lnTo>
                <a:close/>
              </a:path>
              <a:path w="1318259" h="328930">
                <a:moveTo>
                  <a:pt x="110490" y="12953"/>
                </a:moveTo>
                <a:lnTo>
                  <a:pt x="110490" y="0"/>
                </a:lnTo>
                <a:lnTo>
                  <a:pt x="97536" y="0"/>
                </a:lnTo>
                <a:lnTo>
                  <a:pt x="97536" y="12953"/>
                </a:lnTo>
                <a:lnTo>
                  <a:pt x="110490" y="12953"/>
                </a:lnTo>
                <a:close/>
              </a:path>
              <a:path w="1318259" h="328930">
                <a:moveTo>
                  <a:pt x="135636" y="12953"/>
                </a:moveTo>
                <a:lnTo>
                  <a:pt x="135636" y="0"/>
                </a:lnTo>
                <a:lnTo>
                  <a:pt x="122682" y="0"/>
                </a:lnTo>
                <a:lnTo>
                  <a:pt x="122682" y="12953"/>
                </a:lnTo>
                <a:lnTo>
                  <a:pt x="135636" y="12953"/>
                </a:lnTo>
                <a:close/>
              </a:path>
              <a:path w="1318259" h="328930">
                <a:moveTo>
                  <a:pt x="160781" y="12953"/>
                </a:moveTo>
                <a:lnTo>
                  <a:pt x="160781" y="0"/>
                </a:lnTo>
                <a:lnTo>
                  <a:pt x="148590" y="0"/>
                </a:lnTo>
                <a:lnTo>
                  <a:pt x="148590" y="12953"/>
                </a:lnTo>
                <a:lnTo>
                  <a:pt x="160781" y="12953"/>
                </a:lnTo>
                <a:close/>
              </a:path>
              <a:path w="1318259" h="328930">
                <a:moveTo>
                  <a:pt x="186690" y="12953"/>
                </a:moveTo>
                <a:lnTo>
                  <a:pt x="186690" y="0"/>
                </a:lnTo>
                <a:lnTo>
                  <a:pt x="173736" y="0"/>
                </a:lnTo>
                <a:lnTo>
                  <a:pt x="173736" y="12953"/>
                </a:lnTo>
                <a:lnTo>
                  <a:pt x="186690" y="12953"/>
                </a:lnTo>
                <a:close/>
              </a:path>
              <a:path w="1318259" h="328930">
                <a:moveTo>
                  <a:pt x="211836" y="12953"/>
                </a:moveTo>
                <a:lnTo>
                  <a:pt x="211836" y="0"/>
                </a:lnTo>
                <a:lnTo>
                  <a:pt x="198882" y="0"/>
                </a:lnTo>
                <a:lnTo>
                  <a:pt x="198882" y="12953"/>
                </a:lnTo>
                <a:lnTo>
                  <a:pt x="211836" y="12953"/>
                </a:lnTo>
                <a:close/>
              </a:path>
              <a:path w="1318259" h="328930">
                <a:moveTo>
                  <a:pt x="236981" y="12953"/>
                </a:moveTo>
                <a:lnTo>
                  <a:pt x="236981" y="0"/>
                </a:lnTo>
                <a:lnTo>
                  <a:pt x="224790" y="0"/>
                </a:lnTo>
                <a:lnTo>
                  <a:pt x="224790" y="12953"/>
                </a:lnTo>
                <a:lnTo>
                  <a:pt x="236981" y="12953"/>
                </a:lnTo>
                <a:close/>
              </a:path>
              <a:path w="1318259" h="328930">
                <a:moveTo>
                  <a:pt x="262890" y="12953"/>
                </a:moveTo>
                <a:lnTo>
                  <a:pt x="262890" y="0"/>
                </a:lnTo>
                <a:lnTo>
                  <a:pt x="249936" y="0"/>
                </a:lnTo>
                <a:lnTo>
                  <a:pt x="249936" y="12953"/>
                </a:lnTo>
                <a:lnTo>
                  <a:pt x="262890" y="12953"/>
                </a:lnTo>
                <a:close/>
              </a:path>
              <a:path w="1318259" h="328930">
                <a:moveTo>
                  <a:pt x="288036" y="12953"/>
                </a:moveTo>
                <a:lnTo>
                  <a:pt x="288036" y="0"/>
                </a:lnTo>
                <a:lnTo>
                  <a:pt x="275082" y="0"/>
                </a:lnTo>
                <a:lnTo>
                  <a:pt x="275082" y="12953"/>
                </a:lnTo>
                <a:lnTo>
                  <a:pt x="288036" y="12953"/>
                </a:lnTo>
                <a:close/>
              </a:path>
              <a:path w="1318259" h="328930">
                <a:moveTo>
                  <a:pt x="313181" y="12953"/>
                </a:moveTo>
                <a:lnTo>
                  <a:pt x="313181" y="0"/>
                </a:lnTo>
                <a:lnTo>
                  <a:pt x="300990" y="0"/>
                </a:lnTo>
                <a:lnTo>
                  <a:pt x="300990" y="12953"/>
                </a:lnTo>
                <a:lnTo>
                  <a:pt x="313181" y="12953"/>
                </a:lnTo>
                <a:close/>
              </a:path>
              <a:path w="1318259" h="328930">
                <a:moveTo>
                  <a:pt x="339090" y="12953"/>
                </a:moveTo>
                <a:lnTo>
                  <a:pt x="339090" y="0"/>
                </a:lnTo>
                <a:lnTo>
                  <a:pt x="326136" y="0"/>
                </a:lnTo>
                <a:lnTo>
                  <a:pt x="326136" y="12953"/>
                </a:lnTo>
                <a:lnTo>
                  <a:pt x="339090" y="12953"/>
                </a:lnTo>
                <a:close/>
              </a:path>
              <a:path w="1318259" h="328930">
                <a:moveTo>
                  <a:pt x="364236" y="12953"/>
                </a:moveTo>
                <a:lnTo>
                  <a:pt x="364236" y="0"/>
                </a:lnTo>
                <a:lnTo>
                  <a:pt x="351282" y="0"/>
                </a:lnTo>
                <a:lnTo>
                  <a:pt x="351282" y="12953"/>
                </a:lnTo>
                <a:lnTo>
                  <a:pt x="364236" y="12953"/>
                </a:lnTo>
                <a:close/>
              </a:path>
              <a:path w="1318259" h="328930">
                <a:moveTo>
                  <a:pt x="389381" y="12953"/>
                </a:moveTo>
                <a:lnTo>
                  <a:pt x="389381" y="0"/>
                </a:lnTo>
                <a:lnTo>
                  <a:pt x="377190" y="0"/>
                </a:lnTo>
                <a:lnTo>
                  <a:pt x="377190" y="12953"/>
                </a:lnTo>
                <a:lnTo>
                  <a:pt x="389381" y="12953"/>
                </a:lnTo>
                <a:close/>
              </a:path>
              <a:path w="1318259" h="328930">
                <a:moveTo>
                  <a:pt x="415290" y="12953"/>
                </a:moveTo>
                <a:lnTo>
                  <a:pt x="415290" y="0"/>
                </a:lnTo>
                <a:lnTo>
                  <a:pt x="402336" y="0"/>
                </a:lnTo>
                <a:lnTo>
                  <a:pt x="402336" y="12953"/>
                </a:lnTo>
                <a:lnTo>
                  <a:pt x="415290" y="12953"/>
                </a:lnTo>
                <a:close/>
              </a:path>
              <a:path w="1318259" h="328930">
                <a:moveTo>
                  <a:pt x="440436" y="12953"/>
                </a:moveTo>
                <a:lnTo>
                  <a:pt x="440436" y="0"/>
                </a:lnTo>
                <a:lnTo>
                  <a:pt x="427482" y="0"/>
                </a:lnTo>
                <a:lnTo>
                  <a:pt x="427482" y="12953"/>
                </a:lnTo>
                <a:lnTo>
                  <a:pt x="440436" y="12953"/>
                </a:lnTo>
                <a:close/>
              </a:path>
              <a:path w="1318259" h="328930">
                <a:moveTo>
                  <a:pt x="465581" y="12953"/>
                </a:moveTo>
                <a:lnTo>
                  <a:pt x="465581" y="0"/>
                </a:lnTo>
                <a:lnTo>
                  <a:pt x="453390" y="0"/>
                </a:lnTo>
                <a:lnTo>
                  <a:pt x="453390" y="12953"/>
                </a:lnTo>
                <a:lnTo>
                  <a:pt x="465581" y="12953"/>
                </a:lnTo>
                <a:close/>
              </a:path>
              <a:path w="1318259" h="328930">
                <a:moveTo>
                  <a:pt x="491490" y="12953"/>
                </a:moveTo>
                <a:lnTo>
                  <a:pt x="491490" y="0"/>
                </a:lnTo>
                <a:lnTo>
                  <a:pt x="478536" y="0"/>
                </a:lnTo>
                <a:lnTo>
                  <a:pt x="478536" y="12953"/>
                </a:lnTo>
                <a:lnTo>
                  <a:pt x="491490" y="12953"/>
                </a:lnTo>
                <a:close/>
              </a:path>
              <a:path w="1318259" h="328930">
                <a:moveTo>
                  <a:pt x="516636" y="12953"/>
                </a:moveTo>
                <a:lnTo>
                  <a:pt x="516636" y="0"/>
                </a:lnTo>
                <a:lnTo>
                  <a:pt x="503682" y="0"/>
                </a:lnTo>
                <a:lnTo>
                  <a:pt x="503682" y="12953"/>
                </a:lnTo>
                <a:lnTo>
                  <a:pt x="516636" y="12953"/>
                </a:lnTo>
                <a:close/>
              </a:path>
              <a:path w="1318259" h="328930">
                <a:moveTo>
                  <a:pt x="541781" y="12953"/>
                </a:moveTo>
                <a:lnTo>
                  <a:pt x="541781" y="0"/>
                </a:lnTo>
                <a:lnTo>
                  <a:pt x="529590" y="0"/>
                </a:lnTo>
                <a:lnTo>
                  <a:pt x="529590" y="12953"/>
                </a:lnTo>
                <a:lnTo>
                  <a:pt x="541781" y="12953"/>
                </a:lnTo>
                <a:close/>
              </a:path>
              <a:path w="1318259" h="328930">
                <a:moveTo>
                  <a:pt x="567690" y="12953"/>
                </a:moveTo>
                <a:lnTo>
                  <a:pt x="567690" y="0"/>
                </a:lnTo>
                <a:lnTo>
                  <a:pt x="554736" y="0"/>
                </a:lnTo>
                <a:lnTo>
                  <a:pt x="554736" y="12953"/>
                </a:lnTo>
                <a:lnTo>
                  <a:pt x="567690" y="12953"/>
                </a:lnTo>
                <a:close/>
              </a:path>
              <a:path w="1318259" h="328930">
                <a:moveTo>
                  <a:pt x="592836" y="12953"/>
                </a:moveTo>
                <a:lnTo>
                  <a:pt x="592836" y="0"/>
                </a:lnTo>
                <a:lnTo>
                  <a:pt x="579882" y="0"/>
                </a:lnTo>
                <a:lnTo>
                  <a:pt x="579882" y="12953"/>
                </a:lnTo>
                <a:lnTo>
                  <a:pt x="592836" y="12953"/>
                </a:lnTo>
                <a:close/>
              </a:path>
              <a:path w="1318259" h="328930">
                <a:moveTo>
                  <a:pt x="617981" y="12953"/>
                </a:moveTo>
                <a:lnTo>
                  <a:pt x="617981" y="0"/>
                </a:lnTo>
                <a:lnTo>
                  <a:pt x="605790" y="0"/>
                </a:lnTo>
                <a:lnTo>
                  <a:pt x="605790" y="12953"/>
                </a:lnTo>
                <a:lnTo>
                  <a:pt x="617981" y="12953"/>
                </a:lnTo>
                <a:close/>
              </a:path>
              <a:path w="1318259" h="328930">
                <a:moveTo>
                  <a:pt x="643890" y="12953"/>
                </a:moveTo>
                <a:lnTo>
                  <a:pt x="643890" y="0"/>
                </a:lnTo>
                <a:lnTo>
                  <a:pt x="630936" y="0"/>
                </a:lnTo>
                <a:lnTo>
                  <a:pt x="630936" y="12953"/>
                </a:lnTo>
                <a:lnTo>
                  <a:pt x="643890" y="12953"/>
                </a:lnTo>
                <a:close/>
              </a:path>
              <a:path w="1318259" h="328930">
                <a:moveTo>
                  <a:pt x="669036" y="12953"/>
                </a:moveTo>
                <a:lnTo>
                  <a:pt x="669036" y="0"/>
                </a:lnTo>
                <a:lnTo>
                  <a:pt x="656082" y="0"/>
                </a:lnTo>
                <a:lnTo>
                  <a:pt x="656082" y="12953"/>
                </a:lnTo>
                <a:lnTo>
                  <a:pt x="669036" y="12953"/>
                </a:lnTo>
                <a:close/>
              </a:path>
              <a:path w="1318259" h="328930">
                <a:moveTo>
                  <a:pt x="694181" y="12953"/>
                </a:moveTo>
                <a:lnTo>
                  <a:pt x="694181" y="0"/>
                </a:lnTo>
                <a:lnTo>
                  <a:pt x="681990" y="0"/>
                </a:lnTo>
                <a:lnTo>
                  <a:pt x="681990" y="12953"/>
                </a:lnTo>
                <a:lnTo>
                  <a:pt x="694181" y="12953"/>
                </a:lnTo>
                <a:close/>
              </a:path>
              <a:path w="1318259" h="328930">
                <a:moveTo>
                  <a:pt x="720090" y="12953"/>
                </a:moveTo>
                <a:lnTo>
                  <a:pt x="720090" y="0"/>
                </a:lnTo>
                <a:lnTo>
                  <a:pt x="707136" y="0"/>
                </a:lnTo>
                <a:lnTo>
                  <a:pt x="707136" y="12953"/>
                </a:lnTo>
                <a:lnTo>
                  <a:pt x="720090" y="12953"/>
                </a:lnTo>
                <a:close/>
              </a:path>
              <a:path w="1318259" h="328930">
                <a:moveTo>
                  <a:pt x="745236" y="12953"/>
                </a:moveTo>
                <a:lnTo>
                  <a:pt x="745236" y="0"/>
                </a:lnTo>
                <a:lnTo>
                  <a:pt x="732282" y="0"/>
                </a:lnTo>
                <a:lnTo>
                  <a:pt x="732282" y="12953"/>
                </a:lnTo>
                <a:lnTo>
                  <a:pt x="745236" y="12953"/>
                </a:lnTo>
                <a:close/>
              </a:path>
              <a:path w="1318259" h="328930">
                <a:moveTo>
                  <a:pt x="770381" y="12953"/>
                </a:moveTo>
                <a:lnTo>
                  <a:pt x="770381" y="0"/>
                </a:lnTo>
                <a:lnTo>
                  <a:pt x="758190" y="0"/>
                </a:lnTo>
                <a:lnTo>
                  <a:pt x="758190" y="12953"/>
                </a:lnTo>
                <a:lnTo>
                  <a:pt x="770381" y="12953"/>
                </a:lnTo>
                <a:close/>
              </a:path>
              <a:path w="1318259" h="328930">
                <a:moveTo>
                  <a:pt x="796290" y="12953"/>
                </a:moveTo>
                <a:lnTo>
                  <a:pt x="796290" y="0"/>
                </a:lnTo>
                <a:lnTo>
                  <a:pt x="783336" y="0"/>
                </a:lnTo>
                <a:lnTo>
                  <a:pt x="783336" y="12953"/>
                </a:lnTo>
                <a:lnTo>
                  <a:pt x="796290" y="12953"/>
                </a:lnTo>
                <a:close/>
              </a:path>
              <a:path w="1318259" h="328930">
                <a:moveTo>
                  <a:pt x="821436" y="12953"/>
                </a:moveTo>
                <a:lnTo>
                  <a:pt x="821436" y="0"/>
                </a:lnTo>
                <a:lnTo>
                  <a:pt x="808482" y="0"/>
                </a:lnTo>
                <a:lnTo>
                  <a:pt x="808482" y="12953"/>
                </a:lnTo>
                <a:lnTo>
                  <a:pt x="821436" y="12953"/>
                </a:lnTo>
                <a:close/>
              </a:path>
              <a:path w="1318259" h="328930">
                <a:moveTo>
                  <a:pt x="846581" y="12953"/>
                </a:moveTo>
                <a:lnTo>
                  <a:pt x="846581" y="0"/>
                </a:lnTo>
                <a:lnTo>
                  <a:pt x="834390" y="0"/>
                </a:lnTo>
                <a:lnTo>
                  <a:pt x="834390" y="12953"/>
                </a:lnTo>
                <a:lnTo>
                  <a:pt x="846581" y="12953"/>
                </a:lnTo>
                <a:close/>
              </a:path>
              <a:path w="1318259" h="328930">
                <a:moveTo>
                  <a:pt x="872490" y="12953"/>
                </a:moveTo>
                <a:lnTo>
                  <a:pt x="872490" y="0"/>
                </a:lnTo>
                <a:lnTo>
                  <a:pt x="859536" y="0"/>
                </a:lnTo>
                <a:lnTo>
                  <a:pt x="859536" y="12953"/>
                </a:lnTo>
                <a:lnTo>
                  <a:pt x="872490" y="12953"/>
                </a:lnTo>
                <a:close/>
              </a:path>
              <a:path w="1318259" h="328930">
                <a:moveTo>
                  <a:pt x="897636" y="12953"/>
                </a:moveTo>
                <a:lnTo>
                  <a:pt x="897636" y="0"/>
                </a:lnTo>
                <a:lnTo>
                  <a:pt x="884682" y="0"/>
                </a:lnTo>
                <a:lnTo>
                  <a:pt x="884682" y="12953"/>
                </a:lnTo>
                <a:lnTo>
                  <a:pt x="897636" y="12953"/>
                </a:lnTo>
                <a:close/>
              </a:path>
              <a:path w="1318259" h="328930">
                <a:moveTo>
                  <a:pt x="922781" y="12953"/>
                </a:moveTo>
                <a:lnTo>
                  <a:pt x="922781" y="0"/>
                </a:lnTo>
                <a:lnTo>
                  <a:pt x="910590" y="0"/>
                </a:lnTo>
                <a:lnTo>
                  <a:pt x="910590" y="12953"/>
                </a:lnTo>
                <a:lnTo>
                  <a:pt x="922781" y="12953"/>
                </a:lnTo>
                <a:close/>
              </a:path>
              <a:path w="1318259" h="328930">
                <a:moveTo>
                  <a:pt x="948690" y="12953"/>
                </a:moveTo>
                <a:lnTo>
                  <a:pt x="948690" y="0"/>
                </a:lnTo>
                <a:lnTo>
                  <a:pt x="935736" y="0"/>
                </a:lnTo>
                <a:lnTo>
                  <a:pt x="935736" y="12953"/>
                </a:lnTo>
                <a:lnTo>
                  <a:pt x="948690" y="12953"/>
                </a:lnTo>
                <a:close/>
              </a:path>
              <a:path w="1318259" h="328930">
                <a:moveTo>
                  <a:pt x="973836" y="12953"/>
                </a:moveTo>
                <a:lnTo>
                  <a:pt x="973836" y="0"/>
                </a:lnTo>
                <a:lnTo>
                  <a:pt x="960882" y="0"/>
                </a:lnTo>
                <a:lnTo>
                  <a:pt x="960882" y="12953"/>
                </a:lnTo>
                <a:lnTo>
                  <a:pt x="973836" y="12953"/>
                </a:lnTo>
                <a:close/>
              </a:path>
              <a:path w="1318259" h="328930">
                <a:moveTo>
                  <a:pt x="998981" y="12953"/>
                </a:moveTo>
                <a:lnTo>
                  <a:pt x="998981" y="0"/>
                </a:lnTo>
                <a:lnTo>
                  <a:pt x="986790" y="0"/>
                </a:lnTo>
                <a:lnTo>
                  <a:pt x="986790" y="12953"/>
                </a:lnTo>
                <a:lnTo>
                  <a:pt x="998981" y="12953"/>
                </a:lnTo>
                <a:close/>
              </a:path>
              <a:path w="1318259" h="328930">
                <a:moveTo>
                  <a:pt x="1024890" y="12953"/>
                </a:moveTo>
                <a:lnTo>
                  <a:pt x="1024890" y="0"/>
                </a:lnTo>
                <a:lnTo>
                  <a:pt x="1011936" y="0"/>
                </a:lnTo>
                <a:lnTo>
                  <a:pt x="1011936" y="12953"/>
                </a:lnTo>
                <a:lnTo>
                  <a:pt x="1024890" y="12953"/>
                </a:lnTo>
                <a:close/>
              </a:path>
              <a:path w="1318259" h="328930">
                <a:moveTo>
                  <a:pt x="1050036" y="12953"/>
                </a:moveTo>
                <a:lnTo>
                  <a:pt x="1050036" y="0"/>
                </a:lnTo>
                <a:lnTo>
                  <a:pt x="1037082" y="0"/>
                </a:lnTo>
                <a:lnTo>
                  <a:pt x="1037082" y="12953"/>
                </a:lnTo>
                <a:lnTo>
                  <a:pt x="1050036" y="12953"/>
                </a:lnTo>
                <a:close/>
              </a:path>
              <a:path w="1318259" h="328930">
                <a:moveTo>
                  <a:pt x="1075181" y="12953"/>
                </a:moveTo>
                <a:lnTo>
                  <a:pt x="1075181" y="0"/>
                </a:lnTo>
                <a:lnTo>
                  <a:pt x="1062990" y="0"/>
                </a:lnTo>
                <a:lnTo>
                  <a:pt x="1062990" y="12953"/>
                </a:lnTo>
                <a:lnTo>
                  <a:pt x="1075181" y="12953"/>
                </a:lnTo>
                <a:close/>
              </a:path>
              <a:path w="1318259" h="328930">
                <a:moveTo>
                  <a:pt x="1101090" y="12953"/>
                </a:moveTo>
                <a:lnTo>
                  <a:pt x="1101090" y="0"/>
                </a:lnTo>
                <a:lnTo>
                  <a:pt x="1088136" y="0"/>
                </a:lnTo>
                <a:lnTo>
                  <a:pt x="1088136" y="12953"/>
                </a:lnTo>
                <a:lnTo>
                  <a:pt x="1101090" y="12953"/>
                </a:lnTo>
                <a:close/>
              </a:path>
              <a:path w="1318259" h="328930">
                <a:moveTo>
                  <a:pt x="1126236" y="12953"/>
                </a:moveTo>
                <a:lnTo>
                  <a:pt x="1126236" y="0"/>
                </a:lnTo>
                <a:lnTo>
                  <a:pt x="1113282" y="0"/>
                </a:lnTo>
                <a:lnTo>
                  <a:pt x="1113282" y="12953"/>
                </a:lnTo>
                <a:lnTo>
                  <a:pt x="1126236" y="12953"/>
                </a:lnTo>
                <a:close/>
              </a:path>
              <a:path w="1318259" h="328930">
                <a:moveTo>
                  <a:pt x="1151381" y="12953"/>
                </a:moveTo>
                <a:lnTo>
                  <a:pt x="1151381" y="0"/>
                </a:lnTo>
                <a:lnTo>
                  <a:pt x="1139190" y="0"/>
                </a:lnTo>
                <a:lnTo>
                  <a:pt x="1139190" y="12953"/>
                </a:lnTo>
                <a:lnTo>
                  <a:pt x="1151381" y="12953"/>
                </a:lnTo>
                <a:close/>
              </a:path>
              <a:path w="1318259" h="328930">
                <a:moveTo>
                  <a:pt x="1177290" y="12953"/>
                </a:moveTo>
                <a:lnTo>
                  <a:pt x="1177290" y="0"/>
                </a:lnTo>
                <a:lnTo>
                  <a:pt x="1164336" y="0"/>
                </a:lnTo>
                <a:lnTo>
                  <a:pt x="1164336" y="12953"/>
                </a:lnTo>
                <a:lnTo>
                  <a:pt x="1177290" y="12953"/>
                </a:lnTo>
                <a:close/>
              </a:path>
              <a:path w="1318259" h="328930">
                <a:moveTo>
                  <a:pt x="1202436" y="12953"/>
                </a:moveTo>
                <a:lnTo>
                  <a:pt x="1202436" y="0"/>
                </a:lnTo>
                <a:lnTo>
                  <a:pt x="1189482" y="0"/>
                </a:lnTo>
                <a:lnTo>
                  <a:pt x="1189482" y="12953"/>
                </a:lnTo>
                <a:lnTo>
                  <a:pt x="1202436" y="12953"/>
                </a:lnTo>
                <a:close/>
              </a:path>
              <a:path w="1318259" h="328930">
                <a:moveTo>
                  <a:pt x="1227581" y="12953"/>
                </a:moveTo>
                <a:lnTo>
                  <a:pt x="1227581" y="0"/>
                </a:lnTo>
                <a:lnTo>
                  <a:pt x="1215390" y="0"/>
                </a:lnTo>
                <a:lnTo>
                  <a:pt x="1215390" y="12953"/>
                </a:lnTo>
                <a:lnTo>
                  <a:pt x="1227581" y="12953"/>
                </a:lnTo>
                <a:close/>
              </a:path>
              <a:path w="1318259" h="328930">
                <a:moveTo>
                  <a:pt x="1253490" y="12953"/>
                </a:moveTo>
                <a:lnTo>
                  <a:pt x="1253490" y="0"/>
                </a:lnTo>
                <a:lnTo>
                  <a:pt x="1240536" y="0"/>
                </a:lnTo>
                <a:lnTo>
                  <a:pt x="1240536" y="12953"/>
                </a:lnTo>
                <a:lnTo>
                  <a:pt x="1253490" y="12953"/>
                </a:lnTo>
                <a:close/>
              </a:path>
              <a:path w="1318259" h="328930">
                <a:moveTo>
                  <a:pt x="1278636" y="12953"/>
                </a:moveTo>
                <a:lnTo>
                  <a:pt x="1278636" y="0"/>
                </a:lnTo>
                <a:lnTo>
                  <a:pt x="1265682" y="0"/>
                </a:lnTo>
                <a:lnTo>
                  <a:pt x="1265682" y="12953"/>
                </a:lnTo>
                <a:lnTo>
                  <a:pt x="1278636" y="12953"/>
                </a:lnTo>
                <a:close/>
              </a:path>
              <a:path w="1318259" h="328930">
                <a:moveTo>
                  <a:pt x="1303781" y="12953"/>
                </a:moveTo>
                <a:lnTo>
                  <a:pt x="1303781" y="0"/>
                </a:lnTo>
                <a:lnTo>
                  <a:pt x="1291590" y="0"/>
                </a:lnTo>
                <a:lnTo>
                  <a:pt x="1291590" y="12953"/>
                </a:lnTo>
                <a:lnTo>
                  <a:pt x="1303781" y="12953"/>
                </a:lnTo>
                <a:close/>
              </a:path>
              <a:path w="1318259" h="328930">
                <a:moveTo>
                  <a:pt x="1318260" y="24383"/>
                </a:moveTo>
                <a:lnTo>
                  <a:pt x="1318260" y="11429"/>
                </a:lnTo>
                <a:lnTo>
                  <a:pt x="1305306" y="11429"/>
                </a:lnTo>
                <a:lnTo>
                  <a:pt x="1305306" y="24383"/>
                </a:lnTo>
                <a:lnTo>
                  <a:pt x="1318260" y="24383"/>
                </a:lnTo>
                <a:close/>
              </a:path>
              <a:path w="1318259" h="328930">
                <a:moveTo>
                  <a:pt x="1318260" y="49530"/>
                </a:moveTo>
                <a:lnTo>
                  <a:pt x="1318260" y="37337"/>
                </a:lnTo>
                <a:lnTo>
                  <a:pt x="1305306" y="37337"/>
                </a:lnTo>
                <a:lnTo>
                  <a:pt x="1305306" y="49530"/>
                </a:lnTo>
                <a:lnTo>
                  <a:pt x="1318260" y="49530"/>
                </a:lnTo>
                <a:close/>
              </a:path>
              <a:path w="1318259" h="328930">
                <a:moveTo>
                  <a:pt x="1318260" y="75437"/>
                </a:moveTo>
                <a:lnTo>
                  <a:pt x="1318260" y="62483"/>
                </a:lnTo>
                <a:lnTo>
                  <a:pt x="1305306" y="62483"/>
                </a:lnTo>
                <a:lnTo>
                  <a:pt x="1305306" y="75437"/>
                </a:lnTo>
                <a:lnTo>
                  <a:pt x="1318260" y="75437"/>
                </a:lnTo>
                <a:close/>
              </a:path>
              <a:path w="1318259" h="328930">
                <a:moveTo>
                  <a:pt x="1318260" y="100583"/>
                </a:moveTo>
                <a:lnTo>
                  <a:pt x="1318260" y="87629"/>
                </a:lnTo>
                <a:lnTo>
                  <a:pt x="1305306" y="87629"/>
                </a:lnTo>
                <a:lnTo>
                  <a:pt x="1305306" y="100583"/>
                </a:lnTo>
                <a:lnTo>
                  <a:pt x="1318260" y="100583"/>
                </a:lnTo>
                <a:close/>
              </a:path>
              <a:path w="1318259" h="328930">
                <a:moveTo>
                  <a:pt x="1318260" y="125730"/>
                </a:moveTo>
                <a:lnTo>
                  <a:pt x="1318260" y="113537"/>
                </a:lnTo>
                <a:lnTo>
                  <a:pt x="1305306" y="113537"/>
                </a:lnTo>
                <a:lnTo>
                  <a:pt x="1305306" y="125730"/>
                </a:lnTo>
                <a:lnTo>
                  <a:pt x="1318260" y="125730"/>
                </a:lnTo>
                <a:close/>
              </a:path>
              <a:path w="1318259" h="328930">
                <a:moveTo>
                  <a:pt x="1318260" y="151637"/>
                </a:moveTo>
                <a:lnTo>
                  <a:pt x="1318260" y="138683"/>
                </a:lnTo>
                <a:lnTo>
                  <a:pt x="1305306" y="138683"/>
                </a:lnTo>
                <a:lnTo>
                  <a:pt x="1305306" y="151637"/>
                </a:lnTo>
                <a:lnTo>
                  <a:pt x="1318260" y="151637"/>
                </a:lnTo>
                <a:close/>
              </a:path>
              <a:path w="1318259" h="328930">
                <a:moveTo>
                  <a:pt x="1318260" y="176783"/>
                </a:moveTo>
                <a:lnTo>
                  <a:pt x="1318260" y="163829"/>
                </a:lnTo>
                <a:lnTo>
                  <a:pt x="1305306" y="163829"/>
                </a:lnTo>
                <a:lnTo>
                  <a:pt x="1305306" y="176783"/>
                </a:lnTo>
                <a:lnTo>
                  <a:pt x="1318260" y="176783"/>
                </a:lnTo>
                <a:close/>
              </a:path>
              <a:path w="1318259" h="328930">
                <a:moveTo>
                  <a:pt x="1318260" y="201929"/>
                </a:moveTo>
                <a:lnTo>
                  <a:pt x="1318260" y="189737"/>
                </a:lnTo>
                <a:lnTo>
                  <a:pt x="1305306" y="189737"/>
                </a:lnTo>
                <a:lnTo>
                  <a:pt x="1305306" y="201929"/>
                </a:lnTo>
                <a:lnTo>
                  <a:pt x="1318260" y="201929"/>
                </a:lnTo>
                <a:close/>
              </a:path>
              <a:path w="1318259" h="328930">
                <a:moveTo>
                  <a:pt x="1318260" y="227837"/>
                </a:moveTo>
                <a:lnTo>
                  <a:pt x="1318260" y="214883"/>
                </a:lnTo>
                <a:lnTo>
                  <a:pt x="1305306" y="214883"/>
                </a:lnTo>
                <a:lnTo>
                  <a:pt x="1305306" y="227837"/>
                </a:lnTo>
                <a:lnTo>
                  <a:pt x="1318260" y="227837"/>
                </a:lnTo>
                <a:close/>
              </a:path>
              <a:path w="1318259" h="328930">
                <a:moveTo>
                  <a:pt x="1318260" y="252983"/>
                </a:moveTo>
                <a:lnTo>
                  <a:pt x="1318260" y="240029"/>
                </a:lnTo>
                <a:lnTo>
                  <a:pt x="1305306" y="240029"/>
                </a:lnTo>
                <a:lnTo>
                  <a:pt x="1305306" y="252983"/>
                </a:lnTo>
                <a:lnTo>
                  <a:pt x="1318260" y="252983"/>
                </a:lnTo>
                <a:close/>
              </a:path>
              <a:path w="1318259" h="328930">
                <a:moveTo>
                  <a:pt x="1318260" y="278129"/>
                </a:moveTo>
                <a:lnTo>
                  <a:pt x="1318260" y="265938"/>
                </a:lnTo>
                <a:lnTo>
                  <a:pt x="1305306" y="265938"/>
                </a:lnTo>
                <a:lnTo>
                  <a:pt x="1305306" y="278129"/>
                </a:lnTo>
                <a:lnTo>
                  <a:pt x="1318260" y="278129"/>
                </a:lnTo>
                <a:close/>
              </a:path>
              <a:path w="1318259" h="328930">
                <a:moveTo>
                  <a:pt x="1318260" y="304038"/>
                </a:moveTo>
                <a:lnTo>
                  <a:pt x="1318260" y="291083"/>
                </a:lnTo>
                <a:lnTo>
                  <a:pt x="1305306" y="291083"/>
                </a:lnTo>
                <a:lnTo>
                  <a:pt x="1305306" y="304038"/>
                </a:lnTo>
                <a:lnTo>
                  <a:pt x="1318260" y="304038"/>
                </a:lnTo>
                <a:close/>
              </a:path>
              <a:path w="1318259" h="328930">
                <a:moveTo>
                  <a:pt x="1311402" y="316229"/>
                </a:moveTo>
                <a:lnTo>
                  <a:pt x="1304544" y="316229"/>
                </a:lnTo>
                <a:lnTo>
                  <a:pt x="1304544" y="328421"/>
                </a:lnTo>
                <a:lnTo>
                  <a:pt x="1305306" y="328421"/>
                </a:lnTo>
                <a:lnTo>
                  <a:pt x="1305306" y="322325"/>
                </a:lnTo>
                <a:lnTo>
                  <a:pt x="1311402" y="316229"/>
                </a:lnTo>
                <a:close/>
              </a:path>
              <a:path w="1318259" h="328930">
                <a:moveTo>
                  <a:pt x="1318260" y="328421"/>
                </a:moveTo>
                <a:lnTo>
                  <a:pt x="1318260" y="316229"/>
                </a:lnTo>
                <a:lnTo>
                  <a:pt x="1311402" y="316229"/>
                </a:lnTo>
                <a:lnTo>
                  <a:pt x="1305306" y="322325"/>
                </a:lnTo>
                <a:lnTo>
                  <a:pt x="1305306" y="328421"/>
                </a:lnTo>
                <a:lnTo>
                  <a:pt x="1318260" y="328421"/>
                </a:lnTo>
                <a:close/>
              </a:path>
              <a:path w="1318259" h="328930">
                <a:moveTo>
                  <a:pt x="1292352" y="328421"/>
                </a:moveTo>
                <a:lnTo>
                  <a:pt x="1292352" y="316229"/>
                </a:lnTo>
                <a:lnTo>
                  <a:pt x="1279398" y="316229"/>
                </a:lnTo>
                <a:lnTo>
                  <a:pt x="1279398" y="328421"/>
                </a:lnTo>
                <a:lnTo>
                  <a:pt x="1292352" y="328421"/>
                </a:lnTo>
                <a:close/>
              </a:path>
              <a:path w="1318259" h="328930">
                <a:moveTo>
                  <a:pt x="1266444" y="328421"/>
                </a:moveTo>
                <a:lnTo>
                  <a:pt x="1266444" y="316229"/>
                </a:lnTo>
                <a:lnTo>
                  <a:pt x="1254251" y="316229"/>
                </a:lnTo>
                <a:lnTo>
                  <a:pt x="1254251" y="328421"/>
                </a:lnTo>
                <a:lnTo>
                  <a:pt x="1266444" y="328421"/>
                </a:lnTo>
                <a:close/>
              </a:path>
              <a:path w="1318259" h="328930">
                <a:moveTo>
                  <a:pt x="1241298" y="328421"/>
                </a:moveTo>
                <a:lnTo>
                  <a:pt x="1241298" y="316229"/>
                </a:lnTo>
                <a:lnTo>
                  <a:pt x="1228344" y="316229"/>
                </a:lnTo>
                <a:lnTo>
                  <a:pt x="1228344" y="328421"/>
                </a:lnTo>
                <a:lnTo>
                  <a:pt x="1241298" y="328421"/>
                </a:lnTo>
                <a:close/>
              </a:path>
              <a:path w="1318259" h="328930">
                <a:moveTo>
                  <a:pt x="1216152" y="328421"/>
                </a:moveTo>
                <a:lnTo>
                  <a:pt x="1216152" y="316229"/>
                </a:lnTo>
                <a:lnTo>
                  <a:pt x="1203198" y="316229"/>
                </a:lnTo>
                <a:lnTo>
                  <a:pt x="1203198" y="328421"/>
                </a:lnTo>
                <a:lnTo>
                  <a:pt x="1216152" y="328421"/>
                </a:lnTo>
                <a:close/>
              </a:path>
              <a:path w="1318259" h="328930">
                <a:moveTo>
                  <a:pt x="1190244" y="328421"/>
                </a:moveTo>
                <a:lnTo>
                  <a:pt x="1190244" y="316229"/>
                </a:lnTo>
                <a:lnTo>
                  <a:pt x="1178051" y="316229"/>
                </a:lnTo>
                <a:lnTo>
                  <a:pt x="1178051" y="328421"/>
                </a:lnTo>
                <a:lnTo>
                  <a:pt x="1190244" y="328421"/>
                </a:lnTo>
                <a:close/>
              </a:path>
              <a:path w="1318259" h="328930">
                <a:moveTo>
                  <a:pt x="1165098" y="328421"/>
                </a:moveTo>
                <a:lnTo>
                  <a:pt x="1165098" y="316229"/>
                </a:lnTo>
                <a:lnTo>
                  <a:pt x="1152144" y="316229"/>
                </a:lnTo>
                <a:lnTo>
                  <a:pt x="1152144" y="328421"/>
                </a:lnTo>
                <a:lnTo>
                  <a:pt x="1165098" y="328421"/>
                </a:lnTo>
                <a:close/>
              </a:path>
              <a:path w="1318259" h="328930">
                <a:moveTo>
                  <a:pt x="1139952" y="328421"/>
                </a:moveTo>
                <a:lnTo>
                  <a:pt x="1139952" y="316229"/>
                </a:lnTo>
                <a:lnTo>
                  <a:pt x="1126998" y="316229"/>
                </a:lnTo>
                <a:lnTo>
                  <a:pt x="1126998" y="328421"/>
                </a:lnTo>
                <a:lnTo>
                  <a:pt x="1139952" y="328421"/>
                </a:lnTo>
                <a:close/>
              </a:path>
              <a:path w="1318259" h="328930">
                <a:moveTo>
                  <a:pt x="1114044" y="328421"/>
                </a:moveTo>
                <a:lnTo>
                  <a:pt x="1114044" y="316229"/>
                </a:lnTo>
                <a:lnTo>
                  <a:pt x="1101851" y="316229"/>
                </a:lnTo>
                <a:lnTo>
                  <a:pt x="1101851" y="328421"/>
                </a:lnTo>
                <a:lnTo>
                  <a:pt x="1114044" y="328421"/>
                </a:lnTo>
                <a:close/>
              </a:path>
              <a:path w="1318259" h="328930">
                <a:moveTo>
                  <a:pt x="1088898" y="328421"/>
                </a:moveTo>
                <a:lnTo>
                  <a:pt x="1088898" y="316229"/>
                </a:lnTo>
                <a:lnTo>
                  <a:pt x="1075944" y="316229"/>
                </a:lnTo>
                <a:lnTo>
                  <a:pt x="1075944" y="328421"/>
                </a:lnTo>
                <a:lnTo>
                  <a:pt x="1088898" y="328421"/>
                </a:lnTo>
                <a:close/>
              </a:path>
              <a:path w="1318259" h="328930">
                <a:moveTo>
                  <a:pt x="1063752" y="328421"/>
                </a:moveTo>
                <a:lnTo>
                  <a:pt x="1063752" y="316229"/>
                </a:lnTo>
                <a:lnTo>
                  <a:pt x="1050798" y="316229"/>
                </a:lnTo>
                <a:lnTo>
                  <a:pt x="1050798" y="328421"/>
                </a:lnTo>
                <a:lnTo>
                  <a:pt x="1063752" y="328421"/>
                </a:lnTo>
                <a:close/>
              </a:path>
              <a:path w="1318259" h="328930">
                <a:moveTo>
                  <a:pt x="1037844" y="328421"/>
                </a:moveTo>
                <a:lnTo>
                  <a:pt x="1037844" y="316229"/>
                </a:lnTo>
                <a:lnTo>
                  <a:pt x="1025651" y="316229"/>
                </a:lnTo>
                <a:lnTo>
                  <a:pt x="1025651" y="328421"/>
                </a:lnTo>
                <a:lnTo>
                  <a:pt x="1037844" y="328421"/>
                </a:lnTo>
                <a:close/>
              </a:path>
              <a:path w="1318259" h="328930">
                <a:moveTo>
                  <a:pt x="1012698" y="328421"/>
                </a:moveTo>
                <a:lnTo>
                  <a:pt x="1012698" y="316229"/>
                </a:lnTo>
                <a:lnTo>
                  <a:pt x="999744" y="316229"/>
                </a:lnTo>
                <a:lnTo>
                  <a:pt x="999744" y="328421"/>
                </a:lnTo>
                <a:lnTo>
                  <a:pt x="1012698" y="328421"/>
                </a:lnTo>
                <a:close/>
              </a:path>
              <a:path w="1318259" h="328930">
                <a:moveTo>
                  <a:pt x="987552" y="328421"/>
                </a:moveTo>
                <a:lnTo>
                  <a:pt x="987552" y="316229"/>
                </a:lnTo>
                <a:lnTo>
                  <a:pt x="974598" y="316229"/>
                </a:lnTo>
                <a:lnTo>
                  <a:pt x="974598" y="328421"/>
                </a:lnTo>
                <a:lnTo>
                  <a:pt x="987552" y="328421"/>
                </a:lnTo>
                <a:close/>
              </a:path>
              <a:path w="1318259" h="328930">
                <a:moveTo>
                  <a:pt x="961644" y="328421"/>
                </a:moveTo>
                <a:lnTo>
                  <a:pt x="961644" y="316229"/>
                </a:lnTo>
                <a:lnTo>
                  <a:pt x="949451" y="316229"/>
                </a:lnTo>
                <a:lnTo>
                  <a:pt x="949451" y="328421"/>
                </a:lnTo>
                <a:lnTo>
                  <a:pt x="961644" y="328421"/>
                </a:lnTo>
                <a:close/>
              </a:path>
              <a:path w="1318259" h="328930">
                <a:moveTo>
                  <a:pt x="936498" y="328421"/>
                </a:moveTo>
                <a:lnTo>
                  <a:pt x="936498" y="316229"/>
                </a:lnTo>
                <a:lnTo>
                  <a:pt x="923544" y="316229"/>
                </a:lnTo>
                <a:lnTo>
                  <a:pt x="923544" y="328421"/>
                </a:lnTo>
                <a:lnTo>
                  <a:pt x="936498" y="328421"/>
                </a:lnTo>
                <a:close/>
              </a:path>
              <a:path w="1318259" h="328930">
                <a:moveTo>
                  <a:pt x="911352" y="328421"/>
                </a:moveTo>
                <a:lnTo>
                  <a:pt x="911352" y="316229"/>
                </a:lnTo>
                <a:lnTo>
                  <a:pt x="898398" y="316229"/>
                </a:lnTo>
                <a:lnTo>
                  <a:pt x="898398" y="328421"/>
                </a:lnTo>
                <a:lnTo>
                  <a:pt x="911352" y="328421"/>
                </a:lnTo>
                <a:close/>
              </a:path>
              <a:path w="1318259" h="328930">
                <a:moveTo>
                  <a:pt x="885444" y="328421"/>
                </a:moveTo>
                <a:lnTo>
                  <a:pt x="885444" y="316229"/>
                </a:lnTo>
                <a:lnTo>
                  <a:pt x="873251" y="316229"/>
                </a:lnTo>
                <a:lnTo>
                  <a:pt x="873251" y="328421"/>
                </a:lnTo>
                <a:lnTo>
                  <a:pt x="885444" y="328421"/>
                </a:lnTo>
                <a:close/>
              </a:path>
              <a:path w="1318259" h="328930">
                <a:moveTo>
                  <a:pt x="860298" y="328421"/>
                </a:moveTo>
                <a:lnTo>
                  <a:pt x="860298" y="316229"/>
                </a:lnTo>
                <a:lnTo>
                  <a:pt x="847344" y="316229"/>
                </a:lnTo>
                <a:lnTo>
                  <a:pt x="847344" y="328421"/>
                </a:lnTo>
                <a:lnTo>
                  <a:pt x="860298" y="328421"/>
                </a:lnTo>
                <a:close/>
              </a:path>
              <a:path w="1318259" h="328930">
                <a:moveTo>
                  <a:pt x="835152" y="328421"/>
                </a:moveTo>
                <a:lnTo>
                  <a:pt x="835152" y="316229"/>
                </a:lnTo>
                <a:lnTo>
                  <a:pt x="822198" y="316229"/>
                </a:lnTo>
                <a:lnTo>
                  <a:pt x="822198" y="328421"/>
                </a:lnTo>
                <a:lnTo>
                  <a:pt x="835152" y="328421"/>
                </a:lnTo>
                <a:close/>
              </a:path>
              <a:path w="1318259" h="328930">
                <a:moveTo>
                  <a:pt x="809244" y="328421"/>
                </a:moveTo>
                <a:lnTo>
                  <a:pt x="809244" y="316229"/>
                </a:lnTo>
                <a:lnTo>
                  <a:pt x="797051" y="316229"/>
                </a:lnTo>
                <a:lnTo>
                  <a:pt x="797051" y="328421"/>
                </a:lnTo>
                <a:lnTo>
                  <a:pt x="809244" y="328421"/>
                </a:lnTo>
                <a:close/>
              </a:path>
              <a:path w="1318259" h="328930">
                <a:moveTo>
                  <a:pt x="784098" y="328421"/>
                </a:moveTo>
                <a:lnTo>
                  <a:pt x="784098" y="316229"/>
                </a:lnTo>
                <a:lnTo>
                  <a:pt x="771144" y="316229"/>
                </a:lnTo>
                <a:lnTo>
                  <a:pt x="771144" y="328421"/>
                </a:lnTo>
                <a:lnTo>
                  <a:pt x="784098" y="328421"/>
                </a:lnTo>
                <a:close/>
              </a:path>
              <a:path w="1318259" h="328930">
                <a:moveTo>
                  <a:pt x="758952" y="328421"/>
                </a:moveTo>
                <a:lnTo>
                  <a:pt x="758952" y="316229"/>
                </a:lnTo>
                <a:lnTo>
                  <a:pt x="745998" y="316229"/>
                </a:lnTo>
                <a:lnTo>
                  <a:pt x="745998" y="328421"/>
                </a:lnTo>
                <a:lnTo>
                  <a:pt x="758952" y="328421"/>
                </a:lnTo>
                <a:close/>
              </a:path>
              <a:path w="1318259" h="328930">
                <a:moveTo>
                  <a:pt x="733044" y="328421"/>
                </a:moveTo>
                <a:lnTo>
                  <a:pt x="733044" y="316229"/>
                </a:lnTo>
                <a:lnTo>
                  <a:pt x="720851" y="316229"/>
                </a:lnTo>
                <a:lnTo>
                  <a:pt x="720851" y="328421"/>
                </a:lnTo>
                <a:lnTo>
                  <a:pt x="733044" y="328421"/>
                </a:lnTo>
                <a:close/>
              </a:path>
              <a:path w="1318259" h="328930">
                <a:moveTo>
                  <a:pt x="707898" y="328421"/>
                </a:moveTo>
                <a:lnTo>
                  <a:pt x="707898" y="316229"/>
                </a:lnTo>
                <a:lnTo>
                  <a:pt x="694944" y="316229"/>
                </a:lnTo>
                <a:lnTo>
                  <a:pt x="694944" y="328421"/>
                </a:lnTo>
                <a:lnTo>
                  <a:pt x="707898" y="328421"/>
                </a:lnTo>
                <a:close/>
              </a:path>
              <a:path w="1318259" h="328930">
                <a:moveTo>
                  <a:pt x="682752" y="328421"/>
                </a:moveTo>
                <a:lnTo>
                  <a:pt x="682752" y="316229"/>
                </a:lnTo>
                <a:lnTo>
                  <a:pt x="669798" y="316229"/>
                </a:lnTo>
                <a:lnTo>
                  <a:pt x="669798" y="328421"/>
                </a:lnTo>
                <a:lnTo>
                  <a:pt x="682752" y="328421"/>
                </a:lnTo>
                <a:close/>
              </a:path>
              <a:path w="1318259" h="328930">
                <a:moveTo>
                  <a:pt x="656844" y="328421"/>
                </a:moveTo>
                <a:lnTo>
                  <a:pt x="656844" y="316229"/>
                </a:lnTo>
                <a:lnTo>
                  <a:pt x="644651" y="316229"/>
                </a:lnTo>
                <a:lnTo>
                  <a:pt x="644651" y="328421"/>
                </a:lnTo>
                <a:lnTo>
                  <a:pt x="656844" y="328421"/>
                </a:lnTo>
                <a:close/>
              </a:path>
              <a:path w="1318259" h="328930">
                <a:moveTo>
                  <a:pt x="631698" y="328421"/>
                </a:moveTo>
                <a:lnTo>
                  <a:pt x="631698" y="316229"/>
                </a:lnTo>
                <a:lnTo>
                  <a:pt x="618744" y="316229"/>
                </a:lnTo>
                <a:lnTo>
                  <a:pt x="618744" y="328421"/>
                </a:lnTo>
                <a:lnTo>
                  <a:pt x="631698" y="328421"/>
                </a:lnTo>
                <a:close/>
              </a:path>
              <a:path w="1318259" h="328930">
                <a:moveTo>
                  <a:pt x="606552" y="328421"/>
                </a:moveTo>
                <a:lnTo>
                  <a:pt x="606552" y="316229"/>
                </a:lnTo>
                <a:lnTo>
                  <a:pt x="593598" y="316229"/>
                </a:lnTo>
                <a:lnTo>
                  <a:pt x="593598" y="328421"/>
                </a:lnTo>
                <a:lnTo>
                  <a:pt x="606552" y="328421"/>
                </a:lnTo>
                <a:close/>
              </a:path>
              <a:path w="1318259" h="328930">
                <a:moveTo>
                  <a:pt x="580644" y="328421"/>
                </a:moveTo>
                <a:lnTo>
                  <a:pt x="580644" y="316229"/>
                </a:lnTo>
                <a:lnTo>
                  <a:pt x="568451" y="316229"/>
                </a:lnTo>
                <a:lnTo>
                  <a:pt x="568451" y="328421"/>
                </a:lnTo>
                <a:lnTo>
                  <a:pt x="580644" y="328421"/>
                </a:lnTo>
                <a:close/>
              </a:path>
              <a:path w="1318259" h="328930">
                <a:moveTo>
                  <a:pt x="555498" y="328421"/>
                </a:moveTo>
                <a:lnTo>
                  <a:pt x="555498" y="316229"/>
                </a:lnTo>
                <a:lnTo>
                  <a:pt x="542544" y="316229"/>
                </a:lnTo>
                <a:lnTo>
                  <a:pt x="542544" y="328421"/>
                </a:lnTo>
                <a:lnTo>
                  <a:pt x="555498" y="328421"/>
                </a:lnTo>
                <a:close/>
              </a:path>
              <a:path w="1318259" h="328930">
                <a:moveTo>
                  <a:pt x="530352" y="328421"/>
                </a:moveTo>
                <a:lnTo>
                  <a:pt x="530352" y="316229"/>
                </a:lnTo>
                <a:lnTo>
                  <a:pt x="517398" y="316229"/>
                </a:lnTo>
                <a:lnTo>
                  <a:pt x="517398" y="328421"/>
                </a:lnTo>
                <a:lnTo>
                  <a:pt x="530352" y="328421"/>
                </a:lnTo>
                <a:close/>
              </a:path>
              <a:path w="1318259" h="328930">
                <a:moveTo>
                  <a:pt x="504444" y="328421"/>
                </a:moveTo>
                <a:lnTo>
                  <a:pt x="504444" y="316229"/>
                </a:lnTo>
                <a:lnTo>
                  <a:pt x="492251" y="316229"/>
                </a:lnTo>
                <a:lnTo>
                  <a:pt x="492251" y="328421"/>
                </a:lnTo>
                <a:lnTo>
                  <a:pt x="504444" y="328421"/>
                </a:lnTo>
                <a:close/>
              </a:path>
              <a:path w="1318259" h="328930">
                <a:moveTo>
                  <a:pt x="479298" y="328421"/>
                </a:moveTo>
                <a:lnTo>
                  <a:pt x="479298" y="316229"/>
                </a:lnTo>
                <a:lnTo>
                  <a:pt x="466344" y="316229"/>
                </a:lnTo>
                <a:lnTo>
                  <a:pt x="466344" y="328421"/>
                </a:lnTo>
                <a:lnTo>
                  <a:pt x="479298" y="328421"/>
                </a:lnTo>
                <a:close/>
              </a:path>
              <a:path w="1318259" h="328930">
                <a:moveTo>
                  <a:pt x="454152" y="328421"/>
                </a:moveTo>
                <a:lnTo>
                  <a:pt x="454152" y="316229"/>
                </a:lnTo>
                <a:lnTo>
                  <a:pt x="441198" y="316229"/>
                </a:lnTo>
                <a:lnTo>
                  <a:pt x="441198" y="328421"/>
                </a:lnTo>
                <a:lnTo>
                  <a:pt x="454152" y="328421"/>
                </a:lnTo>
                <a:close/>
              </a:path>
              <a:path w="1318259" h="328930">
                <a:moveTo>
                  <a:pt x="428244" y="328421"/>
                </a:moveTo>
                <a:lnTo>
                  <a:pt x="428244" y="316229"/>
                </a:lnTo>
                <a:lnTo>
                  <a:pt x="416051" y="316229"/>
                </a:lnTo>
                <a:lnTo>
                  <a:pt x="416051" y="328421"/>
                </a:lnTo>
                <a:lnTo>
                  <a:pt x="428244" y="328421"/>
                </a:lnTo>
                <a:close/>
              </a:path>
              <a:path w="1318259" h="328930">
                <a:moveTo>
                  <a:pt x="403098" y="328421"/>
                </a:moveTo>
                <a:lnTo>
                  <a:pt x="403098" y="316229"/>
                </a:lnTo>
                <a:lnTo>
                  <a:pt x="390144" y="316229"/>
                </a:lnTo>
                <a:lnTo>
                  <a:pt x="390144" y="328421"/>
                </a:lnTo>
                <a:lnTo>
                  <a:pt x="403098" y="328421"/>
                </a:lnTo>
                <a:close/>
              </a:path>
              <a:path w="1318259" h="328930">
                <a:moveTo>
                  <a:pt x="377952" y="328421"/>
                </a:moveTo>
                <a:lnTo>
                  <a:pt x="377952" y="316229"/>
                </a:lnTo>
                <a:lnTo>
                  <a:pt x="364998" y="316229"/>
                </a:lnTo>
                <a:lnTo>
                  <a:pt x="364998" y="328421"/>
                </a:lnTo>
                <a:lnTo>
                  <a:pt x="377952" y="328421"/>
                </a:lnTo>
                <a:close/>
              </a:path>
              <a:path w="1318259" h="328930">
                <a:moveTo>
                  <a:pt x="352044" y="328421"/>
                </a:moveTo>
                <a:lnTo>
                  <a:pt x="352044" y="316229"/>
                </a:lnTo>
                <a:lnTo>
                  <a:pt x="339851" y="316229"/>
                </a:lnTo>
                <a:lnTo>
                  <a:pt x="339851" y="328421"/>
                </a:lnTo>
                <a:lnTo>
                  <a:pt x="352044" y="328421"/>
                </a:lnTo>
                <a:close/>
              </a:path>
              <a:path w="1318259" h="328930">
                <a:moveTo>
                  <a:pt x="326898" y="328421"/>
                </a:moveTo>
                <a:lnTo>
                  <a:pt x="326898" y="316229"/>
                </a:lnTo>
                <a:lnTo>
                  <a:pt x="313944" y="316229"/>
                </a:lnTo>
                <a:lnTo>
                  <a:pt x="313944" y="328421"/>
                </a:lnTo>
                <a:lnTo>
                  <a:pt x="326898" y="328421"/>
                </a:lnTo>
                <a:close/>
              </a:path>
              <a:path w="1318259" h="328930">
                <a:moveTo>
                  <a:pt x="301752" y="328421"/>
                </a:moveTo>
                <a:lnTo>
                  <a:pt x="301752" y="316229"/>
                </a:lnTo>
                <a:lnTo>
                  <a:pt x="288798" y="316229"/>
                </a:lnTo>
                <a:lnTo>
                  <a:pt x="288798" y="328421"/>
                </a:lnTo>
                <a:lnTo>
                  <a:pt x="301752" y="328421"/>
                </a:lnTo>
                <a:close/>
              </a:path>
              <a:path w="1318259" h="328930">
                <a:moveTo>
                  <a:pt x="275844" y="328421"/>
                </a:moveTo>
                <a:lnTo>
                  <a:pt x="275844" y="316229"/>
                </a:lnTo>
                <a:lnTo>
                  <a:pt x="263651" y="316229"/>
                </a:lnTo>
                <a:lnTo>
                  <a:pt x="263651" y="328421"/>
                </a:lnTo>
                <a:lnTo>
                  <a:pt x="275844" y="328421"/>
                </a:lnTo>
                <a:close/>
              </a:path>
              <a:path w="1318259" h="328930">
                <a:moveTo>
                  <a:pt x="250698" y="328421"/>
                </a:moveTo>
                <a:lnTo>
                  <a:pt x="250698" y="316229"/>
                </a:lnTo>
                <a:lnTo>
                  <a:pt x="237744" y="316229"/>
                </a:lnTo>
                <a:lnTo>
                  <a:pt x="237744" y="328421"/>
                </a:lnTo>
                <a:lnTo>
                  <a:pt x="250698" y="328421"/>
                </a:lnTo>
                <a:close/>
              </a:path>
              <a:path w="1318259" h="328930">
                <a:moveTo>
                  <a:pt x="225552" y="328421"/>
                </a:moveTo>
                <a:lnTo>
                  <a:pt x="225552" y="316229"/>
                </a:lnTo>
                <a:lnTo>
                  <a:pt x="212598" y="316229"/>
                </a:lnTo>
                <a:lnTo>
                  <a:pt x="212598" y="328421"/>
                </a:lnTo>
                <a:lnTo>
                  <a:pt x="225552" y="328421"/>
                </a:lnTo>
                <a:close/>
              </a:path>
              <a:path w="1318259" h="328930">
                <a:moveTo>
                  <a:pt x="199644" y="328421"/>
                </a:moveTo>
                <a:lnTo>
                  <a:pt x="199644" y="316229"/>
                </a:lnTo>
                <a:lnTo>
                  <a:pt x="187451" y="316229"/>
                </a:lnTo>
                <a:lnTo>
                  <a:pt x="187451" y="328421"/>
                </a:lnTo>
                <a:lnTo>
                  <a:pt x="199644" y="328421"/>
                </a:lnTo>
                <a:close/>
              </a:path>
              <a:path w="1318259" h="328930">
                <a:moveTo>
                  <a:pt x="174498" y="328421"/>
                </a:moveTo>
                <a:lnTo>
                  <a:pt x="174498" y="316229"/>
                </a:lnTo>
                <a:lnTo>
                  <a:pt x="161544" y="316229"/>
                </a:lnTo>
                <a:lnTo>
                  <a:pt x="161544" y="328421"/>
                </a:lnTo>
                <a:lnTo>
                  <a:pt x="174498" y="328421"/>
                </a:lnTo>
                <a:close/>
              </a:path>
              <a:path w="1318259" h="328930">
                <a:moveTo>
                  <a:pt x="149352" y="328421"/>
                </a:moveTo>
                <a:lnTo>
                  <a:pt x="149352" y="316229"/>
                </a:lnTo>
                <a:lnTo>
                  <a:pt x="136398" y="316229"/>
                </a:lnTo>
                <a:lnTo>
                  <a:pt x="136398" y="328421"/>
                </a:lnTo>
                <a:lnTo>
                  <a:pt x="149352" y="328421"/>
                </a:lnTo>
                <a:close/>
              </a:path>
              <a:path w="1318259" h="328930">
                <a:moveTo>
                  <a:pt x="123444" y="328421"/>
                </a:moveTo>
                <a:lnTo>
                  <a:pt x="123444" y="316229"/>
                </a:lnTo>
                <a:lnTo>
                  <a:pt x="111251" y="316229"/>
                </a:lnTo>
                <a:lnTo>
                  <a:pt x="111251" y="328421"/>
                </a:lnTo>
                <a:lnTo>
                  <a:pt x="123444" y="328421"/>
                </a:lnTo>
                <a:close/>
              </a:path>
              <a:path w="1318259" h="328930">
                <a:moveTo>
                  <a:pt x="98298" y="328421"/>
                </a:moveTo>
                <a:lnTo>
                  <a:pt x="98298" y="316229"/>
                </a:lnTo>
                <a:lnTo>
                  <a:pt x="85344" y="316229"/>
                </a:lnTo>
                <a:lnTo>
                  <a:pt x="85344" y="328421"/>
                </a:lnTo>
                <a:lnTo>
                  <a:pt x="98298" y="328421"/>
                </a:lnTo>
                <a:close/>
              </a:path>
              <a:path w="1318259" h="328930">
                <a:moveTo>
                  <a:pt x="73152" y="328421"/>
                </a:moveTo>
                <a:lnTo>
                  <a:pt x="73152" y="316229"/>
                </a:lnTo>
                <a:lnTo>
                  <a:pt x="60198" y="316229"/>
                </a:lnTo>
                <a:lnTo>
                  <a:pt x="60198" y="328421"/>
                </a:lnTo>
                <a:lnTo>
                  <a:pt x="73152" y="328421"/>
                </a:lnTo>
                <a:close/>
              </a:path>
              <a:path w="1318259" h="328930">
                <a:moveTo>
                  <a:pt x="47244" y="328421"/>
                </a:moveTo>
                <a:lnTo>
                  <a:pt x="47244" y="316229"/>
                </a:lnTo>
                <a:lnTo>
                  <a:pt x="35051" y="316229"/>
                </a:lnTo>
                <a:lnTo>
                  <a:pt x="35051" y="328421"/>
                </a:lnTo>
                <a:lnTo>
                  <a:pt x="47244" y="328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14544" y="4165853"/>
            <a:ext cx="1412875" cy="527685"/>
          </a:xfrm>
          <a:custGeom>
            <a:avLst/>
            <a:gdLst/>
            <a:ahLst/>
            <a:cxnLst/>
            <a:rect l="l" t="t" r="r" b="b"/>
            <a:pathLst>
              <a:path w="1412875" h="527685">
                <a:moveTo>
                  <a:pt x="0" y="0"/>
                </a:moveTo>
                <a:lnTo>
                  <a:pt x="0" y="527304"/>
                </a:lnTo>
                <a:lnTo>
                  <a:pt x="1412748" y="527303"/>
                </a:lnTo>
                <a:lnTo>
                  <a:pt x="1412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08447" y="4159758"/>
            <a:ext cx="1424940" cy="539750"/>
          </a:xfrm>
          <a:custGeom>
            <a:avLst/>
            <a:gdLst/>
            <a:ahLst/>
            <a:cxnLst/>
            <a:rect l="l" t="t" r="r" b="b"/>
            <a:pathLst>
              <a:path w="1424940" h="539750">
                <a:moveTo>
                  <a:pt x="1424940" y="539496"/>
                </a:moveTo>
                <a:lnTo>
                  <a:pt x="1424940" y="0"/>
                </a:lnTo>
                <a:lnTo>
                  <a:pt x="0" y="0"/>
                </a:lnTo>
                <a:lnTo>
                  <a:pt x="0" y="539496"/>
                </a:lnTo>
                <a:lnTo>
                  <a:pt x="6096" y="539496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412748" y="12954"/>
                </a:lnTo>
                <a:lnTo>
                  <a:pt x="1412748" y="6096"/>
                </a:lnTo>
                <a:lnTo>
                  <a:pt x="1418844" y="12954"/>
                </a:lnTo>
                <a:lnTo>
                  <a:pt x="1418844" y="539496"/>
                </a:lnTo>
                <a:lnTo>
                  <a:pt x="1424940" y="539496"/>
                </a:lnTo>
                <a:close/>
              </a:path>
              <a:path w="1424940" h="539750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424940" h="539750">
                <a:moveTo>
                  <a:pt x="12953" y="52730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527304"/>
                </a:lnTo>
                <a:lnTo>
                  <a:pt x="12953" y="527304"/>
                </a:lnTo>
                <a:close/>
              </a:path>
              <a:path w="1424940" h="539750">
                <a:moveTo>
                  <a:pt x="1418844" y="527304"/>
                </a:moveTo>
                <a:lnTo>
                  <a:pt x="6096" y="527304"/>
                </a:lnTo>
                <a:lnTo>
                  <a:pt x="12953" y="533400"/>
                </a:lnTo>
                <a:lnTo>
                  <a:pt x="12953" y="539496"/>
                </a:lnTo>
                <a:lnTo>
                  <a:pt x="1412748" y="539496"/>
                </a:lnTo>
                <a:lnTo>
                  <a:pt x="1412748" y="533400"/>
                </a:lnTo>
                <a:lnTo>
                  <a:pt x="1418844" y="527304"/>
                </a:lnTo>
                <a:close/>
              </a:path>
              <a:path w="1424940" h="539750">
                <a:moveTo>
                  <a:pt x="12953" y="539496"/>
                </a:moveTo>
                <a:lnTo>
                  <a:pt x="12953" y="533400"/>
                </a:lnTo>
                <a:lnTo>
                  <a:pt x="6096" y="527304"/>
                </a:lnTo>
                <a:lnTo>
                  <a:pt x="6096" y="539496"/>
                </a:lnTo>
                <a:lnTo>
                  <a:pt x="12953" y="539496"/>
                </a:lnTo>
                <a:close/>
              </a:path>
              <a:path w="1424940" h="539750">
                <a:moveTo>
                  <a:pt x="1418844" y="12954"/>
                </a:moveTo>
                <a:lnTo>
                  <a:pt x="1412748" y="6096"/>
                </a:lnTo>
                <a:lnTo>
                  <a:pt x="1412748" y="12954"/>
                </a:lnTo>
                <a:lnTo>
                  <a:pt x="1418844" y="12954"/>
                </a:lnTo>
                <a:close/>
              </a:path>
              <a:path w="1424940" h="539750">
                <a:moveTo>
                  <a:pt x="1418844" y="527304"/>
                </a:moveTo>
                <a:lnTo>
                  <a:pt x="1418844" y="12954"/>
                </a:lnTo>
                <a:lnTo>
                  <a:pt x="1412748" y="12954"/>
                </a:lnTo>
                <a:lnTo>
                  <a:pt x="1412748" y="527304"/>
                </a:lnTo>
                <a:lnTo>
                  <a:pt x="1418844" y="527304"/>
                </a:lnTo>
                <a:close/>
              </a:path>
              <a:path w="1424940" h="539750">
                <a:moveTo>
                  <a:pt x="1418844" y="539496"/>
                </a:moveTo>
                <a:lnTo>
                  <a:pt x="1418844" y="527304"/>
                </a:lnTo>
                <a:lnTo>
                  <a:pt x="1412748" y="533400"/>
                </a:lnTo>
                <a:lnTo>
                  <a:pt x="1412748" y="539496"/>
                </a:lnTo>
                <a:lnTo>
                  <a:pt x="1418844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14544" y="4300982"/>
            <a:ext cx="14128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Identity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14544" y="2797301"/>
            <a:ext cx="1412875" cy="527050"/>
          </a:xfrm>
          <a:custGeom>
            <a:avLst/>
            <a:gdLst/>
            <a:ahLst/>
            <a:cxnLst/>
            <a:rect l="l" t="t" r="r" b="b"/>
            <a:pathLst>
              <a:path w="1412875" h="527050">
                <a:moveTo>
                  <a:pt x="0" y="0"/>
                </a:moveTo>
                <a:lnTo>
                  <a:pt x="0" y="526541"/>
                </a:lnTo>
                <a:lnTo>
                  <a:pt x="1412748" y="526541"/>
                </a:lnTo>
                <a:lnTo>
                  <a:pt x="1412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08447" y="2790444"/>
            <a:ext cx="1424940" cy="539750"/>
          </a:xfrm>
          <a:custGeom>
            <a:avLst/>
            <a:gdLst/>
            <a:ahLst/>
            <a:cxnLst/>
            <a:rect l="l" t="t" r="r" b="b"/>
            <a:pathLst>
              <a:path w="1424940" h="539750">
                <a:moveTo>
                  <a:pt x="1424940" y="539495"/>
                </a:moveTo>
                <a:lnTo>
                  <a:pt x="1424940" y="0"/>
                </a:lnTo>
                <a:lnTo>
                  <a:pt x="0" y="0"/>
                </a:lnTo>
                <a:lnTo>
                  <a:pt x="0" y="539496"/>
                </a:lnTo>
                <a:lnTo>
                  <a:pt x="6096" y="539496"/>
                </a:lnTo>
                <a:lnTo>
                  <a:pt x="6096" y="12954"/>
                </a:lnTo>
                <a:lnTo>
                  <a:pt x="12953" y="6857"/>
                </a:lnTo>
                <a:lnTo>
                  <a:pt x="12953" y="12954"/>
                </a:lnTo>
                <a:lnTo>
                  <a:pt x="1412748" y="12954"/>
                </a:lnTo>
                <a:lnTo>
                  <a:pt x="1412748" y="6857"/>
                </a:lnTo>
                <a:lnTo>
                  <a:pt x="1418844" y="12954"/>
                </a:lnTo>
                <a:lnTo>
                  <a:pt x="1418844" y="539495"/>
                </a:lnTo>
                <a:lnTo>
                  <a:pt x="1424940" y="539495"/>
                </a:lnTo>
                <a:close/>
              </a:path>
              <a:path w="1424940" h="539750">
                <a:moveTo>
                  <a:pt x="12953" y="12954"/>
                </a:moveTo>
                <a:lnTo>
                  <a:pt x="12953" y="6857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424940" h="539750">
                <a:moveTo>
                  <a:pt x="12953" y="52730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527304"/>
                </a:lnTo>
                <a:lnTo>
                  <a:pt x="12953" y="527304"/>
                </a:lnTo>
                <a:close/>
              </a:path>
              <a:path w="1424940" h="539750">
                <a:moveTo>
                  <a:pt x="1418844" y="527303"/>
                </a:moveTo>
                <a:lnTo>
                  <a:pt x="6096" y="527304"/>
                </a:lnTo>
                <a:lnTo>
                  <a:pt x="12953" y="533400"/>
                </a:lnTo>
                <a:lnTo>
                  <a:pt x="12953" y="539496"/>
                </a:lnTo>
                <a:lnTo>
                  <a:pt x="1412748" y="539495"/>
                </a:lnTo>
                <a:lnTo>
                  <a:pt x="1412748" y="533400"/>
                </a:lnTo>
                <a:lnTo>
                  <a:pt x="1418844" y="527303"/>
                </a:lnTo>
                <a:close/>
              </a:path>
              <a:path w="1424940" h="539750">
                <a:moveTo>
                  <a:pt x="12953" y="539496"/>
                </a:moveTo>
                <a:lnTo>
                  <a:pt x="12953" y="533400"/>
                </a:lnTo>
                <a:lnTo>
                  <a:pt x="6096" y="527304"/>
                </a:lnTo>
                <a:lnTo>
                  <a:pt x="6096" y="539496"/>
                </a:lnTo>
                <a:lnTo>
                  <a:pt x="12953" y="539496"/>
                </a:lnTo>
                <a:close/>
              </a:path>
              <a:path w="1424940" h="539750">
                <a:moveTo>
                  <a:pt x="1418844" y="12954"/>
                </a:moveTo>
                <a:lnTo>
                  <a:pt x="1412748" y="6857"/>
                </a:lnTo>
                <a:lnTo>
                  <a:pt x="1412748" y="12954"/>
                </a:lnTo>
                <a:lnTo>
                  <a:pt x="1418844" y="12954"/>
                </a:lnTo>
                <a:close/>
              </a:path>
              <a:path w="1424940" h="539750">
                <a:moveTo>
                  <a:pt x="1418844" y="527303"/>
                </a:moveTo>
                <a:lnTo>
                  <a:pt x="1418844" y="12954"/>
                </a:lnTo>
                <a:lnTo>
                  <a:pt x="1412748" y="12954"/>
                </a:lnTo>
                <a:lnTo>
                  <a:pt x="1412748" y="527303"/>
                </a:lnTo>
                <a:lnTo>
                  <a:pt x="1418844" y="527303"/>
                </a:lnTo>
                <a:close/>
              </a:path>
              <a:path w="1424940" h="539750">
                <a:moveTo>
                  <a:pt x="1418844" y="539495"/>
                </a:moveTo>
                <a:lnTo>
                  <a:pt x="1418844" y="527303"/>
                </a:lnTo>
                <a:lnTo>
                  <a:pt x="1412748" y="533400"/>
                </a:lnTo>
                <a:lnTo>
                  <a:pt x="1412748" y="539495"/>
                </a:lnTo>
                <a:lnTo>
                  <a:pt x="1418844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34076" y="2931667"/>
            <a:ext cx="7740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Identity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87605" y="3440620"/>
            <a:ext cx="314325" cy="304165"/>
          </a:xfrm>
          <a:custGeom>
            <a:avLst/>
            <a:gdLst/>
            <a:ahLst/>
            <a:cxnLst/>
            <a:rect l="l" t="t" r="r" b="b"/>
            <a:pathLst>
              <a:path w="314325" h="304164">
                <a:moveTo>
                  <a:pt x="313753" y="41719"/>
                </a:moveTo>
                <a:lnTo>
                  <a:pt x="310610" y="26146"/>
                </a:lnTo>
                <a:lnTo>
                  <a:pt x="301180" y="12001"/>
                </a:lnTo>
                <a:lnTo>
                  <a:pt x="287655" y="3000"/>
                </a:lnTo>
                <a:lnTo>
                  <a:pt x="272986" y="0"/>
                </a:lnTo>
                <a:lnTo>
                  <a:pt x="258318" y="3000"/>
                </a:lnTo>
                <a:lnTo>
                  <a:pt x="244792" y="12001"/>
                </a:lnTo>
                <a:lnTo>
                  <a:pt x="13144" y="236791"/>
                </a:lnTo>
                <a:lnTo>
                  <a:pt x="3286" y="249757"/>
                </a:lnTo>
                <a:lnTo>
                  <a:pt x="0" y="263937"/>
                </a:lnTo>
                <a:lnTo>
                  <a:pt x="3286" y="278260"/>
                </a:lnTo>
                <a:lnTo>
                  <a:pt x="13144" y="291655"/>
                </a:lnTo>
                <a:lnTo>
                  <a:pt x="26670" y="300656"/>
                </a:lnTo>
                <a:lnTo>
                  <a:pt x="41338" y="303656"/>
                </a:lnTo>
                <a:lnTo>
                  <a:pt x="56007" y="300656"/>
                </a:lnTo>
                <a:lnTo>
                  <a:pt x="69532" y="291655"/>
                </a:lnTo>
                <a:lnTo>
                  <a:pt x="301180" y="66865"/>
                </a:lnTo>
                <a:lnTo>
                  <a:pt x="310610" y="56149"/>
                </a:lnTo>
                <a:lnTo>
                  <a:pt x="313753" y="41719"/>
                </a:lnTo>
                <a:close/>
              </a:path>
            </a:pathLst>
          </a:custGeom>
          <a:solidFill>
            <a:srgbClr val="5C8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87605" y="3440620"/>
            <a:ext cx="314325" cy="304165"/>
          </a:xfrm>
          <a:custGeom>
            <a:avLst/>
            <a:gdLst/>
            <a:ahLst/>
            <a:cxnLst/>
            <a:rect l="l" t="t" r="r" b="b"/>
            <a:pathLst>
              <a:path w="314325" h="304164">
                <a:moveTo>
                  <a:pt x="13144" y="236791"/>
                </a:moveTo>
                <a:lnTo>
                  <a:pt x="147066" y="106834"/>
                </a:lnTo>
                <a:lnTo>
                  <a:pt x="215836" y="40100"/>
                </a:lnTo>
                <a:lnTo>
                  <a:pt x="241173" y="15513"/>
                </a:lnTo>
                <a:lnTo>
                  <a:pt x="244792" y="12001"/>
                </a:lnTo>
                <a:lnTo>
                  <a:pt x="258318" y="3000"/>
                </a:lnTo>
                <a:lnTo>
                  <a:pt x="272986" y="0"/>
                </a:lnTo>
                <a:lnTo>
                  <a:pt x="287655" y="3000"/>
                </a:lnTo>
                <a:lnTo>
                  <a:pt x="301180" y="12001"/>
                </a:lnTo>
                <a:lnTo>
                  <a:pt x="310610" y="26146"/>
                </a:lnTo>
                <a:lnTo>
                  <a:pt x="313753" y="41719"/>
                </a:lnTo>
                <a:lnTo>
                  <a:pt x="310610" y="56149"/>
                </a:lnTo>
                <a:lnTo>
                  <a:pt x="301180" y="66865"/>
                </a:lnTo>
                <a:lnTo>
                  <a:pt x="167259" y="196822"/>
                </a:lnTo>
                <a:lnTo>
                  <a:pt x="98488" y="263556"/>
                </a:lnTo>
                <a:lnTo>
                  <a:pt x="73152" y="288143"/>
                </a:lnTo>
                <a:lnTo>
                  <a:pt x="69532" y="291655"/>
                </a:lnTo>
                <a:lnTo>
                  <a:pt x="56007" y="300656"/>
                </a:lnTo>
                <a:lnTo>
                  <a:pt x="41338" y="303656"/>
                </a:lnTo>
                <a:lnTo>
                  <a:pt x="26670" y="300656"/>
                </a:lnTo>
                <a:lnTo>
                  <a:pt x="13144" y="291655"/>
                </a:lnTo>
                <a:lnTo>
                  <a:pt x="3286" y="278260"/>
                </a:lnTo>
                <a:lnTo>
                  <a:pt x="0" y="263937"/>
                </a:lnTo>
                <a:lnTo>
                  <a:pt x="3286" y="249757"/>
                </a:lnTo>
                <a:lnTo>
                  <a:pt x="13144" y="236791"/>
                </a:lnTo>
                <a:close/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09036" y="3434969"/>
            <a:ext cx="297973" cy="272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43828" y="3041904"/>
            <a:ext cx="468630" cy="455295"/>
          </a:xfrm>
          <a:custGeom>
            <a:avLst/>
            <a:gdLst/>
            <a:ahLst/>
            <a:cxnLst/>
            <a:rect l="l" t="t" r="r" b="b"/>
            <a:pathLst>
              <a:path w="468629" h="455295">
                <a:moveTo>
                  <a:pt x="468629" y="230124"/>
                </a:moveTo>
                <a:lnTo>
                  <a:pt x="464020" y="184137"/>
                </a:lnTo>
                <a:lnTo>
                  <a:pt x="450758" y="141124"/>
                </a:lnTo>
                <a:lnTo>
                  <a:pt x="429692" y="102058"/>
                </a:lnTo>
                <a:lnTo>
                  <a:pt x="401669" y="67913"/>
                </a:lnTo>
                <a:lnTo>
                  <a:pt x="367538" y="39661"/>
                </a:lnTo>
                <a:lnTo>
                  <a:pt x="328148" y="18276"/>
                </a:lnTo>
                <a:lnTo>
                  <a:pt x="284346" y="4731"/>
                </a:lnTo>
                <a:lnTo>
                  <a:pt x="236981" y="0"/>
                </a:lnTo>
                <a:lnTo>
                  <a:pt x="189607" y="4731"/>
                </a:lnTo>
                <a:lnTo>
                  <a:pt x="145303" y="18276"/>
                </a:lnTo>
                <a:lnTo>
                  <a:pt x="105072" y="39661"/>
                </a:lnTo>
                <a:lnTo>
                  <a:pt x="69913" y="67913"/>
                </a:lnTo>
                <a:lnTo>
                  <a:pt x="40826" y="102058"/>
                </a:lnTo>
                <a:lnTo>
                  <a:pt x="18811" y="141124"/>
                </a:lnTo>
                <a:lnTo>
                  <a:pt x="4869" y="184137"/>
                </a:lnTo>
                <a:lnTo>
                  <a:pt x="0" y="230124"/>
                </a:lnTo>
                <a:lnTo>
                  <a:pt x="4869" y="275881"/>
                </a:lnTo>
                <a:lnTo>
                  <a:pt x="18811" y="318289"/>
                </a:lnTo>
                <a:lnTo>
                  <a:pt x="40826" y="356501"/>
                </a:lnTo>
                <a:lnTo>
                  <a:pt x="69913" y="389667"/>
                </a:lnTo>
                <a:lnTo>
                  <a:pt x="105072" y="416940"/>
                </a:lnTo>
                <a:lnTo>
                  <a:pt x="145303" y="437471"/>
                </a:lnTo>
                <a:lnTo>
                  <a:pt x="189607" y="450411"/>
                </a:lnTo>
                <a:lnTo>
                  <a:pt x="236981" y="454914"/>
                </a:lnTo>
                <a:lnTo>
                  <a:pt x="284346" y="450411"/>
                </a:lnTo>
                <a:lnTo>
                  <a:pt x="328148" y="437471"/>
                </a:lnTo>
                <a:lnTo>
                  <a:pt x="367538" y="416940"/>
                </a:lnTo>
                <a:lnTo>
                  <a:pt x="401669" y="389667"/>
                </a:lnTo>
                <a:lnTo>
                  <a:pt x="429692" y="356501"/>
                </a:lnTo>
                <a:lnTo>
                  <a:pt x="450758" y="318289"/>
                </a:lnTo>
                <a:lnTo>
                  <a:pt x="464020" y="275881"/>
                </a:lnTo>
                <a:lnTo>
                  <a:pt x="468629" y="230124"/>
                </a:lnTo>
                <a:close/>
              </a:path>
            </a:pathLst>
          </a:custGeom>
          <a:solidFill>
            <a:srgbClr val="ECF1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92773" y="2993135"/>
            <a:ext cx="576580" cy="558165"/>
          </a:xfrm>
          <a:custGeom>
            <a:avLst/>
            <a:gdLst/>
            <a:ahLst/>
            <a:cxnLst/>
            <a:rect l="l" t="t" r="r" b="b"/>
            <a:pathLst>
              <a:path w="576579" h="558164">
                <a:moveTo>
                  <a:pt x="576072" y="278892"/>
                </a:moveTo>
                <a:lnTo>
                  <a:pt x="572286" y="233864"/>
                </a:lnTo>
                <a:lnTo>
                  <a:pt x="561331" y="191073"/>
                </a:lnTo>
                <a:lnTo>
                  <a:pt x="543811" y="151106"/>
                </a:lnTo>
                <a:lnTo>
                  <a:pt x="520330" y="114556"/>
                </a:lnTo>
                <a:lnTo>
                  <a:pt x="491490" y="82010"/>
                </a:lnTo>
                <a:lnTo>
                  <a:pt x="457894" y="54059"/>
                </a:lnTo>
                <a:lnTo>
                  <a:pt x="420148" y="31293"/>
                </a:lnTo>
                <a:lnTo>
                  <a:pt x="378854" y="14301"/>
                </a:lnTo>
                <a:lnTo>
                  <a:pt x="334615" y="3673"/>
                </a:lnTo>
                <a:lnTo>
                  <a:pt x="288036" y="0"/>
                </a:lnTo>
                <a:lnTo>
                  <a:pt x="241456" y="3673"/>
                </a:lnTo>
                <a:lnTo>
                  <a:pt x="197217" y="14301"/>
                </a:lnTo>
                <a:lnTo>
                  <a:pt x="155923" y="31293"/>
                </a:lnTo>
                <a:lnTo>
                  <a:pt x="118177" y="54059"/>
                </a:lnTo>
                <a:lnTo>
                  <a:pt x="84582" y="82010"/>
                </a:lnTo>
                <a:lnTo>
                  <a:pt x="55741" y="114556"/>
                </a:lnTo>
                <a:lnTo>
                  <a:pt x="32260" y="151106"/>
                </a:lnTo>
                <a:lnTo>
                  <a:pt x="14740" y="191073"/>
                </a:lnTo>
                <a:lnTo>
                  <a:pt x="3785" y="233864"/>
                </a:lnTo>
                <a:lnTo>
                  <a:pt x="0" y="278892"/>
                </a:lnTo>
                <a:lnTo>
                  <a:pt x="3785" y="323919"/>
                </a:lnTo>
                <a:lnTo>
                  <a:pt x="14740" y="366710"/>
                </a:lnTo>
                <a:lnTo>
                  <a:pt x="32260" y="406677"/>
                </a:lnTo>
                <a:lnTo>
                  <a:pt x="55741" y="443227"/>
                </a:lnTo>
                <a:lnTo>
                  <a:pt x="61722" y="449976"/>
                </a:lnTo>
                <a:lnTo>
                  <a:pt x="61722" y="278892"/>
                </a:lnTo>
                <a:lnTo>
                  <a:pt x="66352" y="234928"/>
                </a:lnTo>
                <a:lnTo>
                  <a:pt x="79617" y="193929"/>
                </a:lnTo>
                <a:lnTo>
                  <a:pt x="100579" y="156787"/>
                </a:lnTo>
                <a:lnTo>
                  <a:pt x="128301" y="124396"/>
                </a:lnTo>
                <a:lnTo>
                  <a:pt x="161846" y="97649"/>
                </a:lnTo>
                <a:lnTo>
                  <a:pt x="200275" y="77438"/>
                </a:lnTo>
                <a:lnTo>
                  <a:pt x="242650" y="64656"/>
                </a:lnTo>
                <a:lnTo>
                  <a:pt x="288036" y="60198"/>
                </a:lnTo>
                <a:lnTo>
                  <a:pt x="333421" y="64656"/>
                </a:lnTo>
                <a:lnTo>
                  <a:pt x="375796" y="77438"/>
                </a:lnTo>
                <a:lnTo>
                  <a:pt x="414225" y="97649"/>
                </a:lnTo>
                <a:lnTo>
                  <a:pt x="447770" y="124396"/>
                </a:lnTo>
                <a:lnTo>
                  <a:pt x="475492" y="156787"/>
                </a:lnTo>
                <a:lnTo>
                  <a:pt x="496454" y="193928"/>
                </a:lnTo>
                <a:lnTo>
                  <a:pt x="509719" y="234928"/>
                </a:lnTo>
                <a:lnTo>
                  <a:pt x="514350" y="278892"/>
                </a:lnTo>
                <a:lnTo>
                  <a:pt x="514350" y="449976"/>
                </a:lnTo>
                <a:lnTo>
                  <a:pt x="520330" y="443227"/>
                </a:lnTo>
                <a:lnTo>
                  <a:pt x="543811" y="406677"/>
                </a:lnTo>
                <a:lnTo>
                  <a:pt x="561331" y="366710"/>
                </a:lnTo>
                <a:lnTo>
                  <a:pt x="572286" y="323919"/>
                </a:lnTo>
                <a:lnTo>
                  <a:pt x="576072" y="278892"/>
                </a:lnTo>
                <a:close/>
              </a:path>
              <a:path w="576579" h="558164">
                <a:moveTo>
                  <a:pt x="514350" y="449976"/>
                </a:moveTo>
                <a:lnTo>
                  <a:pt x="514350" y="278892"/>
                </a:lnTo>
                <a:lnTo>
                  <a:pt x="509719" y="322855"/>
                </a:lnTo>
                <a:lnTo>
                  <a:pt x="496454" y="363855"/>
                </a:lnTo>
                <a:lnTo>
                  <a:pt x="475492" y="400996"/>
                </a:lnTo>
                <a:lnTo>
                  <a:pt x="447770" y="433387"/>
                </a:lnTo>
                <a:lnTo>
                  <a:pt x="414225" y="460134"/>
                </a:lnTo>
                <a:lnTo>
                  <a:pt x="375796" y="480345"/>
                </a:lnTo>
                <a:lnTo>
                  <a:pt x="333421" y="493127"/>
                </a:lnTo>
                <a:lnTo>
                  <a:pt x="288036" y="497586"/>
                </a:lnTo>
                <a:lnTo>
                  <a:pt x="242650" y="493127"/>
                </a:lnTo>
                <a:lnTo>
                  <a:pt x="200275" y="480345"/>
                </a:lnTo>
                <a:lnTo>
                  <a:pt x="161846" y="460134"/>
                </a:lnTo>
                <a:lnTo>
                  <a:pt x="128301" y="433387"/>
                </a:lnTo>
                <a:lnTo>
                  <a:pt x="100579" y="400996"/>
                </a:lnTo>
                <a:lnTo>
                  <a:pt x="79617" y="363855"/>
                </a:lnTo>
                <a:lnTo>
                  <a:pt x="66352" y="322855"/>
                </a:lnTo>
                <a:lnTo>
                  <a:pt x="61722" y="278892"/>
                </a:lnTo>
                <a:lnTo>
                  <a:pt x="61722" y="449976"/>
                </a:lnTo>
                <a:lnTo>
                  <a:pt x="118177" y="503724"/>
                </a:lnTo>
                <a:lnTo>
                  <a:pt x="155923" y="526490"/>
                </a:lnTo>
                <a:lnTo>
                  <a:pt x="197217" y="543482"/>
                </a:lnTo>
                <a:lnTo>
                  <a:pt x="241456" y="554110"/>
                </a:lnTo>
                <a:lnTo>
                  <a:pt x="288036" y="557784"/>
                </a:lnTo>
                <a:lnTo>
                  <a:pt x="334615" y="554110"/>
                </a:lnTo>
                <a:lnTo>
                  <a:pt x="378854" y="543482"/>
                </a:lnTo>
                <a:lnTo>
                  <a:pt x="420148" y="526490"/>
                </a:lnTo>
                <a:lnTo>
                  <a:pt x="457894" y="503724"/>
                </a:lnTo>
                <a:lnTo>
                  <a:pt x="491490" y="475773"/>
                </a:lnTo>
                <a:lnTo>
                  <a:pt x="514350" y="449976"/>
                </a:lnTo>
                <a:close/>
              </a:path>
            </a:pathLst>
          </a:custGeom>
          <a:solidFill>
            <a:srgbClr val="F8F4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92773" y="2993135"/>
            <a:ext cx="576580" cy="558165"/>
          </a:xfrm>
          <a:custGeom>
            <a:avLst/>
            <a:gdLst/>
            <a:ahLst/>
            <a:cxnLst/>
            <a:rect l="l" t="t" r="r" b="b"/>
            <a:pathLst>
              <a:path w="576579" h="558164">
                <a:moveTo>
                  <a:pt x="288036" y="0"/>
                </a:moveTo>
                <a:lnTo>
                  <a:pt x="241456" y="3673"/>
                </a:lnTo>
                <a:lnTo>
                  <a:pt x="197217" y="14301"/>
                </a:lnTo>
                <a:lnTo>
                  <a:pt x="155923" y="31293"/>
                </a:lnTo>
                <a:lnTo>
                  <a:pt x="118177" y="54059"/>
                </a:lnTo>
                <a:lnTo>
                  <a:pt x="84582" y="82010"/>
                </a:lnTo>
                <a:lnTo>
                  <a:pt x="55741" y="114556"/>
                </a:lnTo>
                <a:lnTo>
                  <a:pt x="32260" y="151106"/>
                </a:lnTo>
                <a:lnTo>
                  <a:pt x="14740" y="191073"/>
                </a:lnTo>
                <a:lnTo>
                  <a:pt x="3785" y="233864"/>
                </a:lnTo>
                <a:lnTo>
                  <a:pt x="0" y="278892"/>
                </a:lnTo>
                <a:lnTo>
                  <a:pt x="3785" y="323919"/>
                </a:lnTo>
                <a:lnTo>
                  <a:pt x="14740" y="366710"/>
                </a:lnTo>
                <a:lnTo>
                  <a:pt x="32260" y="406677"/>
                </a:lnTo>
                <a:lnTo>
                  <a:pt x="55741" y="443227"/>
                </a:lnTo>
                <a:lnTo>
                  <a:pt x="84582" y="475773"/>
                </a:lnTo>
                <a:lnTo>
                  <a:pt x="118177" y="503724"/>
                </a:lnTo>
                <a:lnTo>
                  <a:pt x="155923" y="526490"/>
                </a:lnTo>
                <a:lnTo>
                  <a:pt x="197217" y="543482"/>
                </a:lnTo>
                <a:lnTo>
                  <a:pt x="241456" y="554110"/>
                </a:lnTo>
                <a:lnTo>
                  <a:pt x="288036" y="557784"/>
                </a:lnTo>
                <a:lnTo>
                  <a:pt x="334615" y="554110"/>
                </a:lnTo>
                <a:lnTo>
                  <a:pt x="378854" y="543482"/>
                </a:lnTo>
                <a:lnTo>
                  <a:pt x="420148" y="526490"/>
                </a:lnTo>
                <a:lnTo>
                  <a:pt x="457894" y="503724"/>
                </a:lnTo>
                <a:lnTo>
                  <a:pt x="491490" y="475773"/>
                </a:lnTo>
                <a:lnTo>
                  <a:pt x="520330" y="443227"/>
                </a:lnTo>
                <a:lnTo>
                  <a:pt x="543811" y="406677"/>
                </a:lnTo>
                <a:lnTo>
                  <a:pt x="561331" y="366710"/>
                </a:lnTo>
                <a:lnTo>
                  <a:pt x="572286" y="323919"/>
                </a:lnTo>
                <a:lnTo>
                  <a:pt x="576072" y="278892"/>
                </a:lnTo>
                <a:lnTo>
                  <a:pt x="572286" y="233864"/>
                </a:lnTo>
                <a:lnTo>
                  <a:pt x="561331" y="191073"/>
                </a:lnTo>
                <a:lnTo>
                  <a:pt x="543811" y="151106"/>
                </a:lnTo>
                <a:lnTo>
                  <a:pt x="520330" y="114556"/>
                </a:lnTo>
                <a:lnTo>
                  <a:pt x="491490" y="82010"/>
                </a:lnTo>
                <a:lnTo>
                  <a:pt x="457894" y="54059"/>
                </a:lnTo>
                <a:lnTo>
                  <a:pt x="420148" y="31293"/>
                </a:lnTo>
                <a:lnTo>
                  <a:pt x="378854" y="14301"/>
                </a:lnTo>
                <a:lnTo>
                  <a:pt x="334615" y="3673"/>
                </a:lnTo>
                <a:lnTo>
                  <a:pt x="288036" y="0"/>
                </a:lnTo>
                <a:close/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54496" y="3053333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4" h="437514">
                <a:moveTo>
                  <a:pt x="226313" y="437388"/>
                </a:moveTo>
                <a:lnTo>
                  <a:pt x="180928" y="432929"/>
                </a:lnTo>
                <a:lnTo>
                  <a:pt x="138553" y="420147"/>
                </a:lnTo>
                <a:lnTo>
                  <a:pt x="100124" y="399936"/>
                </a:lnTo>
                <a:lnTo>
                  <a:pt x="66579" y="373189"/>
                </a:lnTo>
                <a:lnTo>
                  <a:pt x="38857" y="340798"/>
                </a:lnTo>
                <a:lnTo>
                  <a:pt x="17895" y="303657"/>
                </a:lnTo>
                <a:lnTo>
                  <a:pt x="4630" y="262657"/>
                </a:lnTo>
                <a:lnTo>
                  <a:pt x="0" y="218694"/>
                </a:lnTo>
                <a:lnTo>
                  <a:pt x="4630" y="174730"/>
                </a:lnTo>
                <a:lnTo>
                  <a:pt x="17895" y="133731"/>
                </a:lnTo>
                <a:lnTo>
                  <a:pt x="38857" y="96589"/>
                </a:lnTo>
                <a:lnTo>
                  <a:pt x="66579" y="64198"/>
                </a:lnTo>
                <a:lnTo>
                  <a:pt x="100124" y="37451"/>
                </a:lnTo>
                <a:lnTo>
                  <a:pt x="138553" y="17240"/>
                </a:lnTo>
                <a:lnTo>
                  <a:pt x="180928" y="4458"/>
                </a:lnTo>
                <a:lnTo>
                  <a:pt x="226313" y="0"/>
                </a:lnTo>
                <a:lnTo>
                  <a:pt x="271699" y="4458"/>
                </a:lnTo>
                <a:lnTo>
                  <a:pt x="314074" y="17240"/>
                </a:lnTo>
                <a:lnTo>
                  <a:pt x="352503" y="37451"/>
                </a:lnTo>
                <a:lnTo>
                  <a:pt x="386048" y="64198"/>
                </a:lnTo>
                <a:lnTo>
                  <a:pt x="413770" y="96589"/>
                </a:lnTo>
                <a:lnTo>
                  <a:pt x="434732" y="133730"/>
                </a:lnTo>
                <a:lnTo>
                  <a:pt x="447997" y="174730"/>
                </a:lnTo>
                <a:lnTo>
                  <a:pt x="452627" y="218694"/>
                </a:lnTo>
                <a:lnTo>
                  <a:pt x="447997" y="262657"/>
                </a:lnTo>
                <a:lnTo>
                  <a:pt x="434732" y="303656"/>
                </a:lnTo>
                <a:lnTo>
                  <a:pt x="413770" y="340798"/>
                </a:lnTo>
                <a:lnTo>
                  <a:pt x="386048" y="373189"/>
                </a:lnTo>
                <a:lnTo>
                  <a:pt x="352503" y="399936"/>
                </a:lnTo>
                <a:lnTo>
                  <a:pt x="314074" y="420147"/>
                </a:lnTo>
                <a:lnTo>
                  <a:pt x="271699" y="432929"/>
                </a:lnTo>
                <a:lnTo>
                  <a:pt x="226313" y="437388"/>
                </a:lnTo>
                <a:close/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20433" y="3299459"/>
            <a:ext cx="124205" cy="125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88785" y="3086100"/>
            <a:ext cx="390525" cy="378460"/>
          </a:xfrm>
          <a:custGeom>
            <a:avLst/>
            <a:gdLst/>
            <a:ahLst/>
            <a:cxnLst/>
            <a:rect l="l" t="t" r="r" b="b"/>
            <a:pathLst>
              <a:path w="390525" h="378460">
                <a:moveTo>
                  <a:pt x="390144" y="185927"/>
                </a:moveTo>
                <a:lnTo>
                  <a:pt x="384807" y="142998"/>
                </a:lnTo>
                <a:lnTo>
                  <a:pt x="369661" y="103747"/>
                </a:lnTo>
                <a:lnTo>
                  <a:pt x="345996" y="69242"/>
                </a:lnTo>
                <a:lnTo>
                  <a:pt x="315108" y="40548"/>
                </a:lnTo>
                <a:lnTo>
                  <a:pt x="278287" y="18732"/>
                </a:lnTo>
                <a:lnTo>
                  <a:pt x="236828" y="4860"/>
                </a:lnTo>
                <a:lnTo>
                  <a:pt x="192024" y="0"/>
                </a:lnTo>
                <a:lnTo>
                  <a:pt x="140493" y="6575"/>
                </a:lnTo>
                <a:lnTo>
                  <a:pt x="94488" y="25174"/>
                </a:lnTo>
                <a:lnTo>
                  <a:pt x="55721" y="54101"/>
                </a:lnTo>
                <a:lnTo>
                  <a:pt x="25908" y="91665"/>
                </a:lnTo>
                <a:lnTo>
                  <a:pt x="6762" y="136172"/>
                </a:lnTo>
                <a:lnTo>
                  <a:pt x="0" y="185927"/>
                </a:lnTo>
                <a:lnTo>
                  <a:pt x="4998" y="229435"/>
                </a:lnTo>
                <a:lnTo>
                  <a:pt x="19274" y="269650"/>
                </a:lnTo>
                <a:lnTo>
                  <a:pt x="41747" y="305333"/>
                </a:lnTo>
                <a:lnTo>
                  <a:pt x="71339" y="335244"/>
                </a:lnTo>
                <a:lnTo>
                  <a:pt x="106968" y="358144"/>
                </a:lnTo>
                <a:lnTo>
                  <a:pt x="132326" y="367296"/>
                </a:lnTo>
                <a:lnTo>
                  <a:pt x="132326" y="282261"/>
                </a:lnTo>
                <a:lnTo>
                  <a:pt x="138213" y="255294"/>
                </a:lnTo>
                <a:lnTo>
                  <a:pt x="167757" y="203824"/>
                </a:lnTo>
                <a:lnTo>
                  <a:pt x="214135" y="161467"/>
                </a:lnTo>
                <a:lnTo>
                  <a:pt x="269111" y="135215"/>
                </a:lnTo>
                <a:lnTo>
                  <a:pt x="297251" y="130313"/>
                </a:lnTo>
                <a:lnTo>
                  <a:pt x="324453" y="132060"/>
                </a:lnTo>
                <a:lnTo>
                  <a:pt x="349689" y="141328"/>
                </a:lnTo>
                <a:lnTo>
                  <a:pt x="371929" y="158993"/>
                </a:lnTo>
                <a:lnTo>
                  <a:pt x="390144" y="185927"/>
                </a:lnTo>
                <a:close/>
              </a:path>
              <a:path w="390525" h="378460">
                <a:moveTo>
                  <a:pt x="192024" y="377951"/>
                </a:moveTo>
                <a:lnTo>
                  <a:pt x="162554" y="357604"/>
                </a:lnTo>
                <a:lnTo>
                  <a:pt x="143467" y="334290"/>
                </a:lnTo>
                <a:lnTo>
                  <a:pt x="133734" y="308884"/>
                </a:lnTo>
                <a:lnTo>
                  <a:pt x="132326" y="282261"/>
                </a:lnTo>
                <a:lnTo>
                  <a:pt x="132326" y="367296"/>
                </a:lnTo>
                <a:lnTo>
                  <a:pt x="147556" y="372793"/>
                </a:lnTo>
                <a:lnTo>
                  <a:pt x="192024" y="377951"/>
                </a:lnTo>
                <a:close/>
              </a:path>
            </a:pathLst>
          </a:custGeom>
          <a:solidFill>
            <a:srgbClr val="D6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95834" y="3092576"/>
            <a:ext cx="327025" cy="310515"/>
          </a:xfrm>
          <a:custGeom>
            <a:avLst/>
            <a:gdLst/>
            <a:ahLst/>
            <a:cxnLst/>
            <a:rect l="l" t="t" r="r" b="b"/>
            <a:pathLst>
              <a:path w="327025" h="310514">
                <a:moveTo>
                  <a:pt x="55435" y="310514"/>
                </a:moveTo>
                <a:lnTo>
                  <a:pt x="24638" y="271808"/>
                </a:lnTo>
                <a:lnTo>
                  <a:pt x="6159" y="228190"/>
                </a:lnTo>
                <a:lnTo>
                  <a:pt x="0" y="182117"/>
                </a:lnTo>
                <a:lnTo>
                  <a:pt x="6159" y="136045"/>
                </a:lnTo>
                <a:lnTo>
                  <a:pt x="24638" y="92427"/>
                </a:lnTo>
                <a:lnTo>
                  <a:pt x="55435" y="53720"/>
                </a:lnTo>
                <a:lnTo>
                  <a:pt x="95796" y="23875"/>
                </a:lnTo>
                <a:lnTo>
                  <a:pt x="141851" y="5968"/>
                </a:lnTo>
                <a:lnTo>
                  <a:pt x="190785" y="0"/>
                </a:lnTo>
                <a:lnTo>
                  <a:pt x="239783" y="5968"/>
                </a:lnTo>
                <a:lnTo>
                  <a:pt x="286028" y="23875"/>
                </a:lnTo>
                <a:lnTo>
                  <a:pt x="326707" y="53720"/>
                </a:lnTo>
              </a:path>
            </a:pathLst>
          </a:custGeom>
          <a:ln w="39560">
            <a:solidFill>
              <a:srgbClr val="89CD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22314" y="3118866"/>
            <a:ext cx="107441" cy="98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00215" y="3096767"/>
            <a:ext cx="437515" cy="423545"/>
          </a:xfrm>
          <a:custGeom>
            <a:avLst/>
            <a:gdLst/>
            <a:ahLst/>
            <a:cxnLst/>
            <a:rect l="l" t="t" r="r" b="b"/>
            <a:pathLst>
              <a:path w="437515" h="423545">
                <a:moveTo>
                  <a:pt x="361950" y="0"/>
                </a:moveTo>
                <a:lnTo>
                  <a:pt x="391978" y="34673"/>
                </a:lnTo>
                <a:lnTo>
                  <a:pt x="414499" y="72552"/>
                </a:lnTo>
                <a:lnTo>
                  <a:pt x="429514" y="112719"/>
                </a:lnTo>
                <a:lnTo>
                  <a:pt x="437021" y="154260"/>
                </a:lnTo>
                <a:lnTo>
                  <a:pt x="437021" y="196259"/>
                </a:lnTo>
                <a:lnTo>
                  <a:pt x="429514" y="237800"/>
                </a:lnTo>
                <a:lnTo>
                  <a:pt x="414499" y="277967"/>
                </a:lnTo>
                <a:lnTo>
                  <a:pt x="391978" y="315846"/>
                </a:lnTo>
                <a:lnTo>
                  <a:pt x="361950" y="350520"/>
                </a:lnTo>
                <a:lnTo>
                  <a:pt x="327386" y="379645"/>
                </a:lnTo>
                <a:lnTo>
                  <a:pt x="288921" y="401489"/>
                </a:lnTo>
                <a:lnTo>
                  <a:pt x="247621" y="416052"/>
                </a:lnTo>
                <a:lnTo>
                  <a:pt x="204553" y="423333"/>
                </a:lnTo>
                <a:lnTo>
                  <a:pt x="160783" y="423333"/>
                </a:lnTo>
                <a:lnTo>
                  <a:pt x="117376" y="416052"/>
                </a:lnTo>
                <a:lnTo>
                  <a:pt x="75399" y="401489"/>
                </a:lnTo>
                <a:lnTo>
                  <a:pt x="35918" y="379645"/>
                </a:lnTo>
                <a:lnTo>
                  <a:pt x="0" y="350520"/>
                </a:lnTo>
              </a:path>
            </a:pathLst>
          </a:custGeom>
          <a:ln w="22606">
            <a:solidFill>
              <a:srgbClr val="EA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92901" y="3463416"/>
            <a:ext cx="73025" cy="66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14544" y="1534667"/>
            <a:ext cx="1412875" cy="527050"/>
          </a:xfrm>
          <a:custGeom>
            <a:avLst/>
            <a:gdLst/>
            <a:ahLst/>
            <a:cxnLst/>
            <a:rect l="l" t="t" r="r" b="b"/>
            <a:pathLst>
              <a:path w="1412875" h="527050">
                <a:moveTo>
                  <a:pt x="0" y="0"/>
                </a:moveTo>
                <a:lnTo>
                  <a:pt x="0" y="526542"/>
                </a:lnTo>
                <a:lnTo>
                  <a:pt x="1412748" y="526542"/>
                </a:lnTo>
                <a:lnTo>
                  <a:pt x="1412748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08447" y="1527810"/>
            <a:ext cx="1424940" cy="539750"/>
          </a:xfrm>
          <a:custGeom>
            <a:avLst/>
            <a:gdLst/>
            <a:ahLst/>
            <a:cxnLst/>
            <a:rect l="l" t="t" r="r" b="b"/>
            <a:pathLst>
              <a:path w="1424940" h="539750">
                <a:moveTo>
                  <a:pt x="1424940" y="539496"/>
                </a:moveTo>
                <a:lnTo>
                  <a:pt x="1424940" y="0"/>
                </a:lnTo>
                <a:lnTo>
                  <a:pt x="0" y="0"/>
                </a:lnTo>
                <a:lnTo>
                  <a:pt x="0" y="539496"/>
                </a:lnTo>
                <a:lnTo>
                  <a:pt x="6096" y="539496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1412748" y="12954"/>
                </a:lnTo>
                <a:lnTo>
                  <a:pt x="1412748" y="6858"/>
                </a:lnTo>
                <a:lnTo>
                  <a:pt x="1418844" y="12954"/>
                </a:lnTo>
                <a:lnTo>
                  <a:pt x="1418844" y="539496"/>
                </a:lnTo>
                <a:lnTo>
                  <a:pt x="1424940" y="539496"/>
                </a:lnTo>
                <a:close/>
              </a:path>
              <a:path w="1424940" h="539750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424940" h="539750">
                <a:moveTo>
                  <a:pt x="12953" y="52730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527304"/>
                </a:lnTo>
                <a:lnTo>
                  <a:pt x="12953" y="527304"/>
                </a:lnTo>
                <a:close/>
              </a:path>
              <a:path w="1424940" h="539750">
                <a:moveTo>
                  <a:pt x="1418844" y="527304"/>
                </a:moveTo>
                <a:lnTo>
                  <a:pt x="6096" y="527304"/>
                </a:lnTo>
                <a:lnTo>
                  <a:pt x="12953" y="533400"/>
                </a:lnTo>
                <a:lnTo>
                  <a:pt x="12953" y="539496"/>
                </a:lnTo>
                <a:lnTo>
                  <a:pt x="1412748" y="539496"/>
                </a:lnTo>
                <a:lnTo>
                  <a:pt x="1412748" y="533400"/>
                </a:lnTo>
                <a:lnTo>
                  <a:pt x="1418844" y="527304"/>
                </a:lnTo>
                <a:close/>
              </a:path>
              <a:path w="1424940" h="539750">
                <a:moveTo>
                  <a:pt x="12953" y="539496"/>
                </a:moveTo>
                <a:lnTo>
                  <a:pt x="12953" y="533400"/>
                </a:lnTo>
                <a:lnTo>
                  <a:pt x="6096" y="527304"/>
                </a:lnTo>
                <a:lnTo>
                  <a:pt x="6096" y="539496"/>
                </a:lnTo>
                <a:lnTo>
                  <a:pt x="12953" y="539496"/>
                </a:lnTo>
                <a:close/>
              </a:path>
              <a:path w="1424940" h="539750">
                <a:moveTo>
                  <a:pt x="1418844" y="12954"/>
                </a:moveTo>
                <a:lnTo>
                  <a:pt x="1412748" y="6858"/>
                </a:lnTo>
                <a:lnTo>
                  <a:pt x="1412748" y="12954"/>
                </a:lnTo>
                <a:lnTo>
                  <a:pt x="1418844" y="12954"/>
                </a:lnTo>
                <a:close/>
              </a:path>
              <a:path w="1424940" h="539750">
                <a:moveTo>
                  <a:pt x="1418844" y="527304"/>
                </a:moveTo>
                <a:lnTo>
                  <a:pt x="1418844" y="12954"/>
                </a:lnTo>
                <a:lnTo>
                  <a:pt x="1412748" y="12954"/>
                </a:lnTo>
                <a:lnTo>
                  <a:pt x="1412748" y="527304"/>
                </a:lnTo>
                <a:lnTo>
                  <a:pt x="1418844" y="527304"/>
                </a:lnTo>
                <a:close/>
              </a:path>
              <a:path w="1424940" h="539750">
                <a:moveTo>
                  <a:pt x="1418844" y="539496"/>
                </a:moveTo>
                <a:lnTo>
                  <a:pt x="1418844" y="527304"/>
                </a:lnTo>
                <a:lnTo>
                  <a:pt x="1412748" y="533400"/>
                </a:lnTo>
                <a:lnTo>
                  <a:pt x="1412748" y="539496"/>
                </a:lnTo>
                <a:lnTo>
                  <a:pt x="1418844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114544" y="1669034"/>
            <a:ext cx="14128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Identity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727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How to define an access control policy (1 of</a:t>
            </a:r>
            <a:r>
              <a:rPr dirty="0" sz="2400" spc="-35"/>
              <a:t> </a:t>
            </a:r>
            <a:r>
              <a:rPr dirty="0" sz="2400" spc="-5"/>
              <a:t>2)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198117"/>
            <a:ext cx="347345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4. </a:t>
            </a:r>
            <a:r>
              <a:rPr dirty="0" sz="2100" spc="-5">
                <a:latin typeface="Arial"/>
                <a:cs typeface="Arial"/>
              </a:rPr>
              <a:t>Define resource</a:t>
            </a:r>
            <a:r>
              <a:rPr dirty="0" sz="2100" spc="-330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extraction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58" y="1486153"/>
            <a:ext cx="10490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"/>
                <a:cs typeface="Arial"/>
              </a:rPr>
              <a:t>methods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56" y="2330446"/>
            <a:ext cx="3386454" cy="6337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3060" marR="5080" indent="-340995">
              <a:lnSpc>
                <a:spcPts val="2270"/>
              </a:lnSpc>
              <a:spcBef>
                <a:spcPts val="380"/>
              </a:spcBef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5. </a:t>
            </a:r>
            <a:r>
              <a:rPr dirty="0" sz="2100" spc="-5">
                <a:latin typeface="Arial"/>
                <a:cs typeface="Arial"/>
              </a:rPr>
              <a:t>Map requested resources  </a:t>
            </a:r>
            <a:r>
              <a:rPr dirty="0" sz="2100" spc="-10">
                <a:latin typeface="Arial"/>
                <a:cs typeface="Arial"/>
              </a:rPr>
              <a:t>(optional)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56" y="3462774"/>
            <a:ext cx="3177540" cy="6337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3060" marR="5080" indent="-340995">
              <a:lnSpc>
                <a:spcPts val="2270"/>
              </a:lnSpc>
              <a:spcBef>
                <a:spcPts val="380"/>
              </a:spcBef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6. </a:t>
            </a:r>
            <a:r>
              <a:rPr dirty="0" sz="2100" spc="-5">
                <a:latin typeface="Arial"/>
                <a:cs typeface="Arial"/>
              </a:rPr>
              <a:t>Define the authorization  </a:t>
            </a:r>
            <a:r>
              <a:rPr dirty="0" sz="2100"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156" y="4595102"/>
            <a:ext cx="3105150" cy="6337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353060" marR="5080" indent="-340995">
              <a:lnSpc>
                <a:spcPts val="2270"/>
              </a:lnSpc>
              <a:spcBef>
                <a:spcPts val="384"/>
              </a:spcBef>
            </a:pPr>
            <a:r>
              <a:rPr dirty="0" sz="2100">
                <a:solidFill>
                  <a:srgbClr val="00639D"/>
                </a:solidFill>
                <a:latin typeface="Arial"/>
                <a:cs typeface="Arial"/>
              </a:rPr>
              <a:t>7. </a:t>
            </a:r>
            <a:r>
              <a:rPr dirty="0" sz="2100" spc="-5">
                <a:latin typeface="Arial"/>
                <a:cs typeface="Arial"/>
              </a:rPr>
              <a:t>Specify postprocessing  actions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(optional)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4581" y="5027676"/>
            <a:ext cx="1093470" cy="1348740"/>
          </a:xfrm>
          <a:custGeom>
            <a:avLst/>
            <a:gdLst/>
            <a:ahLst/>
            <a:cxnLst/>
            <a:rect l="l" t="t" r="r" b="b"/>
            <a:pathLst>
              <a:path w="1093470" h="1348739">
                <a:moveTo>
                  <a:pt x="1093470" y="1348740"/>
                </a:moveTo>
                <a:lnTo>
                  <a:pt x="1093470" y="310134"/>
                </a:lnTo>
                <a:lnTo>
                  <a:pt x="772668" y="0"/>
                </a:lnTo>
                <a:lnTo>
                  <a:pt x="0" y="0"/>
                </a:lnTo>
                <a:lnTo>
                  <a:pt x="0" y="1348740"/>
                </a:lnTo>
                <a:lnTo>
                  <a:pt x="1093470" y="1348740"/>
                </a:lnTo>
                <a:close/>
              </a:path>
            </a:pathLst>
          </a:custGeom>
          <a:solidFill>
            <a:srgbClr val="F9F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35061" y="5056632"/>
            <a:ext cx="732790" cy="135890"/>
          </a:xfrm>
          <a:custGeom>
            <a:avLst/>
            <a:gdLst/>
            <a:ahLst/>
            <a:cxnLst/>
            <a:rect l="l" t="t" r="r" b="b"/>
            <a:pathLst>
              <a:path w="732790" h="135889">
                <a:moveTo>
                  <a:pt x="0" y="0"/>
                </a:moveTo>
                <a:lnTo>
                  <a:pt x="0" y="135636"/>
                </a:lnTo>
                <a:lnTo>
                  <a:pt x="732281" y="135636"/>
                </a:lnTo>
                <a:lnTo>
                  <a:pt x="732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35061" y="5065776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0" y="762"/>
                </a:moveTo>
                <a:lnTo>
                  <a:pt x="120396" y="762"/>
                </a:lnTo>
                <a:lnTo>
                  <a:pt x="120396" y="0"/>
                </a:lnTo>
                <a:lnTo>
                  <a:pt x="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35061" y="5512308"/>
            <a:ext cx="120650" cy="825500"/>
          </a:xfrm>
          <a:custGeom>
            <a:avLst/>
            <a:gdLst/>
            <a:ahLst/>
            <a:cxnLst/>
            <a:rect l="l" t="t" r="r" b="b"/>
            <a:pathLst>
              <a:path w="120650" h="825500">
                <a:moveTo>
                  <a:pt x="0" y="825245"/>
                </a:moveTo>
                <a:lnTo>
                  <a:pt x="120396" y="825245"/>
                </a:lnTo>
                <a:lnTo>
                  <a:pt x="120396" y="0"/>
                </a:lnTo>
                <a:lnTo>
                  <a:pt x="0" y="0"/>
                </a:lnTo>
                <a:lnTo>
                  <a:pt x="0" y="8252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27542" y="5357621"/>
            <a:ext cx="260985" cy="86995"/>
          </a:xfrm>
          <a:custGeom>
            <a:avLst/>
            <a:gdLst/>
            <a:ahLst/>
            <a:cxnLst/>
            <a:rect l="l" t="t" r="r" b="b"/>
            <a:pathLst>
              <a:path w="260984" h="86995">
                <a:moveTo>
                  <a:pt x="0" y="0"/>
                </a:moveTo>
                <a:lnTo>
                  <a:pt x="0" y="86867"/>
                </a:lnTo>
                <a:lnTo>
                  <a:pt x="260603" y="86867"/>
                </a:lnTo>
                <a:lnTo>
                  <a:pt x="260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A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04243" y="5027659"/>
            <a:ext cx="1093470" cy="1348740"/>
          </a:xfrm>
          <a:custGeom>
            <a:avLst/>
            <a:gdLst/>
            <a:ahLst/>
            <a:cxnLst/>
            <a:rect l="l" t="t" r="r" b="b"/>
            <a:pathLst>
              <a:path w="1093470" h="1348739">
                <a:moveTo>
                  <a:pt x="0" y="0"/>
                </a:moveTo>
                <a:lnTo>
                  <a:pt x="772633" y="0"/>
                </a:lnTo>
                <a:lnTo>
                  <a:pt x="1093421" y="310134"/>
                </a:lnTo>
                <a:lnTo>
                  <a:pt x="1093421" y="1348734"/>
                </a:lnTo>
                <a:lnTo>
                  <a:pt x="0" y="1348734"/>
                </a:lnTo>
                <a:lnTo>
                  <a:pt x="0" y="0"/>
                </a:lnTo>
                <a:close/>
              </a:path>
            </a:pathLst>
          </a:custGeom>
          <a:ln w="39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97061" y="5085588"/>
            <a:ext cx="251460" cy="233679"/>
          </a:xfrm>
          <a:custGeom>
            <a:avLst/>
            <a:gdLst/>
            <a:ahLst/>
            <a:cxnLst/>
            <a:rect l="l" t="t" r="r" b="b"/>
            <a:pathLst>
              <a:path w="251459" h="233679">
                <a:moveTo>
                  <a:pt x="251460" y="233172"/>
                </a:moveTo>
                <a:lnTo>
                  <a:pt x="0" y="0"/>
                </a:lnTo>
                <a:lnTo>
                  <a:pt x="0" y="57912"/>
                </a:lnTo>
                <a:lnTo>
                  <a:pt x="191262" y="233172"/>
                </a:lnTo>
                <a:lnTo>
                  <a:pt x="251460" y="233172"/>
                </a:lnTo>
                <a:close/>
              </a:path>
            </a:pathLst>
          </a:custGeom>
          <a:solidFill>
            <a:srgbClr val="DDDA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76890" y="5027659"/>
            <a:ext cx="321310" cy="310515"/>
          </a:xfrm>
          <a:custGeom>
            <a:avLst/>
            <a:gdLst/>
            <a:ahLst/>
            <a:cxnLst/>
            <a:rect l="l" t="t" r="r" b="b"/>
            <a:pathLst>
              <a:path w="321309" h="310514">
                <a:moveTo>
                  <a:pt x="0" y="0"/>
                </a:moveTo>
                <a:lnTo>
                  <a:pt x="0" y="310134"/>
                </a:lnTo>
                <a:lnTo>
                  <a:pt x="320787" y="310134"/>
                </a:lnTo>
                <a:lnTo>
                  <a:pt x="0" y="0"/>
                </a:lnTo>
                <a:close/>
              </a:path>
            </a:pathLst>
          </a:custGeom>
          <a:ln w="39441">
            <a:solidFill>
              <a:srgbClr val="221E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99907" y="5926683"/>
            <a:ext cx="72707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135">
                <a:solidFill>
                  <a:srgbClr val="565656"/>
                </a:solidFill>
                <a:latin typeface="Verdana"/>
                <a:cs typeface="Verdana"/>
              </a:rPr>
              <a:t>XML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68995" y="1358646"/>
            <a:ext cx="615950" cy="760730"/>
          </a:xfrm>
          <a:custGeom>
            <a:avLst/>
            <a:gdLst/>
            <a:ahLst/>
            <a:cxnLst/>
            <a:rect l="l" t="t" r="r" b="b"/>
            <a:pathLst>
              <a:path w="615950" h="760730">
                <a:moveTo>
                  <a:pt x="615696" y="760476"/>
                </a:moveTo>
                <a:lnTo>
                  <a:pt x="615696" y="175259"/>
                </a:lnTo>
                <a:lnTo>
                  <a:pt x="435102" y="0"/>
                </a:lnTo>
                <a:lnTo>
                  <a:pt x="0" y="0"/>
                </a:lnTo>
                <a:lnTo>
                  <a:pt x="0" y="760476"/>
                </a:lnTo>
                <a:lnTo>
                  <a:pt x="615696" y="760476"/>
                </a:lnTo>
                <a:close/>
              </a:path>
            </a:pathLst>
          </a:custGeom>
          <a:solidFill>
            <a:srgbClr val="F9F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85759" y="1413128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 h="0">
                <a:moveTo>
                  <a:pt x="0" y="0"/>
                </a:moveTo>
                <a:lnTo>
                  <a:pt x="412242" y="0"/>
                </a:lnTo>
              </a:path>
            </a:pathLst>
          </a:custGeom>
          <a:ln w="769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19668" y="1380744"/>
            <a:ext cx="0" cy="717550"/>
          </a:xfrm>
          <a:custGeom>
            <a:avLst/>
            <a:gdLst/>
            <a:ahLst/>
            <a:cxnLst/>
            <a:rect l="l" t="t" r="r" b="b"/>
            <a:pathLst>
              <a:path w="0" h="717550">
                <a:moveTo>
                  <a:pt x="0" y="0"/>
                </a:moveTo>
                <a:lnTo>
                  <a:pt x="0" y="717041"/>
                </a:lnTo>
              </a:path>
            </a:pathLst>
          </a:custGeom>
          <a:ln w="678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32292" y="156933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49530">
            <a:solidFill>
              <a:srgbClr val="DDDA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69268" y="1358638"/>
            <a:ext cx="615950" cy="760730"/>
          </a:xfrm>
          <a:custGeom>
            <a:avLst/>
            <a:gdLst/>
            <a:ahLst/>
            <a:cxnLst/>
            <a:rect l="l" t="t" r="r" b="b"/>
            <a:pathLst>
              <a:path w="615950" h="760730">
                <a:moveTo>
                  <a:pt x="0" y="0"/>
                </a:moveTo>
                <a:lnTo>
                  <a:pt x="435117" y="0"/>
                </a:lnTo>
                <a:lnTo>
                  <a:pt x="615719" y="175258"/>
                </a:lnTo>
                <a:lnTo>
                  <a:pt x="615719" y="760474"/>
                </a:lnTo>
                <a:lnTo>
                  <a:pt x="0" y="760474"/>
                </a:lnTo>
                <a:lnTo>
                  <a:pt x="0" y="0"/>
                </a:lnTo>
                <a:close/>
              </a:path>
            </a:pathLst>
          </a:custGeom>
          <a:ln w="22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93265" y="1347518"/>
            <a:ext cx="202844" cy="19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073643" y="1860403"/>
            <a:ext cx="420370" cy="2355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95">
                <a:solidFill>
                  <a:srgbClr val="565656"/>
                </a:solidFill>
                <a:latin typeface="Verdana"/>
                <a:cs typeface="Verdana"/>
              </a:rPr>
              <a:t>XML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41976" y="5060441"/>
            <a:ext cx="1391920" cy="458470"/>
          </a:xfrm>
          <a:custGeom>
            <a:avLst/>
            <a:gdLst/>
            <a:ahLst/>
            <a:cxnLst/>
            <a:rect l="l" t="t" r="r" b="b"/>
            <a:pathLst>
              <a:path w="1391920" h="458470">
                <a:moveTo>
                  <a:pt x="12191" y="451866"/>
                </a:moveTo>
                <a:lnTo>
                  <a:pt x="12191" y="400812"/>
                </a:lnTo>
                <a:lnTo>
                  <a:pt x="0" y="400812"/>
                </a:lnTo>
                <a:lnTo>
                  <a:pt x="0" y="451866"/>
                </a:lnTo>
                <a:lnTo>
                  <a:pt x="6095" y="451866"/>
                </a:lnTo>
                <a:lnTo>
                  <a:pt x="6095" y="445770"/>
                </a:lnTo>
                <a:lnTo>
                  <a:pt x="10668" y="445770"/>
                </a:lnTo>
                <a:lnTo>
                  <a:pt x="10668" y="451866"/>
                </a:lnTo>
                <a:lnTo>
                  <a:pt x="12191" y="451866"/>
                </a:lnTo>
                <a:close/>
              </a:path>
              <a:path w="1391920" h="458470">
                <a:moveTo>
                  <a:pt x="10668" y="451866"/>
                </a:moveTo>
                <a:lnTo>
                  <a:pt x="10668" y="445770"/>
                </a:lnTo>
                <a:lnTo>
                  <a:pt x="6095" y="445770"/>
                </a:lnTo>
                <a:lnTo>
                  <a:pt x="6095" y="451866"/>
                </a:lnTo>
                <a:lnTo>
                  <a:pt x="10668" y="451866"/>
                </a:lnTo>
                <a:close/>
              </a:path>
              <a:path w="1391920" h="458470">
                <a:moveTo>
                  <a:pt x="10668" y="457961"/>
                </a:moveTo>
                <a:lnTo>
                  <a:pt x="10668" y="451866"/>
                </a:lnTo>
                <a:lnTo>
                  <a:pt x="6095" y="451866"/>
                </a:lnTo>
                <a:lnTo>
                  <a:pt x="6095" y="457961"/>
                </a:lnTo>
                <a:lnTo>
                  <a:pt x="10668" y="457961"/>
                </a:lnTo>
                <a:close/>
              </a:path>
              <a:path w="1391920" h="458470">
                <a:moveTo>
                  <a:pt x="12191" y="362712"/>
                </a:moveTo>
                <a:lnTo>
                  <a:pt x="12191" y="312420"/>
                </a:lnTo>
                <a:lnTo>
                  <a:pt x="0" y="312420"/>
                </a:lnTo>
                <a:lnTo>
                  <a:pt x="0" y="362712"/>
                </a:lnTo>
                <a:lnTo>
                  <a:pt x="12191" y="362712"/>
                </a:lnTo>
                <a:close/>
              </a:path>
              <a:path w="1391920" h="458470">
                <a:moveTo>
                  <a:pt x="12191" y="274320"/>
                </a:moveTo>
                <a:lnTo>
                  <a:pt x="12191" y="223266"/>
                </a:lnTo>
                <a:lnTo>
                  <a:pt x="0" y="223266"/>
                </a:lnTo>
                <a:lnTo>
                  <a:pt x="0" y="274320"/>
                </a:lnTo>
                <a:lnTo>
                  <a:pt x="12191" y="274320"/>
                </a:lnTo>
                <a:close/>
              </a:path>
              <a:path w="1391920" h="458470">
                <a:moveTo>
                  <a:pt x="12191" y="185166"/>
                </a:moveTo>
                <a:lnTo>
                  <a:pt x="12191" y="134112"/>
                </a:lnTo>
                <a:lnTo>
                  <a:pt x="0" y="134112"/>
                </a:lnTo>
                <a:lnTo>
                  <a:pt x="0" y="185166"/>
                </a:lnTo>
                <a:lnTo>
                  <a:pt x="12191" y="185166"/>
                </a:lnTo>
                <a:close/>
              </a:path>
              <a:path w="1391920" h="458470">
                <a:moveTo>
                  <a:pt x="12191" y="96012"/>
                </a:moveTo>
                <a:lnTo>
                  <a:pt x="12191" y="45720"/>
                </a:lnTo>
                <a:lnTo>
                  <a:pt x="0" y="45720"/>
                </a:lnTo>
                <a:lnTo>
                  <a:pt x="0" y="96012"/>
                </a:lnTo>
                <a:lnTo>
                  <a:pt x="12191" y="96012"/>
                </a:lnTo>
                <a:close/>
              </a:path>
              <a:path w="1391920" h="458470">
                <a:moveTo>
                  <a:pt x="55625" y="12954"/>
                </a:moveTo>
                <a:lnTo>
                  <a:pt x="55625" y="0"/>
                </a:lnTo>
                <a:lnTo>
                  <a:pt x="0" y="0"/>
                </a:lnTo>
                <a:lnTo>
                  <a:pt x="0" y="7620"/>
                </a:lnTo>
                <a:lnTo>
                  <a:pt x="10837" y="7620"/>
                </a:lnTo>
                <a:lnTo>
                  <a:pt x="12191" y="6096"/>
                </a:lnTo>
                <a:lnTo>
                  <a:pt x="12191" y="12954"/>
                </a:lnTo>
                <a:lnTo>
                  <a:pt x="55625" y="12954"/>
                </a:lnTo>
                <a:close/>
              </a:path>
              <a:path w="1391920" h="458470">
                <a:moveTo>
                  <a:pt x="12191" y="12954"/>
                </a:moveTo>
                <a:lnTo>
                  <a:pt x="12191" y="7620"/>
                </a:lnTo>
                <a:lnTo>
                  <a:pt x="10837" y="7620"/>
                </a:lnTo>
                <a:lnTo>
                  <a:pt x="6096" y="12954"/>
                </a:lnTo>
                <a:lnTo>
                  <a:pt x="12191" y="12954"/>
                </a:lnTo>
                <a:close/>
              </a:path>
              <a:path w="1391920" h="458470">
                <a:moveTo>
                  <a:pt x="12191" y="7620"/>
                </a:moveTo>
                <a:lnTo>
                  <a:pt x="12191" y="6096"/>
                </a:lnTo>
                <a:lnTo>
                  <a:pt x="10837" y="7620"/>
                </a:lnTo>
                <a:lnTo>
                  <a:pt x="12191" y="7620"/>
                </a:lnTo>
                <a:close/>
              </a:path>
              <a:path w="1391920" h="458470">
                <a:moveTo>
                  <a:pt x="144779" y="12954"/>
                </a:moveTo>
                <a:lnTo>
                  <a:pt x="144779" y="0"/>
                </a:lnTo>
                <a:lnTo>
                  <a:pt x="93725" y="0"/>
                </a:lnTo>
                <a:lnTo>
                  <a:pt x="93725" y="12954"/>
                </a:lnTo>
                <a:lnTo>
                  <a:pt x="144779" y="12954"/>
                </a:lnTo>
                <a:close/>
              </a:path>
              <a:path w="1391920" h="458470">
                <a:moveTo>
                  <a:pt x="233933" y="12954"/>
                </a:moveTo>
                <a:lnTo>
                  <a:pt x="233933" y="0"/>
                </a:lnTo>
                <a:lnTo>
                  <a:pt x="182879" y="0"/>
                </a:lnTo>
                <a:lnTo>
                  <a:pt x="182879" y="12954"/>
                </a:lnTo>
                <a:lnTo>
                  <a:pt x="233933" y="12954"/>
                </a:lnTo>
                <a:close/>
              </a:path>
              <a:path w="1391920" h="458470">
                <a:moveTo>
                  <a:pt x="322325" y="12954"/>
                </a:moveTo>
                <a:lnTo>
                  <a:pt x="322325" y="0"/>
                </a:lnTo>
                <a:lnTo>
                  <a:pt x="272034" y="0"/>
                </a:lnTo>
                <a:lnTo>
                  <a:pt x="272034" y="12954"/>
                </a:lnTo>
                <a:lnTo>
                  <a:pt x="322325" y="12954"/>
                </a:lnTo>
                <a:close/>
              </a:path>
              <a:path w="1391920" h="458470">
                <a:moveTo>
                  <a:pt x="411479" y="12954"/>
                </a:moveTo>
                <a:lnTo>
                  <a:pt x="411479" y="0"/>
                </a:lnTo>
                <a:lnTo>
                  <a:pt x="360425" y="0"/>
                </a:lnTo>
                <a:lnTo>
                  <a:pt x="360425" y="12954"/>
                </a:lnTo>
                <a:lnTo>
                  <a:pt x="411479" y="12954"/>
                </a:lnTo>
                <a:close/>
              </a:path>
              <a:path w="1391920" h="458470">
                <a:moveTo>
                  <a:pt x="500633" y="12954"/>
                </a:moveTo>
                <a:lnTo>
                  <a:pt x="500633" y="0"/>
                </a:lnTo>
                <a:lnTo>
                  <a:pt x="449579" y="0"/>
                </a:lnTo>
                <a:lnTo>
                  <a:pt x="449579" y="12954"/>
                </a:lnTo>
                <a:lnTo>
                  <a:pt x="500633" y="12954"/>
                </a:lnTo>
                <a:close/>
              </a:path>
              <a:path w="1391920" h="458470">
                <a:moveTo>
                  <a:pt x="589026" y="12954"/>
                </a:moveTo>
                <a:lnTo>
                  <a:pt x="589026" y="0"/>
                </a:lnTo>
                <a:lnTo>
                  <a:pt x="538734" y="0"/>
                </a:lnTo>
                <a:lnTo>
                  <a:pt x="538734" y="12954"/>
                </a:lnTo>
                <a:lnTo>
                  <a:pt x="589026" y="12954"/>
                </a:lnTo>
                <a:close/>
              </a:path>
              <a:path w="1391920" h="458470">
                <a:moveTo>
                  <a:pt x="678179" y="12954"/>
                </a:moveTo>
                <a:lnTo>
                  <a:pt x="678179" y="0"/>
                </a:lnTo>
                <a:lnTo>
                  <a:pt x="627126" y="0"/>
                </a:lnTo>
                <a:lnTo>
                  <a:pt x="627126" y="12954"/>
                </a:lnTo>
                <a:lnTo>
                  <a:pt x="678179" y="12954"/>
                </a:lnTo>
                <a:close/>
              </a:path>
              <a:path w="1391920" h="458470">
                <a:moveTo>
                  <a:pt x="767333" y="12954"/>
                </a:moveTo>
                <a:lnTo>
                  <a:pt x="767333" y="0"/>
                </a:lnTo>
                <a:lnTo>
                  <a:pt x="716279" y="0"/>
                </a:lnTo>
                <a:lnTo>
                  <a:pt x="716279" y="12954"/>
                </a:lnTo>
                <a:lnTo>
                  <a:pt x="767333" y="12954"/>
                </a:lnTo>
                <a:close/>
              </a:path>
              <a:path w="1391920" h="458470">
                <a:moveTo>
                  <a:pt x="855726" y="12954"/>
                </a:moveTo>
                <a:lnTo>
                  <a:pt x="855726" y="0"/>
                </a:lnTo>
                <a:lnTo>
                  <a:pt x="805434" y="0"/>
                </a:lnTo>
                <a:lnTo>
                  <a:pt x="805434" y="12954"/>
                </a:lnTo>
                <a:lnTo>
                  <a:pt x="855726" y="12954"/>
                </a:lnTo>
                <a:close/>
              </a:path>
              <a:path w="1391920" h="458470">
                <a:moveTo>
                  <a:pt x="944879" y="12954"/>
                </a:moveTo>
                <a:lnTo>
                  <a:pt x="944879" y="0"/>
                </a:lnTo>
                <a:lnTo>
                  <a:pt x="893826" y="0"/>
                </a:lnTo>
                <a:lnTo>
                  <a:pt x="893826" y="12954"/>
                </a:lnTo>
                <a:lnTo>
                  <a:pt x="944879" y="12954"/>
                </a:lnTo>
                <a:close/>
              </a:path>
              <a:path w="1391920" h="458470">
                <a:moveTo>
                  <a:pt x="1034033" y="12954"/>
                </a:moveTo>
                <a:lnTo>
                  <a:pt x="1034033" y="0"/>
                </a:lnTo>
                <a:lnTo>
                  <a:pt x="982979" y="0"/>
                </a:lnTo>
                <a:lnTo>
                  <a:pt x="982979" y="12954"/>
                </a:lnTo>
                <a:lnTo>
                  <a:pt x="1034033" y="12954"/>
                </a:lnTo>
                <a:close/>
              </a:path>
              <a:path w="1391920" h="458470">
                <a:moveTo>
                  <a:pt x="1122426" y="12954"/>
                </a:moveTo>
                <a:lnTo>
                  <a:pt x="1122426" y="0"/>
                </a:lnTo>
                <a:lnTo>
                  <a:pt x="1072134" y="0"/>
                </a:lnTo>
                <a:lnTo>
                  <a:pt x="1072134" y="12954"/>
                </a:lnTo>
                <a:lnTo>
                  <a:pt x="1122426" y="12954"/>
                </a:lnTo>
                <a:close/>
              </a:path>
              <a:path w="1391920" h="458470">
                <a:moveTo>
                  <a:pt x="1211579" y="12954"/>
                </a:moveTo>
                <a:lnTo>
                  <a:pt x="1211579" y="0"/>
                </a:lnTo>
                <a:lnTo>
                  <a:pt x="1160526" y="0"/>
                </a:lnTo>
                <a:lnTo>
                  <a:pt x="1160526" y="12954"/>
                </a:lnTo>
                <a:lnTo>
                  <a:pt x="1211579" y="12954"/>
                </a:lnTo>
                <a:close/>
              </a:path>
              <a:path w="1391920" h="458470">
                <a:moveTo>
                  <a:pt x="1300733" y="12954"/>
                </a:moveTo>
                <a:lnTo>
                  <a:pt x="1300733" y="0"/>
                </a:lnTo>
                <a:lnTo>
                  <a:pt x="1249679" y="0"/>
                </a:lnTo>
                <a:lnTo>
                  <a:pt x="1249679" y="12954"/>
                </a:lnTo>
                <a:lnTo>
                  <a:pt x="1300733" y="12954"/>
                </a:lnTo>
                <a:close/>
              </a:path>
              <a:path w="1391920" h="458470">
                <a:moveTo>
                  <a:pt x="1391412" y="10668"/>
                </a:moveTo>
                <a:lnTo>
                  <a:pt x="1391412" y="0"/>
                </a:lnTo>
                <a:lnTo>
                  <a:pt x="1338834" y="0"/>
                </a:lnTo>
                <a:lnTo>
                  <a:pt x="1338834" y="12954"/>
                </a:lnTo>
                <a:lnTo>
                  <a:pt x="1379220" y="12954"/>
                </a:lnTo>
                <a:lnTo>
                  <a:pt x="1379220" y="6096"/>
                </a:lnTo>
                <a:lnTo>
                  <a:pt x="1383284" y="10668"/>
                </a:lnTo>
                <a:lnTo>
                  <a:pt x="1391412" y="10668"/>
                </a:lnTo>
                <a:close/>
              </a:path>
              <a:path w="1391920" h="458470">
                <a:moveTo>
                  <a:pt x="1383284" y="10668"/>
                </a:moveTo>
                <a:lnTo>
                  <a:pt x="1379220" y="6096"/>
                </a:lnTo>
                <a:lnTo>
                  <a:pt x="1379220" y="10668"/>
                </a:lnTo>
                <a:lnTo>
                  <a:pt x="1383284" y="10668"/>
                </a:lnTo>
                <a:close/>
              </a:path>
              <a:path w="1391920" h="458470">
                <a:moveTo>
                  <a:pt x="1385316" y="12954"/>
                </a:moveTo>
                <a:lnTo>
                  <a:pt x="1383284" y="10668"/>
                </a:lnTo>
                <a:lnTo>
                  <a:pt x="1379220" y="10668"/>
                </a:lnTo>
                <a:lnTo>
                  <a:pt x="1379220" y="12954"/>
                </a:lnTo>
                <a:lnTo>
                  <a:pt x="1385316" y="12954"/>
                </a:lnTo>
                <a:close/>
              </a:path>
              <a:path w="1391920" h="458470">
                <a:moveTo>
                  <a:pt x="1391412" y="99060"/>
                </a:moveTo>
                <a:lnTo>
                  <a:pt x="1391412" y="48768"/>
                </a:lnTo>
                <a:lnTo>
                  <a:pt x="1379220" y="48768"/>
                </a:lnTo>
                <a:lnTo>
                  <a:pt x="1379220" y="99060"/>
                </a:lnTo>
                <a:lnTo>
                  <a:pt x="1391412" y="99060"/>
                </a:lnTo>
                <a:close/>
              </a:path>
              <a:path w="1391920" h="458470">
                <a:moveTo>
                  <a:pt x="1391412" y="188213"/>
                </a:moveTo>
                <a:lnTo>
                  <a:pt x="1391412" y="137160"/>
                </a:lnTo>
                <a:lnTo>
                  <a:pt x="1379220" y="137160"/>
                </a:lnTo>
                <a:lnTo>
                  <a:pt x="1379220" y="188213"/>
                </a:lnTo>
                <a:lnTo>
                  <a:pt x="1391412" y="188213"/>
                </a:lnTo>
                <a:close/>
              </a:path>
              <a:path w="1391920" h="458470">
                <a:moveTo>
                  <a:pt x="1391412" y="277367"/>
                </a:moveTo>
                <a:lnTo>
                  <a:pt x="1391412" y="226313"/>
                </a:lnTo>
                <a:lnTo>
                  <a:pt x="1379220" y="226313"/>
                </a:lnTo>
                <a:lnTo>
                  <a:pt x="1379220" y="277367"/>
                </a:lnTo>
                <a:lnTo>
                  <a:pt x="1391412" y="277367"/>
                </a:lnTo>
                <a:close/>
              </a:path>
              <a:path w="1391920" h="458470">
                <a:moveTo>
                  <a:pt x="1391412" y="365760"/>
                </a:moveTo>
                <a:lnTo>
                  <a:pt x="1391412" y="315468"/>
                </a:lnTo>
                <a:lnTo>
                  <a:pt x="1379220" y="315468"/>
                </a:lnTo>
                <a:lnTo>
                  <a:pt x="1379220" y="365760"/>
                </a:lnTo>
                <a:lnTo>
                  <a:pt x="1391412" y="365760"/>
                </a:lnTo>
                <a:close/>
              </a:path>
              <a:path w="1391920" h="458470">
                <a:moveTo>
                  <a:pt x="1391412" y="457962"/>
                </a:moveTo>
                <a:lnTo>
                  <a:pt x="1391412" y="403860"/>
                </a:lnTo>
                <a:lnTo>
                  <a:pt x="1379220" y="403860"/>
                </a:lnTo>
                <a:lnTo>
                  <a:pt x="1379220" y="451866"/>
                </a:lnTo>
                <a:lnTo>
                  <a:pt x="1382268" y="448818"/>
                </a:lnTo>
                <a:lnTo>
                  <a:pt x="1382268" y="445770"/>
                </a:lnTo>
                <a:lnTo>
                  <a:pt x="1385316" y="445770"/>
                </a:lnTo>
                <a:lnTo>
                  <a:pt x="1385316" y="457962"/>
                </a:lnTo>
                <a:lnTo>
                  <a:pt x="1391412" y="457962"/>
                </a:lnTo>
                <a:close/>
              </a:path>
              <a:path w="1391920" h="458470">
                <a:moveTo>
                  <a:pt x="1385316" y="445770"/>
                </a:moveTo>
                <a:lnTo>
                  <a:pt x="1382268" y="445770"/>
                </a:lnTo>
                <a:lnTo>
                  <a:pt x="1382268" y="448818"/>
                </a:lnTo>
                <a:lnTo>
                  <a:pt x="1385316" y="445770"/>
                </a:lnTo>
                <a:close/>
              </a:path>
              <a:path w="1391920" h="458470">
                <a:moveTo>
                  <a:pt x="1385316" y="457962"/>
                </a:moveTo>
                <a:lnTo>
                  <a:pt x="1385316" y="445770"/>
                </a:lnTo>
                <a:lnTo>
                  <a:pt x="1382268" y="448818"/>
                </a:lnTo>
                <a:lnTo>
                  <a:pt x="1382268" y="457962"/>
                </a:lnTo>
                <a:lnTo>
                  <a:pt x="1385316" y="457962"/>
                </a:lnTo>
                <a:close/>
              </a:path>
              <a:path w="1391920" h="458470">
                <a:moveTo>
                  <a:pt x="1344168" y="457961"/>
                </a:moveTo>
                <a:lnTo>
                  <a:pt x="1344168" y="445770"/>
                </a:lnTo>
                <a:lnTo>
                  <a:pt x="1293114" y="445770"/>
                </a:lnTo>
                <a:lnTo>
                  <a:pt x="1293114" y="457961"/>
                </a:lnTo>
                <a:lnTo>
                  <a:pt x="1344168" y="457961"/>
                </a:lnTo>
                <a:close/>
              </a:path>
              <a:path w="1391920" h="458470">
                <a:moveTo>
                  <a:pt x="1255014" y="457961"/>
                </a:moveTo>
                <a:lnTo>
                  <a:pt x="1255014" y="445770"/>
                </a:lnTo>
                <a:lnTo>
                  <a:pt x="1204722" y="445770"/>
                </a:lnTo>
                <a:lnTo>
                  <a:pt x="1204722" y="457961"/>
                </a:lnTo>
                <a:lnTo>
                  <a:pt x="1255014" y="457961"/>
                </a:lnTo>
                <a:close/>
              </a:path>
              <a:path w="1391920" h="458470">
                <a:moveTo>
                  <a:pt x="1166622" y="457961"/>
                </a:moveTo>
                <a:lnTo>
                  <a:pt x="1166622" y="445770"/>
                </a:lnTo>
                <a:lnTo>
                  <a:pt x="1115568" y="445770"/>
                </a:lnTo>
                <a:lnTo>
                  <a:pt x="1115568" y="457961"/>
                </a:lnTo>
                <a:lnTo>
                  <a:pt x="1166622" y="457961"/>
                </a:lnTo>
                <a:close/>
              </a:path>
              <a:path w="1391920" h="458470">
                <a:moveTo>
                  <a:pt x="1077468" y="457961"/>
                </a:moveTo>
                <a:lnTo>
                  <a:pt x="1077468" y="445770"/>
                </a:lnTo>
                <a:lnTo>
                  <a:pt x="1026414" y="445770"/>
                </a:lnTo>
                <a:lnTo>
                  <a:pt x="1026414" y="457961"/>
                </a:lnTo>
                <a:lnTo>
                  <a:pt x="1077468" y="457961"/>
                </a:lnTo>
                <a:close/>
              </a:path>
              <a:path w="1391920" h="458470">
                <a:moveTo>
                  <a:pt x="988313" y="457961"/>
                </a:moveTo>
                <a:lnTo>
                  <a:pt x="988313" y="445770"/>
                </a:lnTo>
                <a:lnTo>
                  <a:pt x="938022" y="445770"/>
                </a:lnTo>
                <a:lnTo>
                  <a:pt x="938022" y="457961"/>
                </a:lnTo>
                <a:lnTo>
                  <a:pt x="988313" y="457961"/>
                </a:lnTo>
                <a:close/>
              </a:path>
              <a:path w="1391920" h="458470">
                <a:moveTo>
                  <a:pt x="899922" y="457961"/>
                </a:moveTo>
                <a:lnTo>
                  <a:pt x="899922" y="445770"/>
                </a:lnTo>
                <a:lnTo>
                  <a:pt x="848868" y="445770"/>
                </a:lnTo>
                <a:lnTo>
                  <a:pt x="848868" y="457961"/>
                </a:lnTo>
                <a:lnTo>
                  <a:pt x="899922" y="457961"/>
                </a:lnTo>
                <a:close/>
              </a:path>
              <a:path w="1391920" h="458470">
                <a:moveTo>
                  <a:pt x="810768" y="457961"/>
                </a:moveTo>
                <a:lnTo>
                  <a:pt x="810768" y="445770"/>
                </a:lnTo>
                <a:lnTo>
                  <a:pt x="759714" y="445770"/>
                </a:lnTo>
                <a:lnTo>
                  <a:pt x="759714" y="457961"/>
                </a:lnTo>
                <a:lnTo>
                  <a:pt x="810768" y="457961"/>
                </a:lnTo>
                <a:close/>
              </a:path>
              <a:path w="1391920" h="458470">
                <a:moveTo>
                  <a:pt x="721613" y="457961"/>
                </a:moveTo>
                <a:lnTo>
                  <a:pt x="721613" y="445770"/>
                </a:lnTo>
                <a:lnTo>
                  <a:pt x="671322" y="445770"/>
                </a:lnTo>
                <a:lnTo>
                  <a:pt x="671322" y="457961"/>
                </a:lnTo>
                <a:lnTo>
                  <a:pt x="721613" y="457961"/>
                </a:lnTo>
                <a:close/>
              </a:path>
              <a:path w="1391920" h="458470">
                <a:moveTo>
                  <a:pt x="633222" y="457961"/>
                </a:moveTo>
                <a:lnTo>
                  <a:pt x="633222" y="445770"/>
                </a:lnTo>
                <a:lnTo>
                  <a:pt x="582168" y="445770"/>
                </a:lnTo>
                <a:lnTo>
                  <a:pt x="582168" y="457961"/>
                </a:lnTo>
                <a:lnTo>
                  <a:pt x="633222" y="457961"/>
                </a:lnTo>
                <a:close/>
              </a:path>
              <a:path w="1391920" h="458470">
                <a:moveTo>
                  <a:pt x="544068" y="457961"/>
                </a:moveTo>
                <a:lnTo>
                  <a:pt x="544068" y="445770"/>
                </a:lnTo>
                <a:lnTo>
                  <a:pt x="493014" y="445770"/>
                </a:lnTo>
                <a:lnTo>
                  <a:pt x="493014" y="457961"/>
                </a:lnTo>
                <a:lnTo>
                  <a:pt x="544068" y="457961"/>
                </a:lnTo>
                <a:close/>
              </a:path>
              <a:path w="1391920" h="458470">
                <a:moveTo>
                  <a:pt x="454913" y="457961"/>
                </a:moveTo>
                <a:lnTo>
                  <a:pt x="454913" y="445770"/>
                </a:lnTo>
                <a:lnTo>
                  <a:pt x="404622" y="445770"/>
                </a:lnTo>
                <a:lnTo>
                  <a:pt x="404622" y="457961"/>
                </a:lnTo>
                <a:lnTo>
                  <a:pt x="454913" y="457961"/>
                </a:lnTo>
                <a:close/>
              </a:path>
              <a:path w="1391920" h="458470">
                <a:moveTo>
                  <a:pt x="366522" y="457961"/>
                </a:moveTo>
                <a:lnTo>
                  <a:pt x="366522" y="445770"/>
                </a:lnTo>
                <a:lnTo>
                  <a:pt x="315468" y="445770"/>
                </a:lnTo>
                <a:lnTo>
                  <a:pt x="315468" y="457961"/>
                </a:lnTo>
                <a:lnTo>
                  <a:pt x="366522" y="457961"/>
                </a:lnTo>
                <a:close/>
              </a:path>
              <a:path w="1391920" h="458470">
                <a:moveTo>
                  <a:pt x="277368" y="457961"/>
                </a:moveTo>
                <a:lnTo>
                  <a:pt x="277368" y="445770"/>
                </a:lnTo>
                <a:lnTo>
                  <a:pt x="226314" y="445770"/>
                </a:lnTo>
                <a:lnTo>
                  <a:pt x="226314" y="457961"/>
                </a:lnTo>
                <a:lnTo>
                  <a:pt x="277368" y="457961"/>
                </a:lnTo>
                <a:close/>
              </a:path>
              <a:path w="1391920" h="458470">
                <a:moveTo>
                  <a:pt x="188213" y="457961"/>
                </a:moveTo>
                <a:lnTo>
                  <a:pt x="188213" y="445770"/>
                </a:lnTo>
                <a:lnTo>
                  <a:pt x="137922" y="445770"/>
                </a:lnTo>
                <a:lnTo>
                  <a:pt x="137922" y="457961"/>
                </a:lnTo>
                <a:lnTo>
                  <a:pt x="188213" y="457961"/>
                </a:lnTo>
                <a:close/>
              </a:path>
              <a:path w="1391920" h="458470">
                <a:moveTo>
                  <a:pt x="99822" y="457961"/>
                </a:moveTo>
                <a:lnTo>
                  <a:pt x="99822" y="445770"/>
                </a:lnTo>
                <a:lnTo>
                  <a:pt x="48768" y="445770"/>
                </a:lnTo>
                <a:lnTo>
                  <a:pt x="48768" y="457961"/>
                </a:lnTo>
                <a:lnTo>
                  <a:pt x="99822" y="457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48071" y="1413510"/>
            <a:ext cx="1379220" cy="445770"/>
          </a:xfrm>
          <a:custGeom>
            <a:avLst/>
            <a:gdLst/>
            <a:ahLst/>
            <a:cxnLst/>
            <a:rect l="l" t="t" r="r" b="b"/>
            <a:pathLst>
              <a:path w="1379220" h="445769">
                <a:moveTo>
                  <a:pt x="1379220" y="371855"/>
                </a:moveTo>
                <a:lnTo>
                  <a:pt x="1379220" y="74675"/>
                </a:lnTo>
                <a:lnTo>
                  <a:pt x="1373350" y="45648"/>
                </a:lnTo>
                <a:lnTo>
                  <a:pt x="1357407" y="21907"/>
                </a:lnTo>
                <a:lnTo>
                  <a:pt x="1333892" y="5881"/>
                </a:lnTo>
                <a:lnTo>
                  <a:pt x="1305306" y="0"/>
                </a:lnTo>
                <a:lnTo>
                  <a:pt x="74676" y="0"/>
                </a:lnTo>
                <a:lnTo>
                  <a:pt x="45648" y="5881"/>
                </a:lnTo>
                <a:lnTo>
                  <a:pt x="21907" y="21907"/>
                </a:lnTo>
                <a:lnTo>
                  <a:pt x="5881" y="45648"/>
                </a:lnTo>
                <a:lnTo>
                  <a:pt x="0" y="74675"/>
                </a:lnTo>
                <a:lnTo>
                  <a:pt x="0" y="371855"/>
                </a:lnTo>
                <a:lnTo>
                  <a:pt x="5881" y="400442"/>
                </a:lnTo>
                <a:lnTo>
                  <a:pt x="21907" y="423957"/>
                </a:lnTo>
                <a:lnTo>
                  <a:pt x="45648" y="439900"/>
                </a:lnTo>
                <a:lnTo>
                  <a:pt x="74676" y="445769"/>
                </a:lnTo>
                <a:lnTo>
                  <a:pt x="1305306" y="445769"/>
                </a:lnTo>
                <a:lnTo>
                  <a:pt x="1333892" y="439900"/>
                </a:lnTo>
                <a:lnTo>
                  <a:pt x="1357407" y="423957"/>
                </a:lnTo>
                <a:lnTo>
                  <a:pt x="1373350" y="400442"/>
                </a:lnTo>
                <a:lnTo>
                  <a:pt x="1379220" y="371855"/>
                </a:lnTo>
                <a:close/>
              </a:path>
            </a:pathLst>
          </a:custGeom>
          <a:solidFill>
            <a:srgbClr val="FFF9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41976" y="1407413"/>
            <a:ext cx="1391920" cy="458470"/>
          </a:xfrm>
          <a:custGeom>
            <a:avLst/>
            <a:gdLst/>
            <a:ahLst/>
            <a:cxnLst/>
            <a:rect l="l" t="t" r="r" b="b"/>
            <a:pathLst>
              <a:path w="1391920" h="458469">
                <a:moveTo>
                  <a:pt x="1391412" y="385572"/>
                </a:moveTo>
                <a:lnTo>
                  <a:pt x="1391412" y="72390"/>
                </a:lnTo>
                <a:lnTo>
                  <a:pt x="1389888" y="64008"/>
                </a:lnTo>
                <a:lnTo>
                  <a:pt x="1364889" y="20683"/>
                </a:lnTo>
                <a:lnTo>
                  <a:pt x="1319022" y="762"/>
                </a:lnTo>
                <a:lnTo>
                  <a:pt x="1311402" y="0"/>
                </a:lnTo>
                <a:lnTo>
                  <a:pt x="80010" y="0"/>
                </a:lnTo>
                <a:lnTo>
                  <a:pt x="32256" y="16030"/>
                </a:lnTo>
                <a:lnTo>
                  <a:pt x="3809" y="57150"/>
                </a:lnTo>
                <a:lnTo>
                  <a:pt x="0" y="72390"/>
                </a:lnTo>
                <a:lnTo>
                  <a:pt x="0" y="386334"/>
                </a:lnTo>
                <a:lnTo>
                  <a:pt x="12954" y="421256"/>
                </a:lnTo>
                <a:lnTo>
                  <a:pt x="12954" y="73152"/>
                </a:lnTo>
                <a:lnTo>
                  <a:pt x="13716" y="66294"/>
                </a:lnTo>
                <a:lnTo>
                  <a:pt x="37337" y="28194"/>
                </a:lnTo>
                <a:lnTo>
                  <a:pt x="1318260" y="12954"/>
                </a:lnTo>
                <a:lnTo>
                  <a:pt x="1325118" y="14478"/>
                </a:lnTo>
                <a:lnTo>
                  <a:pt x="1361879" y="35190"/>
                </a:lnTo>
                <a:lnTo>
                  <a:pt x="1378458" y="73914"/>
                </a:lnTo>
                <a:lnTo>
                  <a:pt x="1379220" y="80772"/>
                </a:lnTo>
                <a:lnTo>
                  <a:pt x="1379220" y="419073"/>
                </a:lnTo>
                <a:lnTo>
                  <a:pt x="1384968" y="410291"/>
                </a:lnTo>
                <a:lnTo>
                  <a:pt x="1391412" y="385572"/>
                </a:lnTo>
                <a:close/>
              </a:path>
              <a:path w="1391920" h="458469">
                <a:moveTo>
                  <a:pt x="1379220" y="419073"/>
                </a:moveTo>
                <a:lnTo>
                  <a:pt x="1379220" y="377952"/>
                </a:lnTo>
                <a:lnTo>
                  <a:pt x="1377696" y="391668"/>
                </a:lnTo>
                <a:lnTo>
                  <a:pt x="1370133" y="411539"/>
                </a:lnTo>
                <a:lnTo>
                  <a:pt x="1356379" y="428291"/>
                </a:lnTo>
                <a:lnTo>
                  <a:pt x="1338233" y="440066"/>
                </a:lnTo>
                <a:lnTo>
                  <a:pt x="1317498" y="445008"/>
                </a:lnTo>
                <a:lnTo>
                  <a:pt x="1311402" y="445685"/>
                </a:lnTo>
                <a:lnTo>
                  <a:pt x="80010" y="445645"/>
                </a:lnTo>
                <a:lnTo>
                  <a:pt x="40262" y="432325"/>
                </a:lnTo>
                <a:lnTo>
                  <a:pt x="15240" y="397764"/>
                </a:lnTo>
                <a:lnTo>
                  <a:pt x="12954" y="384048"/>
                </a:lnTo>
                <a:lnTo>
                  <a:pt x="12954" y="421256"/>
                </a:lnTo>
                <a:lnTo>
                  <a:pt x="42672" y="448818"/>
                </a:lnTo>
                <a:lnTo>
                  <a:pt x="80010" y="457939"/>
                </a:lnTo>
                <a:lnTo>
                  <a:pt x="1319784" y="457962"/>
                </a:lnTo>
                <a:lnTo>
                  <a:pt x="1327404" y="456438"/>
                </a:lnTo>
                <a:lnTo>
                  <a:pt x="1351292" y="447570"/>
                </a:lnTo>
                <a:lnTo>
                  <a:pt x="1371038" y="431572"/>
                </a:lnTo>
                <a:lnTo>
                  <a:pt x="1379220" y="419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296915" y="1499869"/>
            <a:ext cx="10801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Verdana"/>
                <a:cs typeface="Verdana"/>
              </a:rPr>
              <a:t>Resource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80681" y="1407413"/>
            <a:ext cx="1392555" cy="458470"/>
          </a:xfrm>
          <a:custGeom>
            <a:avLst/>
            <a:gdLst/>
            <a:ahLst/>
            <a:cxnLst/>
            <a:rect l="l" t="t" r="r" b="b"/>
            <a:pathLst>
              <a:path w="1392554" h="458469">
                <a:moveTo>
                  <a:pt x="12953" y="377952"/>
                </a:moveTo>
                <a:lnTo>
                  <a:pt x="12953" y="326898"/>
                </a:lnTo>
                <a:lnTo>
                  <a:pt x="0" y="326898"/>
                </a:lnTo>
                <a:lnTo>
                  <a:pt x="0" y="377952"/>
                </a:lnTo>
                <a:lnTo>
                  <a:pt x="12953" y="377952"/>
                </a:lnTo>
                <a:close/>
              </a:path>
              <a:path w="1392554" h="458469">
                <a:moveTo>
                  <a:pt x="12953" y="288798"/>
                </a:moveTo>
                <a:lnTo>
                  <a:pt x="12953" y="237744"/>
                </a:lnTo>
                <a:lnTo>
                  <a:pt x="0" y="237744"/>
                </a:lnTo>
                <a:lnTo>
                  <a:pt x="0" y="288798"/>
                </a:lnTo>
                <a:lnTo>
                  <a:pt x="12953" y="288798"/>
                </a:lnTo>
                <a:close/>
              </a:path>
              <a:path w="1392554" h="458469">
                <a:moveTo>
                  <a:pt x="12953" y="199644"/>
                </a:moveTo>
                <a:lnTo>
                  <a:pt x="12953" y="149352"/>
                </a:lnTo>
                <a:lnTo>
                  <a:pt x="0" y="149352"/>
                </a:lnTo>
                <a:lnTo>
                  <a:pt x="0" y="199644"/>
                </a:lnTo>
                <a:lnTo>
                  <a:pt x="12953" y="199644"/>
                </a:lnTo>
                <a:close/>
              </a:path>
              <a:path w="1392554" h="458469">
                <a:moveTo>
                  <a:pt x="15240" y="61722"/>
                </a:moveTo>
                <a:lnTo>
                  <a:pt x="3048" y="58674"/>
                </a:lnTo>
                <a:lnTo>
                  <a:pt x="1524" y="64770"/>
                </a:lnTo>
                <a:lnTo>
                  <a:pt x="0" y="80772"/>
                </a:lnTo>
                <a:lnTo>
                  <a:pt x="0" y="111252"/>
                </a:lnTo>
                <a:lnTo>
                  <a:pt x="12953" y="111252"/>
                </a:lnTo>
                <a:lnTo>
                  <a:pt x="12953" y="73152"/>
                </a:lnTo>
                <a:lnTo>
                  <a:pt x="14477" y="66294"/>
                </a:lnTo>
                <a:lnTo>
                  <a:pt x="15240" y="61722"/>
                </a:lnTo>
                <a:close/>
              </a:path>
              <a:path w="1392554" h="458469">
                <a:moveTo>
                  <a:pt x="73914" y="12954"/>
                </a:moveTo>
                <a:lnTo>
                  <a:pt x="73151" y="762"/>
                </a:lnTo>
                <a:lnTo>
                  <a:pt x="72390" y="762"/>
                </a:lnTo>
                <a:lnTo>
                  <a:pt x="35051" y="13716"/>
                </a:lnTo>
                <a:lnTo>
                  <a:pt x="24384" y="23622"/>
                </a:lnTo>
                <a:lnTo>
                  <a:pt x="32766" y="32766"/>
                </a:lnTo>
                <a:lnTo>
                  <a:pt x="37338" y="28194"/>
                </a:lnTo>
                <a:lnTo>
                  <a:pt x="45272" y="22590"/>
                </a:lnTo>
                <a:lnTo>
                  <a:pt x="51649" y="19302"/>
                </a:lnTo>
                <a:lnTo>
                  <a:pt x="58299" y="16840"/>
                </a:lnTo>
                <a:lnTo>
                  <a:pt x="67056" y="13716"/>
                </a:lnTo>
                <a:lnTo>
                  <a:pt x="73914" y="12954"/>
                </a:lnTo>
                <a:close/>
              </a:path>
              <a:path w="1392554" h="458469">
                <a:moveTo>
                  <a:pt x="162305" y="12954"/>
                </a:moveTo>
                <a:lnTo>
                  <a:pt x="162305" y="0"/>
                </a:lnTo>
                <a:lnTo>
                  <a:pt x="111251" y="0"/>
                </a:lnTo>
                <a:lnTo>
                  <a:pt x="111251" y="12954"/>
                </a:lnTo>
                <a:lnTo>
                  <a:pt x="162305" y="12954"/>
                </a:lnTo>
                <a:close/>
              </a:path>
              <a:path w="1392554" h="458469">
                <a:moveTo>
                  <a:pt x="251460" y="12954"/>
                </a:moveTo>
                <a:lnTo>
                  <a:pt x="251460" y="0"/>
                </a:lnTo>
                <a:lnTo>
                  <a:pt x="200406" y="0"/>
                </a:lnTo>
                <a:lnTo>
                  <a:pt x="200406" y="12954"/>
                </a:lnTo>
                <a:lnTo>
                  <a:pt x="251460" y="12954"/>
                </a:lnTo>
                <a:close/>
              </a:path>
              <a:path w="1392554" h="458469">
                <a:moveTo>
                  <a:pt x="339852" y="12954"/>
                </a:moveTo>
                <a:lnTo>
                  <a:pt x="339852" y="0"/>
                </a:lnTo>
                <a:lnTo>
                  <a:pt x="289560" y="0"/>
                </a:lnTo>
                <a:lnTo>
                  <a:pt x="289560" y="12954"/>
                </a:lnTo>
                <a:lnTo>
                  <a:pt x="339852" y="12954"/>
                </a:lnTo>
                <a:close/>
              </a:path>
              <a:path w="1392554" h="458469">
                <a:moveTo>
                  <a:pt x="429005" y="12954"/>
                </a:moveTo>
                <a:lnTo>
                  <a:pt x="429005" y="0"/>
                </a:lnTo>
                <a:lnTo>
                  <a:pt x="377951" y="0"/>
                </a:lnTo>
                <a:lnTo>
                  <a:pt x="377951" y="12954"/>
                </a:lnTo>
                <a:lnTo>
                  <a:pt x="429005" y="12954"/>
                </a:lnTo>
                <a:close/>
              </a:path>
              <a:path w="1392554" h="458469">
                <a:moveTo>
                  <a:pt x="518160" y="12954"/>
                </a:moveTo>
                <a:lnTo>
                  <a:pt x="518160" y="0"/>
                </a:lnTo>
                <a:lnTo>
                  <a:pt x="467106" y="0"/>
                </a:lnTo>
                <a:lnTo>
                  <a:pt x="467106" y="12954"/>
                </a:lnTo>
                <a:lnTo>
                  <a:pt x="518160" y="12954"/>
                </a:lnTo>
                <a:close/>
              </a:path>
              <a:path w="1392554" h="458469">
                <a:moveTo>
                  <a:pt x="606552" y="12954"/>
                </a:moveTo>
                <a:lnTo>
                  <a:pt x="606552" y="0"/>
                </a:lnTo>
                <a:lnTo>
                  <a:pt x="556260" y="0"/>
                </a:lnTo>
                <a:lnTo>
                  <a:pt x="556260" y="12954"/>
                </a:lnTo>
                <a:lnTo>
                  <a:pt x="606552" y="12954"/>
                </a:lnTo>
                <a:close/>
              </a:path>
              <a:path w="1392554" h="458469">
                <a:moveTo>
                  <a:pt x="695705" y="12954"/>
                </a:moveTo>
                <a:lnTo>
                  <a:pt x="695705" y="0"/>
                </a:lnTo>
                <a:lnTo>
                  <a:pt x="644651" y="0"/>
                </a:lnTo>
                <a:lnTo>
                  <a:pt x="644651" y="12954"/>
                </a:lnTo>
                <a:lnTo>
                  <a:pt x="695705" y="12954"/>
                </a:lnTo>
                <a:close/>
              </a:path>
              <a:path w="1392554" h="458469">
                <a:moveTo>
                  <a:pt x="784860" y="12954"/>
                </a:moveTo>
                <a:lnTo>
                  <a:pt x="784860" y="0"/>
                </a:lnTo>
                <a:lnTo>
                  <a:pt x="733806" y="0"/>
                </a:lnTo>
                <a:lnTo>
                  <a:pt x="733806" y="12954"/>
                </a:lnTo>
                <a:lnTo>
                  <a:pt x="784860" y="12954"/>
                </a:lnTo>
                <a:close/>
              </a:path>
              <a:path w="1392554" h="458469">
                <a:moveTo>
                  <a:pt x="873252" y="12954"/>
                </a:moveTo>
                <a:lnTo>
                  <a:pt x="873252" y="0"/>
                </a:lnTo>
                <a:lnTo>
                  <a:pt x="822960" y="0"/>
                </a:lnTo>
                <a:lnTo>
                  <a:pt x="822960" y="12954"/>
                </a:lnTo>
                <a:lnTo>
                  <a:pt x="873252" y="12954"/>
                </a:lnTo>
                <a:close/>
              </a:path>
              <a:path w="1392554" h="458469">
                <a:moveTo>
                  <a:pt x="962405" y="12954"/>
                </a:moveTo>
                <a:lnTo>
                  <a:pt x="962405" y="0"/>
                </a:lnTo>
                <a:lnTo>
                  <a:pt x="911351" y="0"/>
                </a:lnTo>
                <a:lnTo>
                  <a:pt x="911351" y="12954"/>
                </a:lnTo>
                <a:lnTo>
                  <a:pt x="962405" y="12954"/>
                </a:lnTo>
                <a:close/>
              </a:path>
              <a:path w="1392554" h="458469">
                <a:moveTo>
                  <a:pt x="1051560" y="12954"/>
                </a:moveTo>
                <a:lnTo>
                  <a:pt x="1051560" y="0"/>
                </a:lnTo>
                <a:lnTo>
                  <a:pt x="1000506" y="0"/>
                </a:lnTo>
                <a:lnTo>
                  <a:pt x="1000506" y="12954"/>
                </a:lnTo>
                <a:lnTo>
                  <a:pt x="1051560" y="12954"/>
                </a:lnTo>
                <a:close/>
              </a:path>
              <a:path w="1392554" h="458469">
                <a:moveTo>
                  <a:pt x="1139952" y="12954"/>
                </a:moveTo>
                <a:lnTo>
                  <a:pt x="1139952" y="0"/>
                </a:lnTo>
                <a:lnTo>
                  <a:pt x="1089660" y="0"/>
                </a:lnTo>
                <a:lnTo>
                  <a:pt x="1089660" y="12954"/>
                </a:lnTo>
                <a:lnTo>
                  <a:pt x="1139952" y="12954"/>
                </a:lnTo>
                <a:close/>
              </a:path>
              <a:path w="1392554" h="458469">
                <a:moveTo>
                  <a:pt x="1229105" y="12954"/>
                </a:moveTo>
                <a:lnTo>
                  <a:pt x="1229105" y="0"/>
                </a:lnTo>
                <a:lnTo>
                  <a:pt x="1178052" y="0"/>
                </a:lnTo>
                <a:lnTo>
                  <a:pt x="1178052" y="12954"/>
                </a:lnTo>
                <a:lnTo>
                  <a:pt x="1229105" y="12954"/>
                </a:lnTo>
                <a:close/>
              </a:path>
              <a:path w="1392554" h="458469">
                <a:moveTo>
                  <a:pt x="1318260" y="0"/>
                </a:moveTo>
                <a:lnTo>
                  <a:pt x="1267206" y="0"/>
                </a:lnTo>
                <a:lnTo>
                  <a:pt x="1267206" y="12954"/>
                </a:lnTo>
                <a:lnTo>
                  <a:pt x="1317498" y="12954"/>
                </a:lnTo>
                <a:lnTo>
                  <a:pt x="1318260" y="0"/>
                </a:lnTo>
                <a:close/>
              </a:path>
              <a:path w="1392554" h="458469">
                <a:moveTo>
                  <a:pt x="1388364" y="58674"/>
                </a:moveTo>
                <a:lnTo>
                  <a:pt x="1388364" y="56388"/>
                </a:lnTo>
                <a:lnTo>
                  <a:pt x="1383578" y="44725"/>
                </a:lnTo>
                <a:lnTo>
                  <a:pt x="1378110" y="35447"/>
                </a:lnTo>
                <a:lnTo>
                  <a:pt x="1371292" y="27114"/>
                </a:lnTo>
                <a:lnTo>
                  <a:pt x="1362456" y="18288"/>
                </a:lnTo>
                <a:lnTo>
                  <a:pt x="1357122" y="14478"/>
                </a:lnTo>
                <a:lnTo>
                  <a:pt x="1349502" y="24384"/>
                </a:lnTo>
                <a:lnTo>
                  <a:pt x="1354836" y="28194"/>
                </a:lnTo>
                <a:lnTo>
                  <a:pt x="1361916" y="35154"/>
                </a:lnTo>
                <a:lnTo>
                  <a:pt x="1367866" y="43048"/>
                </a:lnTo>
                <a:lnTo>
                  <a:pt x="1372634" y="51705"/>
                </a:lnTo>
                <a:lnTo>
                  <a:pt x="1376172" y="60960"/>
                </a:lnTo>
                <a:lnTo>
                  <a:pt x="1376172" y="61722"/>
                </a:lnTo>
                <a:lnTo>
                  <a:pt x="1388364" y="58674"/>
                </a:lnTo>
                <a:close/>
              </a:path>
              <a:path w="1392554" h="458469">
                <a:moveTo>
                  <a:pt x="1392174" y="148590"/>
                </a:moveTo>
                <a:lnTo>
                  <a:pt x="1392174" y="97536"/>
                </a:lnTo>
                <a:lnTo>
                  <a:pt x="1379220" y="97536"/>
                </a:lnTo>
                <a:lnTo>
                  <a:pt x="1379220" y="148590"/>
                </a:lnTo>
                <a:lnTo>
                  <a:pt x="1392174" y="148590"/>
                </a:lnTo>
                <a:close/>
              </a:path>
              <a:path w="1392554" h="458469">
                <a:moveTo>
                  <a:pt x="1392174" y="237744"/>
                </a:moveTo>
                <a:lnTo>
                  <a:pt x="1392174" y="186690"/>
                </a:lnTo>
                <a:lnTo>
                  <a:pt x="1379220" y="186690"/>
                </a:lnTo>
                <a:lnTo>
                  <a:pt x="1379220" y="237744"/>
                </a:lnTo>
                <a:lnTo>
                  <a:pt x="1392174" y="237744"/>
                </a:lnTo>
                <a:close/>
              </a:path>
              <a:path w="1392554" h="458469">
                <a:moveTo>
                  <a:pt x="1392174" y="326136"/>
                </a:moveTo>
                <a:lnTo>
                  <a:pt x="1392174" y="275844"/>
                </a:lnTo>
                <a:lnTo>
                  <a:pt x="1379220" y="275844"/>
                </a:lnTo>
                <a:lnTo>
                  <a:pt x="1379220" y="326136"/>
                </a:lnTo>
                <a:lnTo>
                  <a:pt x="1392174" y="326136"/>
                </a:lnTo>
                <a:close/>
              </a:path>
              <a:path w="1392554" h="458469">
                <a:moveTo>
                  <a:pt x="1392174" y="377952"/>
                </a:moveTo>
                <a:lnTo>
                  <a:pt x="1392174" y="364236"/>
                </a:lnTo>
                <a:lnTo>
                  <a:pt x="1379220" y="364236"/>
                </a:lnTo>
                <a:lnTo>
                  <a:pt x="1379220" y="377952"/>
                </a:lnTo>
                <a:lnTo>
                  <a:pt x="1378308" y="386526"/>
                </a:lnTo>
                <a:lnTo>
                  <a:pt x="1377157" y="394492"/>
                </a:lnTo>
                <a:lnTo>
                  <a:pt x="1374942" y="402188"/>
                </a:lnTo>
                <a:lnTo>
                  <a:pt x="1370838" y="409956"/>
                </a:lnTo>
                <a:lnTo>
                  <a:pt x="1370838" y="410718"/>
                </a:lnTo>
                <a:lnTo>
                  <a:pt x="1381506" y="416814"/>
                </a:lnTo>
                <a:lnTo>
                  <a:pt x="1382268" y="416052"/>
                </a:lnTo>
                <a:lnTo>
                  <a:pt x="1386900" y="405014"/>
                </a:lnTo>
                <a:lnTo>
                  <a:pt x="1389587" y="397883"/>
                </a:lnTo>
                <a:lnTo>
                  <a:pt x="1391092" y="390311"/>
                </a:lnTo>
                <a:lnTo>
                  <a:pt x="1392174" y="377952"/>
                </a:lnTo>
                <a:close/>
              </a:path>
              <a:path w="1392554" h="458469">
                <a:moveTo>
                  <a:pt x="1353312" y="446532"/>
                </a:moveTo>
                <a:lnTo>
                  <a:pt x="1347216" y="435102"/>
                </a:lnTo>
                <a:lnTo>
                  <a:pt x="1343406" y="437388"/>
                </a:lnTo>
                <a:lnTo>
                  <a:pt x="1335182" y="441349"/>
                </a:lnTo>
                <a:lnTo>
                  <a:pt x="1327508" y="443631"/>
                </a:lnTo>
                <a:lnTo>
                  <a:pt x="1319592" y="444887"/>
                </a:lnTo>
                <a:lnTo>
                  <a:pt x="1311402" y="445694"/>
                </a:lnTo>
                <a:lnTo>
                  <a:pt x="1301496" y="445770"/>
                </a:lnTo>
                <a:lnTo>
                  <a:pt x="1301496" y="457962"/>
                </a:lnTo>
                <a:lnTo>
                  <a:pt x="1311402" y="457962"/>
                </a:lnTo>
                <a:lnTo>
                  <a:pt x="1321567" y="457698"/>
                </a:lnTo>
                <a:lnTo>
                  <a:pt x="1331556" y="455890"/>
                </a:lnTo>
                <a:lnTo>
                  <a:pt x="1341184" y="452641"/>
                </a:lnTo>
                <a:lnTo>
                  <a:pt x="1353312" y="446532"/>
                </a:lnTo>
                <a:close/>
              </a:path>
              <a:path w="1392554" h="458469">
                <a:moveTo>
                  <a:pt x="1263396" y="457961"/>
                </a:moveTo>
                <a:lnTo>
                  <a:pt x="1263396" y="445770"/>
                </a:lnTo>
                <a:lnTo>
                  <a:pt x="1212342" y="445770"/>
                </a:lnTo>
                <a:lnTo>
                  <a:pt x="1212342" y="457961"/>
                </a:lnTo>
                <a:lnTo>
                  <a:pt x="1263396" y="457961"/>
                </a:lnTo>
                <a:close/>
              </a:path>
              <a:path w="1392554" h="458469">
                <a:moveTo>
                  <a:pt x="1174242" y="457961"/>
                </a:moveTo>
                <a:lnTo>
                  <a:pt x="1174242" y="445770"/>
                </a:lnTo>
                <a:lnTo>
                  <a:pt x="1123950" y="445770"/>
                </a:lnTo>
                <a:lnTo>
                  <a:pt x="1123950" y="457961"/>
                </a:lnTo>
                <a:lnTo>
                  <a:pt x="1174242" y="457961"/>
                </a:lnTo>
                <a:close/>
              </a:path>
              <a:path w="1392554" h="458469">
                <a:moveTo>
                  <a:pt x="1085850" y="457961"/>
                </a:moveTo>
                <a:lnTo>
                  <a:pt x="1085850" y="445770"/>
                </a:lnTo>
                <a:lnTo>
                  <a:pt x="1034796" y="445770"/>
                </a:lnTo>
                <a:lnTo>
                  <a:pt x="1034796" y="457961"/>
                </a:lnTo>
                <a:lnTo>
                  <a:pt x="1085850" y="457961"/>
                </a:lnTo>
                <a:close/>
              </a:path>
              <a:path w="1392554" h="458469">
                <a:moveTo>
                  <a:pt x="996696" y="457961"/>
                </a:moveTo>
                <a:lnTo>
                  <a:pt x="996696" y="445770"/>
                </a:lnTo>
                <a:lnTo>
                  <a:pt x="945642" y="445770"/>
                </a:lnTo>
                <a:lnTo>
                  <a:pt x="945642" y="457961"/>
                </a:lnTo>
                <a:lnTo>
                  <a:pt x="996696" y="457961"/>
                </a:lnTo>
                <a:close/>
              </a:path>
              <a:path w="1392554" h="458469">
                <a:moveTo>
                  <a:pt x="907542" y="457961"/>
                </a:moveTo>
                <a:lnTo>
                  <a:pt x="907542" y="445770"/>
                </a:lnTo>
                <a:lnTo>
                  <a:pt x="857250" y="445770"/>
                </a:lnTo>
                <a:lnTo>
                  <a:pt x="857250" y="457961"/>
                </a:lnTo>
                <a:lnTo>
                  <a:pt x="907542" y="457961"/>
                </a:lnTo>
                <a:close/>
              </a:path>
              <a:path w="1392554" h="458469">
                <a:moveTo>
                  <a:pt x="819150" y="457961"/>
                </a:moveTo>
                <a:lnTo>
                  <a:pt x="819150" y="445770"/>
                </a:lnTo>
                <a:lnTo>
                  <a:pt x="768096" y="445770"/>
                </a:lnTo>
                <a:lnTo>
                  <a:pt x="768096" y="457961"/>
                </a:lnTo>
                <a:lnTo>
                  <a:pt x="819150" y="457961"/>
                </a:lnTo>
                <a:close/>
              </a:path>
              <a:path w="1392554" h="458469">
                <a:moveTo>
                  <a:pt x="729996" y="457961"/>
                </a:moveTo>
                <a:lnTo>
                  <a:pt x="729996" y="445770"/>
                </a:lnTo>
                <a:lnTo>
                  <a:pt x="678942" y="445770"/>
                </a:lnTo>
                <a:lnTo>
                  <a:pt x="678942" y="457961"/>
                </a:lnTo>
                <a:lnTo>
                  <a:pt x="729996" y="457961"/>
                </a:lnTo>
                <a:close/>
              </a:path>
              <a:path w="1392554" h="458469">
                <a:moveTo>
                  <a:pt x="640842" y="457961"/>
                </a:moveTo>
                <a:lnTo>
                  <a:pt x="640842" y="445770"/>
                </a:lnTo>
                <a:lnTo>
                  <a:pt x="590550" y="445770"/>
                </a:lnTo>
                <a:lnTo>
                  <a:pt x="590550" y="457961"/>
                </a:lnTo>
                <a:lnTo>
                  <a:pt x="640842" y="457961"/>
                </a:lnTo>
                <a:close/>
              </a:path>
              <a:path w="1392554" h="458469">
                <a:moveTo>
                  <a:pt x="552450" y="457961"/>
                </a:moveTo>
                <a:lnTo>
                  <a:pt x="552450" y="445770"/>
                </a:lnTo>
                <a:lnTo>
                  <a:pt x="501396" y="445770"/>
                </a:lnTo>
                <a:lnTo>
                  <a:pt x="501396" y="457961"/>
                </a:lnTo>
                <a:lnTo>
                  <a:pt x="552450" y="457961"/>
                </a:lnTo>
                <a:close/>
              </a:path>
              <a:path w="1392554" h="458469">
                <a:moveTo>
                  <a:pt x="463296" y="457961"/>
                </a:moveTo>
                <a:lnTo>
                  <a:pt x="463296" y="445770"/>
                </a:lnTo>
                <a:lnTo>
                  <a:pt x="412242" y="445770"/>
                </a:lnTo>
                <a:lnTo>
                  <a:pt x="412242" y="457961"/>
                </a:lnTo>
                <a:lnTo>
                  <a:pt x="463296" y="457961"/>
                </a:lnTo>
                <a:close/>
              </a:path>
              <a:path w="1392554" h="458469">
                <a:moveTo>
                  <a:pt x="374142" y="457961"/>
                </a:moveTo>
                <a:lnTo>
                  <a:pt x="374142" y="445770"/>
                </a:lnTo>
                <a:lnTo>
                  <a:pt x="323850" y="445770"/>
                </a:lnTo>
                <a:lnTo>
                  <a:pt x="323850" y="457961"/>
                </a:lnTo>
                <a:lnTo>
                  <a:pt x="374142" y="457961"/>
                </a:lnTo>
                <a:close/>
              </a:path>
              <a:path w="1392554" h="458469">
                <a:moveTo>
                  <a:pt x="285750" y="457961"/>
                </a:moveTo>
                <a:lnTo>
                  <a:pt x="285750" y="445770"/>
                </a:lnTo>
                <a:lnTo>
                  <a:pt x="234696" y="445770"/>
                </a:lnTo>
                <a:lnTo>
                  <a:pt x="234696" y="457961"/>
                </a:lnTo>
                <a:lnTo>
                  <a:pt x="285750" y="457961"/>
                </a:lnTo>
                <a:close/>
              </a:path>
              <a:path w="1392554" h="458469">
                <a:moveTo>
                  <a:pt x="196596" y="457961"/>
                </a:moveTo>
                <a:lnTo>
                  <a:pt x="196596" y="445770"/>
                </a:lnTo>
                <a:lnTo>
                  <a:pt x="145542" y="445770"/>
                </a:lnTo>
                <a:lnTo>
                  <a:pt x="145542" y="457961"/>
                </a:lnTo>
                <a:lnTo>
                  <a:pt x="196596" y="457961"/>
                </a:lnTo>
                <a:close/>
              </a:path>
              <a:path w="1392554" h="458469">
                <a:moveTo>
                  <a:pt x="107442" y="457962"/>
                </a:moveTo>
                <a:lnTo>
                  <a:pt x="107442" y="445770"/>
                </a:lnTo>
                <a:lnTo>
                  <a:pt x="80772" y="445770"/>
                </a:lnTo>
                <a:lnTo>
                  <a:pt x="72390" y="444923"/>
                </a:lnTo>
                <a:lnTo>
                  <a:pt x="66294" y="444246"/>
                </a:lnTo>
                <a:lnTo>
                  <a:pt x="60198" y="442722"/>
                </a:lnTo>
                <a:lnTo>
                  <a:pt x="59436" y="441960"/>
                </a:lnTo>
                <a:lnTo>
                  <a:pt x="54864" y="454152"/>
                </a:lnTo>
                <a:lnTo>
                  <a:pt x="57150" y="454914"/>
                </a:lnTo>
                <a:lnTo>
                  <a:pt x="72390" y="457962"/>
                </a:lnTo>
                <a:lnTo>
                  <a:pt x="107442" y="457962"/>
                </a:lnTo>
                <a:close/>
              </a:path>
              <a:path w="1392554" h="458469">
                <a:moveTo>
                  <a:pt x="30479" y="422910"/>
                </a:moveTo>
                <a:lnTo>
                  <a:pt x="12953" y="384048"/>
                </a:lnTo>
                <a:lnTo>
                  <a:pt x="12953" y="381000"/>
                </a:lnTo>
                <a:lnTo>
                  <a:pt x="0" y="381762"/>
                </a:lnTo>
                <a:lnTo>
                  <a:pt x="762" y="386334"/>
                </a:lnTo>
                <a:lnTo>
                  <a:pt x="1524" y="393954"/>
                </a:lnTo>
                <a:lnTo>
                  <a:pt x="3810" y="402336"/>
                </a:lnTo>
                <a:lnTo>
                  <a:pt x="9906" y="416052"/>
                </a:lnTo>
                <a:lnTo>
                  <a:pt x="13716" y="422910"/>
                </a:lnTo>
                <a:lnTo>
                  <a:pt x="19050" y="429006"/>
                </a:lnTo>
                <a:lnTo>
                  <a:pt x="21336" y="432054"/>
                </a:lnTo>
                <a:lnTo>
                  <a:pt x="30479" y="422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42354" y="1524761"/>
            <a:ext cx="459740" cy="223520"/>
          </a:xfrm>
          <a:custGeom>
            <a:avLst/>
            <a:gdLst/>
            <a:ahLst/>
            <a:cxnLst/>
            <a:rect l="l" t="t" r="r" b="b"/>
            <a:pathLst>
              <a:path w="459740" h="223519">
                <a:moveTo>
                  <a:pt x="146304" y="223265"/>
                </a:moveTo>
                <a:lnTo>
                  <a:pt x="146304" y="0"/>
                </a:lnTo>
                <a:lnTo>
                  <a:pt x="0" y="112013"/>
                </a:lnTo>
                <a:lnTo>
                  <a:pt x="146304" y="223265"/>
                </a:lnTo>
                <a:close/>
              </a:path>
              <a:path w="459740" h="223519">
                <a:moveTo>
                  <a:pt x="459486" y="179069"/>
                </a:moveTo>
                <a:lnTo>
                  <a:pt x="459486" y="44195"/>
                </a:lnTo>
                <a:lnTo>
                  <a:pt x="146304" y="44195"/>
                </a:lnTo>
                <a:lnTo>
                  <a:pt x="146304" y="179069"/>
                </a:lnTo>
                <a:lnTo>
                  <a:pt x="459486" y="179069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31685" y="1512569"/>
            <a:ext cx="477520" cy="248920"/>
          </a:xfrm>
          <a:custGeom>
            <a:avLst/>
            <a:gdLst/>
            <a:ahLst/>
            <a:cxnLst/>
            <a:rect l="l" t="t" r="r" b="b"/>
            <a:pathLst>
              <a:path w="477520" h="248919">
                <a:moveTo>
                  <a:pt x="163067" y="50291"/>
                </a:moveTo>
                <a:lnTo>
                  <a:pt x="163067" y="0"/>
                </a:lnTo>
                <a:lnTo>
                  <a:pt x="0" y="124205"/>
                </a:lnTo>
                <a:lnTo>
                  <a:pt x="14477" y="135233"/>
                </a:lnTo>
                <a:lnTo>
                  <a:pt x="14478" y="118871"/>
                </a:lnTo>
                <a:lnTo>
                  <a:pt x="20991" y="123824"/>
                </a:lnTo>
                <a:lnTo>
                  <a:pt x="150114" y="25638"/>
                </a:lnTo>
                <a:lnTo>
                  <a:pt x="150114" y="12191"/>
                </a:lnTo>
                <a:lnTo>
                  <a:pt x="160782" y="17525"/>
                </a:lnTo>
                <a:lnTo>
                  <a:pt x="160782" y="50291"/>
                </a:lnTo>
                <a:lnTo>
                  <a:pt x="163067" y="50291"/>
                </a:lnTo>
                <a:close/>
              </a:path>
              <a:path w="477520" h="248919">
                <a:moveTo>
                  <a:pt x="20991" y="123824"/>
                </a:moveTo>
                <a:lnTo>
                  <a:pt x="14478" y="118871"/>
                </a:lnTo>
                <a:lnTo>
                  <a:pt x="14478" y="128777"/>
                </a:lnTo>
                <a:lnTo>
                  <a:pt x="20991" y="123824"/>
                </a:lnTo>
                <a:close/>
              </a:path>
              <a:path w="477520" h="248919">
                <a:moveTo>
                  <a:pt x="160782" y="230123"/>
                </a:moveTo>
                <a:lnTo>
                  <a:pt x="20991" y="123824"/>
                </a:lnTo>
                <a:lnTo>
                  <a:pt x="14478" y="128777"/>
                </a:lnTo>
                <a:lnTo>
                  <a:pt x="14477" y="135233"/>
                </a:lnTo>
                <a:lnTo>
                  <a:pt x="150114" y="238545"/>
                </a:lnTo>
                <a:lnTo>
                  <a:pt x="150114" y="235457"/>
                </a:lnTo>
                <a:lnTo>
                  <a:pt x="160782" y="230123"/>
                </a:lnTo>
                <a:close/>
              </a:path>
              <a:path w="477520" h="248919">
                <a:moveTo>
                  <a:pt x="160782" y="17525"/>
                </a:moveTo>
                <a:lnTo>
                  <a:pt x="150114" y="12191"/>
                </a:lnTo>
                <a:lnTo>
                  <a:pt x="150114" y="25638"/>
                </a:lnTo>
                <a:lnTo>
                  <a:pt x="160782" y="17525"/>
                </a:lnTo>
                <a:close/>
              </a:path>
              <a:path w="477520" h="248919">
                <a:moveTo>
                  <a:pt x="160782" y="50291"/>
                </a:moveTo>
                <a:lnTo>
                  <a:pt x="160782" y="17525"/>
                </a:lnTo>
                <a:lnTo>
                  <a:pt x="150114" y="25638"/>
                </a:lnTo>
                <a:lnTo>
                  <a:pt x="150114" y="63245"/>
                </a:lnTo>
                <a:lnTo>
                  <a:pt x="156972" y="63245"/>
                </a:lnTo>
                <a:lnTo>
                  <a:pt x="156972" y="50291"/>
                </a:lnTo>
                <a:lnTo>
                  <a:pt x="160782" y="50291"/>
                </a:lnTo>
                <a:close/>
              </a:path>
              <a:path w="477520" h="248919">
                <a:moveTo>
                  <a:pt x="470154" y="185165"/>
                </a:moveTo>
                <a:lnTo>
                  <a:pt x="150114" y="185165"/>
                </a:lnTo>
                <a:lnTo>
                  <a:pt x="150114" y="222011"/>
                </a:lnTo>
                <a:lnTo>
                  <a:pt x="156972" y="227226"/>
                </a:lnTo>
                <a:lnTo>
                  <a:pt x="156972" y="197357"/>
                </a:lnTo>
                <a:lnTo>
                  <a:pt x="163067" y="191261"/>
                </a:lnTo>
                <a:lnTo>
                  <a:pt x="163067" y="197357"/>
                </a:lnTo>
                <a:lnTo>
                  <a:pt x="464058" y="197357"/>
                </a:lnTo>
                <a:lnTo>
                  <a:pt x="464058" y="191261"/>
                </a:lnTo>
                <a:lnTo>
                  <a:pt x="470154" y="185165"/>
                </a:lnTo>
                <a:close/>
              </a:path>
              <a:path w="477520" h="248919">
                <a:moveTo>
                  <a:pt x="160782" y="246670"/>
                </a:moveTo>
                <a:lnTo>
                  <a:pt x="160782" y="230123"/>
                </a:lnTo>
                <a:lnTo>
                  <a:pt x="150114" y="235457"/>
                </a:lnTo>
                <a:lnTo>
                  <a:pt x="150114" y="238545"/>
                </a:lnTo>
                <a:lnTo>
                  <a:pt x="160782" y="246670"/>
                </a:lnTo>
                <a:close/>
              </a:path>
              <a:path w="477520" h="248919">
                <a:moveTo>
                  <a:pt x="477012" y="197357"/>
                </a:moveTo>
                <a:lnTo>
                  <a:pt x="477012" y="50291"/>
                </a:lnTo>
                <a:lnTo>
                  <a:pt x="156972" y="50291"/>
                </a:lnTo>
                <a:lnTo>
                  <a:pt x="163067" y="56387"/>
                </a:lnTo>
                <a:lnTo>
                  <a:pt x="163067" y="63245"/>
                </a:lnTo>
                <a:lnTo>
                  <a:pt x="464058" y="63245"/>
                </a:lnTo>
                <a:lnTo>
                  <a:pt x="464058" y="56387"/>
                </a:lnTo>
                <a:lnTo>
                  <a:pt x="470154" y="63245"/>
                </a:lnTo>
                <a:lnTo>
                  <a:pt x="470154" y="197357"/>
                </a:lnTo>
                <a:lnTo>
                  <a:pt x="477012" y="197357"/>
                </a:lnTo>
                <a:close/>
              </a:path>
              <a:path w="477520" h="248919">
                <a:moveTo>
                  <a:pt x="163067" y="63245"/>
                </a:moveTo>
                <a:lnTo>
                  <a:pt x="163067" y="56387"/>
                </a:lnTo>
                <a:lnTo>
                  <a:pt x="156972" y="50291"/>
                </a:lnTo>
                <a:lnTo>
                  <a:pt x="156972" y="63245"/>
                </a:lnTo>
                <a:lnTo>
                  <a:pt x="163067" y="63245"/>
                </a:lnTo>
                <a:close/>
              </a:path>
              <a:path w="477520" h="248919">
                <a:moveTo>
                  <a:pt x="163067" y="197357"/>
                </a:moveTo>
                <a:lnTo>
                  <a:pt x="163067" y="191261"/>
                </a:lnTo>
                <a:lnTo>
                  <a:pt x="156972" y="197357"/>
                </a:lnTo>
                <a:lnTo>
                  <a:pt x="163067" y="197357"/>
                </a:lnTo>
                <a:close/>
              </a:path>
              <a:path w="477520" h="248919">
                <a:moveTo>
                  <a:pt x="163067" y="248411"/>
                </a:moveTo>
                <a:lnTo>
                  <a:pt x="163067" y="197357"/>
                </a:lnTo>
                <a:lnTo>
                  <a:pt x="156972" y="197357"/>
                </a:lnTo>
                <a:lnTo>
                  <a:pt x="156972" y="227226"/>
                </a:lnTo>
                <a:lnTo>
                  <a:pt x="160782" y="230123"/>
                </a:lnTo>
                <a:lnTo>
                  <a:pt x="160782" y="246670"/>
                </a:lnTo>
                <a:lnTo>
                  <a:pt x="163067" y="248411"/>
                </a:lnTo>
                <a:close/>
              </a:path>
              <a:path w="477520" h="248919">
                <a:moveTo>
                  <a:pt x="470154" y="63245"/>
                </a:moveTo>
                <a:lnTo>
                  <a:pt x="464058" y="56387"/>
                </a:lnTo>
                <a:lnTo>
                  <a:pt x="464058" y="63245"/>
                </a:lnTo>
                <a:lnTo>
                  <a:pt x="470154" y="63245"/>
                </a:lnTo>
                <a:close/>
              </a:path>
              <a:path w="477520" h="248919">
                <a:moveTo>
                  <a:pt x="470154" y="185165"/>
                </a:moveTo>
                <a:lnTo>
                  <a:pt x="470154" y="63245"/>
                </a:lnTo>
                <a:lnTo>
                  <a:pt x="464058" y="63245"/>
                </a:lnTo>
                <a:lnTo>
                  <a:pt x="464058" y="185165"/>
                </a:lnTo>
                <a:lnTo>
                  <a:pt x="470154" y="185165"/>
                </a:lnTo>
                <a:close/>
              </a:path>
              <a:path w="477520" h="248919">
                <a:moveTo>
                  <a:pt x="470154" y="197357"/>
                </a:moveTo>
                <a:lnTo>
                  <a:pt x="470154" y="185165"/>
                </a:lnTo>
                <a:lnTo>
                  <a:pt x="464058" y="191261"/>
                </a:lnTo>
                <a:lnTo>
                  <a:pt x="464058" y="197357"/>
                </a:lnTo>
                <a:lnTo>
                  <a:pt x="470154" y="197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48071" y="2638805"/>
            <a:ext cx="1379220" cy="445770"/>
          </a:xfrm>
          <a:custGeom>
            <a:avLst/>
            <a:gdLst/>
            <a:ahLst/>
            <a:cxnLst/>
            <a:rect l="l" t="t" r="r" b="b"/>
            <a:pathLst>
              <a:path w="1379220" h="445769">
                <a:moveTo>
                  <a:pt x="1379220" y="371855"/>
                </a:moveTo>
                <a:lnTo>
                  <a:pt x="1379220" y="74675"/>
                </a:lnTo>
                <a:lnTo>
                  <a:pt x="1373350" y="45648"/>
                </a:lnTo>
                <a:lnTo>
                  <a:pt x="1357407" y="21907"/>
                </a:lnTo>
                <a:lnTo>
                  <a:pt x="1333892" y="5881"/>
                </a:lnTo>
                <a:lnTo>
                  <a:pt x="1305306" y="0"/>
                </a:lnTo>
                <a:lnTo>
                  <a:pt x="74676" y="0"/>
                </a:lnTo>
                <a:lnTo>
                  <a:pt x="45648" y="5881"/>
                </a:lnTo>
                <a:lnTo>
                  <a:pt x="21907" y="21907"/>
                </a:lnTo>
                <a:lnTo>
                  <a:pt x="5881" y="45648"/>
                </a:lnTo>
                <a:lnTo>
                  <a:pt x="0" y="74675"/>
                </a:lnTo>
                <a:lnTo>
                  <a:pt x="0" y="371855"/>
                </a:lnTo>
                <a:lnTo>
                  <a:pt x="5881" y="400764"/>
                </a:lnTo>
                <a:lnTo>
                  <a:pt x="21907" y="424243"/>
                </a:lnTo>
                <a:lnTo>
                  <a:pt x="45648" y="440007"/>
                </a:lnTo>
                <a:lnTo>
                  <a:pt x="74676" y="445769"/>
                </a:lnTo>
                <a:lnTo>
                  <a:pt x="1305306" y="445769"/>
                </a:lnTo>
                <a:lnTo>
                  <a:pt x="1333892" y="440007"/>
                </a:lnTo>
                <a:lnTo>
                  <a:pt x="1357407" y="424243"/>
                </a:lnTo>
                <a:lnTo>
                  <a:pt x="1373350" y="400764"/>
                </a:lnTo>
                <a:lnTo>
                  <a:pt x="1379220" y="371855"/>
                </a:lnTo>
                <a:close/>
              </a:path>
            </a:pathLst>
          </a:custGeom>
          <a:solidFill>
            <a:srgbClr val="FFF9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41976" y="2632710"/>
            <a:ext cx="1391920" cy="459105"/>
          </a:xfrm>
          <a:custGeom>
            <a:avLst/>
            <a:gdLst/>
            <a:ahLst/>
            <a:cxnLst/>
            <a:rect l="l" t="t" r="r" b="b"/>
            <a:pathLst>
              <a:path w="1391920" h="459105">
                <a:moveTo>
                  <a:pt x="1391412" y="385572"/>
                </a:moveTo>
                <a:lnTo>
                  <a:pt x="1391412" y="72390"/>
                </a:lnTo>
                <a:lnTo>
                  <a:pt x="1389888" y="64008"/>
                </a:lnTo>
                <a:lnTo>
                  <a:pt x="1364889" y="20683"/>
                </a:lnTo>
                <a:lnTo>
                  <a:pt x="1319022" y="762"/>
                </a:lnTo>
                <a:lnTo>
                  <a:pt x="1311402" y="0"/>
                </a:lnTo>
                <a:lnTo>
                  <a:pt x="80010" y="0"/>
                </a:lnTo>
                <a:lnTo>
                  <a:pt x="32418" y="16092"/>
                </a:lnTo>
                <a:lnTo>
                  <a:pt x="3809" y="57150"/>
                </a:lnTo>
                <a:lnTo>
                  <a:pt x="0" y="73152"/>
                </a:lnTo>
                <a:lnTo>
                  <a:pt x="0" y="386334"/>
                </a:lnTo>
                <a:lnTo>
                  <a:pt x="12954" y="421501"/>
                </a:lnTo>
                <a:lnTo>
                  <a:pt x="12954" y="73152"/>
                </a:lnTo>
                <a:lnTo>
                  <a:pt x="13716" y="67056"/>
                </a:lnTo>
                <a:lnTo>
                  <a:pt x="31959" y="33486"/>
                </a:lnTo>
                <a:lnTo>
                  <a:pt x="67056" y="14478"/>
                </a:lnTo>
                <a:lnTo>
                  <a:pt x="1318260" y="12954"/>
                </a:lnTo>
                <a:lnTo>
                  <a:pt x="1325118" y="14478"/>
                </a:lnTo>
                <a:lnTo>
                  <a:pt x="1361779" y="35271"/>
                </a:lnTo>
                <a:lnTo>
                  <a:pt x="1378458" y="73914"/>
                </a:lnTo>
                <a:lnTo>
                  <a:pt x="1379220" y="80772"/>
                </a:lnTo>
                <a:lnTo>
                  <a:pt x="1379220" y="419295"/>
                </a:lnTo>
                <a:lnTo>
                  <a:pt x="1385059" y="410339"/>
                </a:lnTo>
                <a:lnTo>
                  <a:pt x="1391412" y="385572"/>
                </a:lnTo>
                <a:close/>
              </a:path>
              <a:path w="1391920" h="459105">
                <a:moveTo>
                  <a:pt x="1379220" y="419295"/>
                </a:moveTo>
                <a:lnTo>
                  <a:pt x="1379220" y="377952"/>
                </a:lnTo>
                <a:lnTo>
                  <a:pt x="1377696" y="391668"/>
                </a:lnTo>
                <a:lnTo>
                  <a:pt x="1370370" y="411357"/>
                </a:lnTo>
                <a:lnTo>
                  <a:pt x="1356440" y="428215"/>
                </a:lnTo>
                <a:lnTo>
                  <a:pt x="1338089" y="440134"/>
                </a:lnTo>
                <a:lnTo>
                  <a:pt x="1317498" y="445008"/>
                </a:lnTo>
                <a:lnTo>
                  <a:pt x="1311402" y="445685"/>
                </a:lnTo>
                <a:lnTo>
                  <a:pt x="80010" y="445649"/>
                </a:lnTo>
                <a:lnTo>
                  <a:pt x="40305" y="432344"/>
                </a:lnTo>
                <a:lnTo>
                  <a:pt x="15240" y="397764"/>
                </a:lnTo>
                <a:lnTo>
                  <a:pt x="12954" y="384048"/>
                </a:lnTo>
                <a:lnTo>
                  <a:pt x="12954" y="421501"/>
                </a:lnTo>
                <a:lnTo>
                  <a:pt x="42672" y="448818"/>
                </a:lnTo>
                <a:lnTo>
                  <a:pt x="80010" y="458642"/>
                </a:lnTo>
                <a:lnTo>
                  <a:pt x="1311402" y="458724"/>
                </a:lnTo>
                <a:lnTo>
                  <a:pt x="1319784" y="457962"/>
                </a:lnTo>
                <a:lnTo>
                  <a:pt x="1327404" y="456438"/>
                </a:lnTo>
                <a:lnTo>
                  <a:pt x="1351351" y="447701"/>
                </a:lnTo>
                <a:lnTo>
                  <a:pt x="1371138" y="431692"/>
                </a:lnTo>
                <a:lnTo>
                  <a:pt x="1379220" y="419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296915" y="2725166"/>
            <a:ext cx="10801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Verdana"/>
                <a:cs typeface="Verdana"/>
              </a:rPr>
              <a:t>Resource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57416" y="2750820"/>
            <a:ext cx="459740" cy="222885"/>
          </a:xfrm>
          <a:custGeom>
            <a:avLst/>
            <a:gdLst/>
            <a:ahLst/>
            <a:cxnLst/>
            <a:rect l="l" t="t" r="r" b="b"/>
            <a:pathLst>
              <a:path w="459740" h="222885">
                <a:moveTo>
                  <a:pt x="313181" y="178307"/>
                </a:moveTo>
                <a:lnTo>
                  <a:pt x="313181" y="43433"/>
                </a:lnTo>
                <a:lnTo>
                  <a:pt x="0" y="43433"/>
                </a:lnTo>
                <a:lnTo>
                  <a:pt x="0" y="178307"/>
                </a:lnTo>
                <a:lnTo>
                  <a:pt x="313181" y="178307"/>
                </a:lnTo>
                <a:close/>
              </a:path>
              <a:path w="459740" h="222885">
                <a:moveTo>
                  <a:pt x="459485" y="111251"/>
                </a:moveTo>
                <a:lnTo>
                  <a:pt x="313181" y="0"/>
                </a:lnTo>
                <a:lnTo>
                  <a:pt x="313181" y="222503"/>
                </a:lnTo>
                <a:lnTo>
                  <a:pt x="459485" y="111251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50557" y="2737866"/>
            <a:ext cx="477520" cy="248920"/>
          </a:xfrm>
          <a:custGeom>
            <a:avLst/>
            <a:gdLst/>
            <a:ahLst/>
            <a:cxnLst/>
            <a:rect l="l" t="t" r="r" b="b"/>
            <a:pathLst>
              <a:path w="477520" h="248919">
                <a:moveTo>
                  <a:pt x="320040" y="50291"/>
                </a:moveTo>
                <a:lnTo>
                  <a:pt x="0" y="50291"/>
                </a:lnTo>
                <a:lnTo>
                  <a:pt x="0" y="197357"/>
                </a:lnTo>
                <a:lnTo>
                  <a:pt x="6858" y="197357"/>
                </a:lnTo>
                <a:lnTo>
                  <a:pt x="6858" y="63245"/>
                </a:lnTo>
                <a:lnTo>
                  <a:pt x="12954" y="56387"/>
                </a:lnTo>
                <a:lnTo>
                  <a:pt x="12954" y="63245"/>
                </a:lnTo>
                <a:lnTo>
                  <a:pt x="313944" y="63245"/>
                </a:lnTo>
                <a:lnTo>
                  <a:pt x="313944" y="56387"/>
                </a:lnTo>
                <a:lnTo>
                  <a:pt x="320040" y="50291"/>
                </a:lnTo>
                <a:close/>
              </a:path>
              <a:path w="477520" h="248919">
                <a:moveTo>
                  <a:pt x="12954" y="63245"/>
                </a:moveTo>
                <a:lnTo>
                  <a:pt x="12954" y="56387"/>
                </a:lnTo>
                <a:lnTo>
                  <a:pt x="6858" y="63245"/>
                </a:lnTo>
                <a:lnTo>
                  <a:pt x="12954" y="63245"/>
                </a:lnTo>
                <a:close/>
              </a:path>
              <a:path w="477520" h="248919">
                <a:moveTo>
                  <a:pt x="12954" y="185165"/>
                </a:moveTo>
                <a:lnTo>
                  <a:pt x="12954" y="63245"/>
                </a:lnTo>
                <a:lnTo>
                  <a:pt x="6858" y="63245"/>
                </a:lnTo>
                <a:lnTo>
                  <a:pt x="6858" y="185165"/>
                </a:lnTo>
                <a:lnTo>
                  <a:pt x="12954" y="185165"/>
                </a:lnTo>
                <a:close/>
              </a:path>
              <a:path w="477520" h="248919">
                <a:moveTo>
                  <a:pt x="326136" y="222591"/>
                </a:moveTo>
                <a:lnTo>
                  <a:pt x="326136" y="185165"/>
                </a:lnTo>
                <a:lnTo>
                  <a:pt x="6858" y="185165"/>
                </a:lnTo>
                <a:lnTo>
                  <a:pt x="12954" y="191261"/>
                </a:lnTo>
                <a:lnTo>
                  <a:pt x="12954" y="197357"/>
                </a:lnTo>
                <a:lnTo>
                  <a:pt x="313944" y="197357"/>
                </a:lnTo>
                <a:lnTo>
                  <a:pt x="313944" y="191261"/>
                </a:lnTo>
                <a:lnTo>
                  <a:pt x="320040" y="197357"/>
                </a:lnTo>
                <a:lnTo>
                  <a:pt x="320040" y="227226"/>
                </a:lnTo>
                <a:lnTo>
                  <a:pt x="326136" y="222591"/>
                </a:lnTo>
                <a:close/>
              </a:path>
              <a:path w="477520" h="248919">
                <a:moveTo>
                  <a:pt x="12954" y="197357"/>
                </a:moveTo>
                <a:lnTo>
                  <a:pt x="12954" y="191261"/>
                </a:lnTo>
                <a:lnTo>
                  <a:pt x="6858" y="185165"/>
                </a:lnTo>
                <a:lnTo>
                  <a:pt x="6858" y="197357"/>
                </a:lnTo>
                <a:lnTo>
                  <a:pt x="12954" y="197357"/>
                </a:lnTo>
                <a:close/>
              </a:path>
              <a:path w="477520" h="248919">
                <a:moveTo>
                  <a:pt x="477012" y="124205"/>
                </a:moveTo>
                <a:lnTo>
                  <a:pt x="313944" y="0"/>
                </a:lnTo>
                <a:lnTo>
                  <a:pt x="313944" y="50291"/>
                </a:lnTo>
                <a:lnTo>
                  <a:pt x="316230" y="50291"/>
                </a:lnTo>
                <a:lnTo>
                  <a:pt x="316230" y="17525"/>
                </a:lnTo>
                <a:lnTo>
                  <a:pt x="326136" y="12953"/>
                </a:lnTo>
                <a:lnTo>
                  <a:pt x="326136" y="25058"/>
                </a:lnTo>
                <a:lnTo>
                  <a:pt x="456020" y="123824"/>
                </a:lnTo>
                <a:lnTo>
                  <a:pt x="462534" y="118871"/>
                </a:lnTo>
                <a:lnTo>
                  <a:pt x="462534" y="135233"/>
                </a:lnTo>
                <a:lnTo>
                  <a:pt x="477012" y="124205"/>
                </a:lnTo>
                <a:close/>
              </a:path>
              <a:path w="477520" h="248919">
                <a:moveTo>
                  <a:pt x="320040" y="63245"/>
                </a:moveTo>
                <a:lnTo>
                  <a:pt x="320040" y="50291"/>
                </a:lnTo>
                <a:lnTo>
                  <a:pt x="313944" y="56387"/>
                </a:lnTo>
                <a:lnTo>
                  <a:pt x="313944" y="63245"/>
                </a:lnTo>
                <a:lnTo>
                  <a:pt x="320040" y="63245"/>
                </a:lnTo>
                <a:close/>
              </a:path>
              <a:path w="477520" h="248919">
                <a:moveTo>
                  <a:pt x="320040" y="197357"/>
                </a:moveTo>
                <a:lnTo>
                  <a:pt x="313944" y="191261"/>
                </a:lnTo>
                <a:lnTo>
                  <a:pt x="313944" y="197357"/>
                </a:lnTo>
                <a:lnTo>
                  <a:pt x="320040" y="197357"/>
                </a:lnTo>
                <a:close/>
              </a:path>
              <a:path w="477520" h="248919">
                <a:moveTo>
                  <a:pt x="320040" y="227226"/>
                </a:moveTo>
                <a:lnTo>
                  <a:pt x="320040" y="197357"/>
                </a:lnTo>
                <a:lnTo>
                  <a:pt x="313944" y="197357"/>
                </a:lnTo>
                <a:lnTo>
                  <a:pt x="313944" y="248411"/>
                </a:lnTo>
                <a:lnTo>
                  <a:pt x="316230" y="246670"/>
                </a:lnTo>
                <a:lnTo>
                  <a:pt x="316230" y="230123"/>
                </a:lnTo>
                <a:lnTo>
                  <a:pt x="320040" y="227226"/>
                </a:lnTo>
                <a:close/>
              </a:path>
              <a:path w="477520" h="248919">
                <a:moveTo>
                  <a:pt x="326136" y="25058"/>
                </a:moveTo>
                <a:lnTo>
                  <a:pt x="326136" y="12953"/>
                </a:lnTo>
                <a:lnTo>
                  <a:pt x="316230" y="17525"/>
                </a:lnTo>
                <a:lnTo>
                  <a:pt x="326136" y="25058"/>
                </a:lnTo>
                <a:close/>
              </a:path>
              <a:path w="477520" h="248919">
                <a:moveTo>
                  <a:pt x="326136" y="63245"/>
                </a:moveTo>
                <a:lnTo>
                  <a:pt x="326136" y="25058"/>
                </a:lnTo>
                <a:lnTo>
                  <a:pt x="316230" y="17525"/>
                </a:lnTo>
                <a:lnTo>
                  <a:pt x="316230" y="50291"/>
                </a:lnTo>
                <a:lnTo>
                  <a:pt x="320040" y="50291"/>
                </a:lnTo>
                <a:lnTo>
                  <a:pt x="320040" y="63245"/>
                </a:lnTo>
                <a:lnTo>
                  <a:pt x="326136" y="63245"/>
                </a:lnTo>
                <a:close/>
              </a:path>
              <a:path w="477520" h="248919">
                <a:moveTo>
                  <a:pt x="462534" y="135233"/>
                </a:moveTo>
                <a:lnTo>
                  <a:pt x="462534" y="128777"/>
                </a:lnTo>
                <a:lnTo>
                  <a:pt x="456020" y="123824"/>
                </a:lnTo>
                <a:lnTo>
                  <a:pt x="316230" y="230123"/>
                </a:lnTo>
                <a:lnTo>
                  <a:pt x="326136" y="235457"/>
                </a:lnTo>
                <a:lnTo>
                  <a:pt x="326136" y="239125"/>
                </a:lnTo>
                <a:lnTo>
                  <a:pt x="462534" y="135233"/>
                </a:lnTo>
                <a:close/>
              </a:path>
              <a:path w="477520" h="248919">
                <a:moveTo>
                  <a:pt x="326136" y="239125"/>
                </a:moveTo>
                <a:lnTo>
                  <a:pt x="326136" y="235457"/>
                </a:lnTo>
                <a:lnTo>
                  <a:pt x="316230" y="230123"/>
                </a:lnTo>
                <a:lnTo>
                  <a:pt x="316230" y="246670"/>
                </a:lnTo>
                <a:lnTo>
                  <a:pt x="326136" y="239125"/>
                </a:lnTo>
                <a:close/>
              </a:path>
              <a:path w="477520" h="248919">
                <a:moveTo>
                  <a:pt x="462534" y="128777"/>
                </a:moveTo>
                <a:lnTo>
                  <a:pt x="462534" y="118871"/>
                </a:lnTo>
                <a:lnTo>
                  <a:pt x="456020" y="123824"/>
                </a:lnTo>
                <a:lnTo>
                  <a:pt x="462534" y="128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47026" y="2638805"/>
            <a:ext cx="1379220" cy="445770"/>
          </a:xfrm>
          <a:custGeom>
            <a:avLst/>
            <a:gdLst/>
            <a:ahLst/>
            <a:cxnLst/>
            <a:rect l="l" t="t" r="r" b="b"/>
            <a:pathLst>
              <a:path w="1379220" h="445769">
                <a:moveTo>
                  <a:pt x="0" y="0"/>
                </a:moveTo>
                <a:lnTo>
                  <a:pt x="0" y="445769"/>
                </a:lnTo>
                <a:lnTo>
                  <a:pt x="1379220" y="445769"/>
                </a:lnTo>
                <a:lnTo>
                  <a:pt x="1379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40168" y="2632710"/>
            <a:ext cx="1392555" cy="459105"/>
          </a:xfrm>
          <a:custGeom>
            <a:avLst/>
            <a:gdLst/>
            <a:ahLst/>
            <a:cxnLst/>
            <a:rect l="l" t="t" r="r" b="b"/>
            <a:pathLst>
              <a:path w="1392554" h="459105">
                <a:moveTo>
                  <a:pt x="1392174" y="458724"/>
                </a:moveTo>
                <a:lnTo>
                  <a:pt x="1392174" y="0"/>
                </a:lnTo>
                <a:lnTo>
                  <a:pt x="0" y="0"/>
                </a:lnTo>
                <a:lnTo>
                  <a:pt x="0" y="458724"/>
                </a:lnTo>
                <a:lnTo>
                  <a:pt x="6857" y="458724"/>
                </a:lnTo>
                <a:lnTo>
                  <a:pt x="6857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379220" y="12954"/>
                </a:lnTo>
                <a:lnTo>
                  <a:pt x="1379220" y="6096"/>
                </a:lnTo>
                <a:lnTo>
                  <a:pt x="1386077" y="12954"/>
                </a:lnTo>
                <a:lnTo>
                  <a:pt x="1386077" y="458724"/>
                </a:lnTo>
                <a:lnTo>
                  <a:pt x="1392174" y="458724"/>
                </a:lnTo>
                <a:close/>
              </a:path>
              <a:path w="1392554" h="459105">
                <a:moveTo>
                  <a:pt x="12953" y="12954"/>
                </a:moveTo>
                <a:lnTo>
                  <a:pt x="12953" y="6096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1392554" h="459105">
                <a:moveTo>
                  <a:pt x="12953" y="445770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7" y="445770"/>
                </a:lnTo>
                <a:lnTo>
                  <a:pt x="12953" y="445770"/>
                </a:lnTo>
                <a:close/>
              </a:path>
              <a:path w="1392554" h="459105">
                <a:moveTo>
                  <a:pt x="1386077" y="445770"/>
                </a:moveTo>
                <a:lnTo>
                  <a:pt x="6857" y="445770"/>
                </a:lnTo>
                <a:lnTo>
                  <a:pt x="12953" y="451866"/>
                </a:lnTo>
                <a:lnTo>
                  <a:pt x="12953" y="458724"/>
                </a:lnTo>
                <a:lnTo>
                  <a:pt x="1379220" y="458724"/>
                </a:lnTo>
                <a:lnTo>
                  <a:pt x="1379220" y="451866"/>
                </a:lnTo>
                <a:lnTo>
                  <a:pt x="1386077" y="445770"/>
                </a:lnTo>
                <a:close/>
              </a:path>
              <a:path w="1392554" h="459105">
                <a:moveTo>
                  <a:pt x="12953" y="458724"/>
                </a:moveTo>
                <a:lnTo>
                  <a:pt x="12953" y="451866"/>
                </a:lnTo>
                <a:lnTo>
                  <a:pt x="6857" y="445770"/>
                </a:lnTo>
                <a:lnTo>
                  <a:pt x="6857" y="458724"/>
                </a:lnTo>
                <a:lnTo>
                  <a:pt x="12953" y="458724"/>
                </a:lnTo>
                <a:close/>
              </a:path>
              <a:path w="1392554" h="459105">
                <a:moveTo>
                  <a:pt x="1386077" y="12954"/>
                </a:moveTo>
                <a:lnTo>
                  <a:pt x="1379220" y="6096"/>
                </a:lnTo>
                <a:lnTo>
                  <a:pt x="1379220" y="12954"/>
                </a:lnTo>
                <a:lnTo>
                  <a:pt x="1386077" y="12954"/>
                </a:lnTo>
                <a:close/>
              </a:path>
              <a:path w="1392554" h="459105">
                <a:moveTo>
                  <a:pt x="1386077" y="445770"/>
                </a:moveTo>
                <a:lnTo>
                  <a:pt x="1386077" y="12954"/>
                </a:lnTo>
                <a:lnTo>
                  <a:pt x="1379220" y="12954"/>
                </a:lnTo>
                <a:lnTo>
                  <a:pt x="1379220" y="445770"/>
                </a:lnTo>
                <a:lnTo>
                  <a:pt x="1386077" y="445770"/>
                </a:lnTo>
                <a:close/>
              </a:path>
              <a:path w="1392554" h="459105">
                <a:moveTo>
                  <a:pt x="1386077" y="458724"/>
                </a:moveTo>
                <a:lnTo>
                  <a:pt x="1386077" y="445770"/>
                </a:lnTo>
                <a:lnTo>
                  <a:pt x="1379220" y="451866"/>
                </a:lnTo>
                <a:lnTo>
                  <a:pt x="1379220" y="458724"/>
                </a:lnTo>
                <a:lnTo>
                  <a:pt x="1386077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447026" y="2725166"/>
            <a:ext cx="13792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Verdana"/>
                <a:cs typeface="Verdana"/>
              </a:rPr>
              <a:t>Resource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86778" y="5570220"/>
            <a:ext cx="1379220" cy="401955"/>
          </a:xfrm>
          <a:custGeom>
            <a:avLst/>
            <a:gdLst/>
            <a:ahLst/>
            <a:cxnLst/>
            <a:rect l="l" t="t" r="r" b="b"/>
            <a:pathLst>
              <a:path w="1379220" h="401954">
                <a:moveTo>
                  <a:pt x="1379220" y="334518"/>
                </a:moveTo>
                <a:lnTo>
                  <a:pt x="1379220" y="67056"/>
                </a:lnTo>
                <a:lnTo>
                  <a:pt x="1373993" y="40826"/>
                </a:lnTo>
                <a:lnTo>
                  <a:pt x="1359693" y="19526"/>
                </a:lnTo>
                <a:lnTo>
                  <a:pt x="1338393" y="5226"/>
                </a:lnTo>
                <a:lnTo>
                  <a:pt x="1312164" y="0"/>
                </a:lnTo>
                <a:lnTo>
                  <a:pt x="67056" y="0"/>
                </a:lnTo>
                <a:lnTo>
                  <a:pt x="41147" y="5226"/>
                </a:lnTo>
                <a:lnTo>
                  <a:pt x="19811" y="19526"/>
                </a:lnTo>
                <a:lnTo>
                  <a:pt x="5333" y="40826"/>
                </a:lnTo>
                <a:lnTo>
                  <a:pt x="0" y="67056"/>
                </a:lnTo>
                <a:lnTo>
                  <a:pt x="0" y="334518"/>
                </a:lnTo>
                <a:lnTo>
                  <a:pt x="5334" y="360747"/>
                </a:lnTo>
                <a:lnTo>
                  <a:pt x="19812" y="382047"/>
                </a:lnTo>
                <a:lnTo>
                  <a:pt x="41148" y="396347"/>
                </a:lnTo>
                <a:lnTo>
                  <a:pt x="67056" y="401574"/>
                </a:lnTo>
                <a:lnTo>
                  <a:pt x="1312164" y="401574"/>
                </a:lnTo>
                <a:lnTo>
                  <a:pt x="1338393" y="396347"/>
                </a:lnTo>
                <a:lnTo>
                  <a:pt x="1359693" y="382047"/>
                </a:lnTo>
                <a:lnTo>
                  <a:pt x="1373993" y="360747"/>
                </a:lnTo>
                <a:lnTo>
                  <a:pt x="1379220" y="334518"/>
                </a:lnTo>
                <a:close/>
              </a:path>
            </a:pathLst>
          </a:custGeom>
          <a:solidFill>
            <a:srgbClr val="EC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80681" y="5564123"/>
            <a:ext cx="1392555" cy="414020"/>
          </a:xfrm>
          <a:custGeom>
            <a:avLst/>
            <a:gdLst/>
            <a:ahLst/>
            <a:cxnLst/>
            <a:rect l="l" t="t" r="r" b="b"/>
            <a:pathLst>
              <a:path w="1392554" h="414020">
                <a:moveTo>
                  <a:pt x="1392174" y="340613"/>
                </a:moveTo>
                <a:lnTo>
                  <a:pt x="1392174" y="73151"/>
                </a:lnTo>
                <a:lnTo>
                  <a:pt x="1390650" y="57911"/>
                </a:lnTo>
                <a:lnTo>
                  <a:pt x="1381851" y="36258"/>
                </a:lnTo>
                <a:lnTo>
                  <a:pt x="1367466" y="18630"/>
                </a:lnTo>
                <a:lnTo>
                  <a:pt x="1348480" y="6166"/>
                </a:lnTo>
                <a:lnTo>
                  <a:pt x="1325880" y="0"/>
                </a:lnTo>
                <a:lnTo>
                  <a:pt x="73152" y="0"/>
                </a:lnTo>
                <a:lnTo>
                  <a:pt x="29694" y="14297"/>
                </a:lnTo>
                <a:lnTo>
                  <a:pt x="3047" y="51815"/>
                </a:lnTo>
                <a:lnTo>
                  <a:pt x="761" y="66293"/>
                </a:lnTo>
                <a:lnTo>
                  <a:pt x="0" y="73151"/>
                </a:lnTo>
                <a:lnTo>
                  <a:pt x="0" y="341375"/>
                </a:lnTo>
                <a:lnTo>
                  <a:pt x="12954" y="381899"/>
                </a:lnTo>
                <a:lnTo>
                  <a:pt x="12954" y="66293"/>
                </a:lnTo>
                <a:lnTo>
                  <a:pt x="13716" y="60959"/>
                </a:lnTo>
                <a:lnTo>
                  <a:pt x="35051" y="25907"/>
                </a:lnTo>
                <a:lnTo>
                  <a:pt x="73152" y="12280"/>
                </a:lnTo>
                <a:lnTo>
                  <a:pt x="1318260" y="12191"/>
                </a:lnTo>
                <a:lnTo>
                  <a:pt x="1326642" y="13144"/>
                </a:lnTo>
                <a:lnTo>
                  <a:pt x="1363699" y="32604"/>
                </a:lnTo>
                <a:lnTo>
                  <a:pt x="1379220" y="67055"/>
                </a:lnTo>
                <a:lnTo>
                  <a:pt x="1379220" y="380191"/>
                </a:lnTo>
                <a:lnTo>
                  <a:pt x="1385442" y="370459"/>
                </a:lnTo>
                <a:lnTo>
                  <a:pt x="1391412" y="348233"/>
                </a:lnTo>
                <a:lnTo>
                  <a:pt x="1392174" y="340613"/>
                </a:lnTo>
                <a:close/>
              </a:path>
              <a:path w="1392554" h="414020">
                <a:moveTo>
                  <a:pt x="1379220" y="380191"/>
                </a:moveTo>
                <a:lnTo>
                  <a:pt x="1379220" y="347471"/>
                </a:lnTo>
                <a:lnTo>
                  <a:pt x="1377696" y="353567"/>
                </a:lnTo>
                <a:lnTo>
                  <a:pt x="1370976" y="371336"/>
                </a:lnTo>
                <a:lnTo>
                  <a:pt x="1324356" y="400811"/>
                </a:lnTo>
                <a:lnTo>
                  <a:pt x="73152" y="401573"/>
                </a:lnTo>
                <a:lnTo>
                  <a:pt x="53593" y="397986"/>
                </a:lnTo>
                <a:lnTo>
                  <a:pt x="15240" y="358139"/>
                </a:lnTo>
                <a:lnTo>
                  <a:pt x="12954" y="346709"/>
                </a:lnTo>
                <a:lnTo>
                  <a:pt x="12954" y="381899"/>
                </a:lnTo>
                <a:lnTo>
                  <a:pt x="45834" y="408731"/>
                </a:lnTo>
                <a:lnTo>
                  <a:pt x="73152" y="413765"/>
                </a:lnTo>
                <a:lnTo>
                  <a:pt x="1326642" y="413765"/>
                </a:lnTo>
                <a:lnTo>
                  <a:pt x="1333500" y="412241"/>
                </a:lnTo>
                <a:lnTo>
                  <a:pt x="1355257" y="404582"/>
                </a:lnTo>
                <a:lnTo>
                  <a:pt x="1372981" y="389948"/>
                </a:lnTo>
                <a:lnTo>
                  <a:pt x="1379220" y="380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01840" y="3541776"/>
            <a:ext cx="1379220" cy="445770"/>
          </a:xfrm>
          <a:custGeom>
            <a:avLst/>
            <a:gdLst/>
            <a:ahLst/>
            <a:cxnLst/>
            <a:rect l="l" t="t" r="r" b="b"/>
            <a:pathLst>
              <a:path w="1379220" h="445770">
                <a:moveTo>
                  <a:pt x="0" y="0"/>
                </a:moveTo>
                <a:lnTo>
                  <a:pt x="0" y="445770"/>
                </a:lnTo>
                <a:lnTo>
                  <a:pt x="1379220" y="445770"/>
                </a:lnTo>
                <a:lnTo>
                  <a:pt x="1379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95743" y="3535679"/>
            <a:ext cx="1391920" cy="458470"/>
          </a:xfrm>
          <a:custGeom>
            <a:avLst/>
            <a:gdLst/>
            <a:ahLst/>
            <a:cxnLst/>
            <a:rect l="l" t="t" r="r" b="b"/>
            <a:pathLst>
              <a:path w="1391920" h="458470">
                <a:moveTo>
                  <a:pt x="1391411" y="457962"/>
                </a:moveTo>
                <a:lnTo>
                  <a:pt x="1391411" y="0"/>
                </a:lnTo>
                <a:lnTo>
                  <a:pt x="0" y="0"/>
                </a:lnTo>
                <a:lnTo>
                  <a:pt x="0" y="457962"/>
                </a:lnTo>
                <a:lnTo>
                  <a:pt x="6096" y="457962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379220" y="12954"/>
                </a:lnTo>
                <a:lnTo>
                  <a:pt x="1379220" y="6096"/>
                </a:lnTo>
                <a:lnTo>
                  <a:pt x="1385315" y="12954"/>
                </a:lnTo>
                <a:lnTo>
                  <a:pt x="1385315" y="457962"/>
                </a:lnTo>
                <a:lnTo>
                  <a:pt x="1391411" y="457962"/>
                </a:lnTo>
                <a:close/>
              </a:path>
              <a:path w="1391920" h="458470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391920" h="458470">
                <a:moveTo>
                  <a:pt x="12953" y="44577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445770"/>
                </a:lnTo>
                <a:lnTo>
                  <a:pt x="12953" y="445770"/>
                </a:lnTo>
                <a:close/>
              </a:path>
              <a:path w="1391920" h="458470">
                <a:moveTo>
                  <a:pt x="1385315" y="445770"/>
                </a:moveTo>
                <a:lnTo>
                  <a:pt x="6096" y="445770"/>
                </a:lnTo>
                <a:lnTo>
                  <a:pt x="12953" y="451866"/>
                </a:lnTo>
                <a:lnTo>
                  <a:pt x="12953" y="457962"/>
                </a:lnTo>
                <a:lnTo>
                  <a:pt x="1379220" y="457962"/>
                </a:lnTo>
                <a:lnTo>
                  <a:pt x="1379220" y="451866"/>
                </a:lnTo>
                <a:lnTo>
                  <a:pt x="1385315" y="445770"/>
                </a:lnTo>
                <a:close/>
              </a:path>
              <a:path w="1391920" h="458470">
                <a:moveTo>
                  <a:pt x="12953" y="457962"/>
                </a:moveTo>
                <a:lnTo>
                  <a:pt x="12953" y="451866"/>
                </a:lnTo>
                <a:lnTo>
                  <a:pt x="6096" y="445770"/>
                </a:lnTo>
                <a:lnTo>
                  <a:pt x="6096" y="457962"/>
                </a:lnTo>
                <a:lnTo>
                  <a:pt x="12953" y="457962"/>
                </a:lnTo>
                <a:close/>
              </a:path>
              <a:path w="1391920" h="458470">
                <a:moveTo>
                  <a:pt x="1385315" y="12954"/>
                </a:moveTo>
                <a:lnTo>
                  <a:pt x="1379220" y="6096"/>
                </a:lnTo>
                <a:lnTo>
                  <a:pt x="1379220" y="12954"/>
                </a:lnTo>
                <a:lnTo>
                  <a:pt x="1385315" y="12954"/>
                </a:lnTo>
                <a:close/>
              </a:path>
              <a:path w="1391920" h="458470">
                <a:moveTo>
                  <a:pt x="1385315" y="445770"/>
                </a:moveTo>
                <a:lnTo>
                  <a:pt x="1385315" y="12954"/>
                </a:lnTo>
                <a:lnTo>
                  <a:pt x="1379220" y="12954"/>
                </a:lnTo>
                <a:lnTo>
                  <a:pt x="1379220" y="445770"/>
                </a:lnTo>
                <a:lnTo>
                  <a:pt x="1385315" y="445770"/>
                </a:lnTo>
                <a:close/>
              </a:path>
              <a:path w="1391920" h="458470">
                <a:moveTo>
                  <a:pt x="1385315" y="457962"/>
                </a:moveTo>
                <a:lnTo>
                  <a:pt x="1385315" y="445770"/>
                </a:lnTo>
                <a:lnTo>
                  <a:pt x="1379220" y="451866"/>
                </a:lnTo>
                <a:lnTo>
                  <a:pt x="1379220" y="457962"/>
                </a:lnTo>
                <a:lnTo>
                  <a:pt x="1385315" y="457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317740" y="3628135"/>
            <a:ext cx="94741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Identity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01840" y="4098797"/>
            <a:ext cx="1379220" cy="445770"/>
          </a:xfrm>
          <a:custGeom>
            <a:avLst/>
            <a:gdLst/>
            <a:ahLst/>
            <a:cxnLst/>
            <a:rect l="l" t="t" r="r" b="b"/>
            <a:pathLst>
              <a:path w="1379220" h="445770">
                <a:moveTo>
                  <a:pt x="0" y="0"/>
                </a:moveTo>
                <a:lnTo>
                  <a:pt x="0" y="445770"/>
                </a:lnTo>
                <a:lnTo>
                  <a:pt x="1379220" y="445770"/>
                </a:lnTo>
                <a:lnTo>
                  <a:pt x="1379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6E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95743" y="4092702"/>
            <a:ext cx="1391920" cy="458470"/>
          </a:xfrm>
          <a:custGeom>
            <a:avLst/>
            <a:gdLst/>
            <a:ahLst/>
            <a:cxnLst/>
            <a:rect l="l" t="t" r="r" b="b"/>
            <a:pathLst>
              <a:path w="1391920" h="458470">
                <a:moveTo>
                  <a:pt x="1391411" y="457962"/>
                </a:moveTo>
                <a:lnTo>
                  <a:pt x="1391411" y="0"/>
                </a:lnTo>
                <a:lnTo>
                  <a:pt x="0" y="0"/>
                </a:lnTo>
                <a:lnTo>
                  <a:pt x="0" y="457962"/>
                </a:lnTo>
                <a:lnTo>
                  <a:pt x="6096" y="457962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1379220" y="12192"/>
                </a:lnTo>
                <a:lnTo>
                  <a:pt x="1379220" y="6096"/>
                </a:lnTo>
                <a:lnTo>
                  <a:pt x="1385315" y="12192"/>
                </a:lnTo>
                <a:lnTo>
                  <a:pt x="1385315" y="457962"/>
                </a:lnTo>
                <a:lnTo>
                  <a:pt x="1391411" y="457962"/>
                </a:lnTo>
                <a:close/>
              </a:path>
              <a:path w="1391920" h="458470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1391920" h="458470">
                <a:moveTo>
                  <a:pt x="12953" y="445770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445770"/>
                </a:lnTo>
                <a:lnTo>
                  <a:pt x="12953" y="445770"/>
                </a:lnTo>
                <a:close/>
              </a:path>
              <a:path w="1391920" h="458470">
                <a:moveTo>
                  <a:pt x="1385315" y="445770"/>
                </a:moveTo>
                <a:lnTo>
                  <a:pt x="6096" y="445770"/>
                </a:lnTo>
                <a:lnTo>
                  <a:pt x="12953" y="451865"/>
                </a:lnTo>
                <a:lnTo>
                  <a:pt x="12953" y="457962"/>
                </a:lnTo>
                <a:lnTo>
                  <a:pt x="1379220" y="457962"/>
                </a:lnTo>
                <a:lnTo>
                  <a:pt x="1379220" y="451865"/>
                </a:lnTo>
                <a:lnTo>
                  <a:pt x="1385315" y="445770"/>
                </a:lnTo>
                <a:close/>
              </a:path>
              <a:path w="1391920" h="458470">
                <a:moveTo>
                  <a:pt x="12953" y="457962"/>
                </a:moveTo>
                <a:lnTo>
                  <a:pt x="12953" y="451865"/>
                </a:lnTo>
                <a:lnTo>
                  <a:pt x="6096" y="445770"/>
                </a:lnTo>
                <a:lnTo>
                  <a:pt x="6096" y="457962"/>
                </a:lnTo>
                <a:lnTo>
                  <a:pt x="12953" y="457962"/>
                </a:lnTo>
                <a:close/>
              </a:path>
              <a:path w="1391920" h="458470">
                <a:moveTo>
                  <a:pt x="1385315" y="12192"/>
                </a:moveTo>
                <a:lnTo>
                  <a:pt x="1379220" y="6096"/>
                </a:lnTo>
                <a:lnTo>
                  <a:pt x="1379220" y="12192"/>
                </a:lnTo>
                <a:lnTo>
                  <a:pt x="1385315" y="12192"/>
                </a:lnTo>
                <a:close/>
              </a:path>
              <a:path w="1391920" h="458470">
                <a:moveTo>
                  <a:pt x="1385315" y="445770"/>
                </a:moveTo>
                <a:lnTo>
                  <a:pt x="1385315" y="12192"/>
                </a:lnTo>
                <a:lnTo>
                  <a:pt x="1379220" y="12192"/>
                </a:lnTo>
                <a:lnTo>
                  <a:pt x="1379220" y="445770"/>
                </a:lnTo>
                <a:lnTo>
                  <a:pt x="1385315" y="445770"/>
                </a:lnTo>
                <a:close/>
              </a:path>
              <a:path w="1391920" h="458470">
                <a:moveTo>
                  <a:pt x="1385315" y="457962"/>
                </a:moveTo>
                <a:lnTo>
                  <a:pt x="1385315" y="445770"/>
                </a:lnTo>
                <a:lnTo>
                  <a:pt x="1379220" y="451865"/>
                </a:lnTo>
                <a:lnTo>
                  <a:pt x="1379220" y="457962"/>
                </a:lnTo>
                <a:lnTo>
                  <a:pt x="1385315" y="457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250683" y="4185158"/>
            <a:ext cx="10801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Verdana"/>
                <a:cs typeface="Verdana"/>
              </a:rPr>
              <a:t>Resource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12229" y="5177790"/>
            <a:ext cx="460375" cy="223520"/>
          </a:xfrm>
          <a:custGeom>
            <a:avLst/>
            <a:gdLst/>
            <a:ahLst/>
            <a:cxnLst/>
            <a:rect l="l" t="t" r="r" b="b"/>
            <a:pathLst>
              <a:path w="460375" h="223520">
                <a:moveTo>
                  <a:pt x="313944" y="179069"/>
                </a:moveTo>
                <a:lnTo>
                  <a:pt x="313944" y="44195"/>
                </a:lnTo>
                <a:lnTo>
                  <a:pt x="0" y="44195"/>
                </a:lnTo>
                <a:lnTo>
                  <a:pt x="0" y="179069"/>
                </a:lnTo>
                <a:lnTo>
                  <a:pt x="313944" y="179069"/>
                </a:lnTo>
                <a:close/>
              </a:path>
              <a:path w="460375" h="223520">
                <a:moveTo>
                  <a:pt x="460248" y="112013"/>
                </a:moveTo>
                <a:lnTo>
                  <a:pt x="313944" y="0"/>
                </a:lnTo>
                <a:lnTo>
                  <a:pt x="313944" y="223265"/>
                </a:lnTo>
                <a:lnTo>
                  <a:pt x="460248" y="112013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06134" y="5165597"/>
            <a:ext cx="476250" cy="248920"/>
          </a:xfrm>
          <a:custGeom>
            <a:avLst/>
            <a:gdLst/>
            <a:ahLst/>
            <a:cxnLst/>
            <a:rect l="l" t="t" r="r" b="b"/>
            <a:pathLst>
              <a:path w="476250" h="248920">
                <a:moveTo>
                  <a:pt x="320040" y="50292"/>
                </a:moveTo>
                <a:lnTo>
                  <a:pt x="0" y="50292"/>
                </a:lnTo>
                <a:lnTo>
                  <a:pt x="0" y="197358"/>
                </a:lnTo>
                <a:lnTo>
                  <a:pt x="6095" y="197358"/>
                </a:lnTo>
                <a:lnTo>
                  <a:pt x="6095" y="63246"/>
                </a:lnTo>
                <a:lnTo>
                  <a:pt x="12954" y="56388"/>
                </a:lnTo>
                <a:lnTo>
                  <a:pt x="12954" y="63246"/>
                </a:lnTo>
                <a:lnTo>
                  <a:pt x="313182" y="63246"/>
                </a:lnTo>
                <a:lnTo>
                  <a:pt x="313182" y="56388"/>
                </a:lnTo>
                <a:lnTo>
                  <a:pt x="320040" y="50292"/>
                </a:lnTo>
                <a:close/>
              </a:path>
              <a:path w="476250" h="248920">
                <a:moveTo>
                  <a:pt x="12954" y="63246"/>
                </a:moveTo>
                <a:lnTo>
                  <a:pt x="12954" y="56388"/>
                </a:lnTo>
                <a:lnTo>
                  <a:pt x="6095" y="63246"/>
                </a:lnTo>
                <a:lnTo>
                  <a:pt x="12954" y="63246"/>
                </a:lnTo>
                <a:close/>
              </a:path>
              <a:path w="476250" h="248920">
                <a:moveTo>
                  <a:pt x="12954" y="185166"/>
                </a:moveTo>
                <a:lnTo>
                  <a:pt x="12954" y="63246"/>
                </a:lnTo>
                <a:lnTo>
                  <a:pt x="6095" y="63246"/>
                </a:lnTo>
                <a:lnTo>
                  <a:pt x="6095" y="185166"/>
                </a:lnTo>
                <a:lnTo>
                  <a:pt x="12954" y="185166"/>
                </a:lnTo>
                <a:close/>
              </a:path>
              <a:path w="476250" h="248920">
                <a:moveTo>
                  <a:pt x="326136" y="222551"/>
                </a:moveTo>
                <a:lnTo>
                  <a:pt x="326136" y="185166"/>
                </a:lnTo>
                <a:lnTo>
                  <a:pt x="6095" y="185166"/>
                </a:lnTo>
                <a:lnTo>
                  <a:pt x="12954" y="191262"/>
                </a:lnTo>
                <a:lnTo>
                  <a:pt x="12954" y="197358"/>
                </a:lnTo>
                <a:lnTo>
                  <a:pt x="313182" y="197358"/>
                </a:lnTo>
                <a:lnTo>
                  <a:pt x="313182" y="191262"/>
                </a:lnTo>
                <a:lnTo>
                  <a:pt x="320040" y="197358"/>
                </a:lnTo>
                <a:lnTo>
                  <a:pt x="320040" y="227211"/>
                </a:lnTo>
                <a:lnTo>
                  <a:pt x="326136" y="222551"/>
                </a:lnTo>
                <a:close/>
              </a:path>
              <a:path w="476250" h="248920">
                <a:moveTo>
                  <a:pt x="12954" y="197358"/>
                </a:moveTo>
                <a:lnTo>
                  <a:pt x="12954" y="191262"/>
                </a:lnTo>
                <a:lnTo>
                  <a:pt x="6095" y="185166"/>
                </a:lnTo>
                <a:lnTo>
                  <a:pt x="6095" y="197358"/>
                </a:lnTo>
                <a:lnTo>
                  <a:pt x="12954" y="197358"/>
                </a:lnTo>
                <a:close/>
              </a:path>
              <a:path w="476250" h="248920">
                <a:moveTo>
                  <a:pt x="476250" y="124206"/>
                </a:moveTo>
                <a:lnTo>
                  <a:pt x="313182" y="0"/>
                </a:lnTo>
                <a:lnTo>
                  <a:pt x="313182" y="50292"/>
                </a:lnTo>
                <a:lnTo>
                  <a:pt x="316230" y="50292"/>
                </a:lnTo>
                <a:lnTo>
                  <a:pt x="316230" y="17526"/>
                </a:lnTo>
                <a:lnTo>
                  <a:pt x="326136" y="12192"/>
                </a:lnTo>
                <a:lnTo>
                  <a:pt x="326136" y="25098"/>
                </a:lnTo>
                <a:lnTo>
                  <a:pt x="455292" y="123825"/>
                </a:lnTo>
                <a:lnTo>
                  <a:pt x="461772" y="118872"/>
                </a:lnTo>
                <a:lnTo>
                  <a:pt x="461772" y="135233"/>
                </a:lnTo>
                <a:lnTo>
                  <a:pt x="476250" y="124206"/>
                </a:lnTo>
                <a:close/>
              </a:path>
              <a:path w="476250" h="248920">
                <a:moveTo>
                  <a:pt x="320040" y="63246"/>
                </a:moveTo>
                <a:lnTo>
                  <a:pt x="320040" y="50292"/>
                </a:lnTo>
                <a:lnTo>
                  <a:pt x="313182" y="56388"/>
                </a:lnTo>
                <a:lnTo>
                  <a:pt x="313182" y="63246"/>
                </a:lnTo>
                <a:lnTo>
                  <a:pt x="320040" y="63246"/>
                </a:lnTo>
                <a:close/>
              </a:path>
              <a:path w="476250" h="248920">
                <a:moveTo>
                  <a:pt x="320040" y="197358"/>
                </a:moveTo>
                <a:lnTo>
                  <a:pt x="313182" y="191262"/>
                </a:lnTo>
                <a:lnTo>
                  <a:pt x="313182" y="197358"/>
                </a:lnTo>
                <a:lnTo>
                  <a:pt x="320040" y="197358"/>
                </a:lnTo>
                <a:close/>
              </a:path>
              <a:path w="476250" h="248920">
                <a:moveTo>
                  <a:pt x="320040" y="227211"/>
                </a:moveTo>
                <a:lnTo>
                  <a:pt x="320040" y="197358"/>
                </a:lnTo>
                <a:lnTo>
                  <a:pt x="313182" y="197358"/>
                </a:lnTo>
                <a:lnTo>
                  <a:pt x="313182" y="248412"/>
                </a:lnTo>
                <a:lnTo>
                  <a:pt x="316230" y="246090"/>
                </a:lnTo>
                <a:lnTo>
                  <a:pt x="316230" y="230124"/>
                </a:lnTo>
                <a:lnTo>
                  <a:pt x="320040" y="227211"/>
                </a:lnTo>
                <a:close/>
              </a:path>
              <a:path w="476250" h="248920">
                <a:moveTo>
                  <a:pt x="326136" y="25098"/>
                </a:moveTo>
                <a:lnTo>
                  <a:pt x="326136" y="12192"/>
                </a:lnTo>
                <a:lnTo>
                  <a:pt x="316230" y="17526"/>
                </a:lnTo>
                <a:lnTo>
                  <a:pt x="326136" y="25098"/>
                </a:lnTo>
                <a:close/>
              </a:path>
              <a:path w="476250" h="248920">
                <a:moveTo>
                  <a:pt x="326136" y="63246"/>
                </a:moveTo>
                <a:lnTo>
                  <a:pt x="326136" y="25098"/>
                </a:lnTo>
                <a:lnTo>
                  <a:pt x="316230" y="17526"/>
                </a:lnTo>
                <a:lnTo>
                  <a:pt x="316230" y="50292"/>
                </a:lnTo>
                <a:lnTo>
                  <a:pt x="320040" y="50292"/>
                </a:lnTo>
                <a:lnTo>
                  <a:pt x="320040" y="63246"/>
                </a:lnTo>
                <a:lnTo>
                  <a:pt x="326136" y="63246"/>
                </a:lnTo>
                <a:close/>
              </a:path>
              <a:path w="476250" h="248920">
                <a:moveTo>
                  <a:pt x="461772" y="135233"/>
                </a:moveTo>
                <a:lnTo>
                  <a:pt x="461772" y="128778"/>
                </a:lnTo>
                <a:lnTo>
                  <a:pt x="455292" y="123825"/>
                </a:lnTo>
                <a:lnTo>
                  <a:pt x="316230" y="230124"/>
                </a:lnTo>
                <a:lnTo>
                  <a:pt x="326136" y="235458"/>
                </a:lnTo>
                <a:lnTo>
                  <a:pt x="326136" y="238545"/>
                </a:lnTo>
                <a:lnTo>
                  <a:pt x="461772" y="135233"/>
                </a:lnTo>
                <a:close/>
              </a:path>
              <a:path w="476250" h="248920">
                <a:moveTo>
                  <a:pt x="326136" y="238545"/>
                </a:moveTo>
                <a:lnTo>
                  <a:pt x="326136" y="235458"/>
                </a:lnTo>
                <a:lnTo>
                  <a:pt x="316230" y="230124"/>
                </a:lnTo>
                <a:lnTo>
                  <a:pt x="316230" y="246090"/>
                </a:lnTo>
                <a:lnTo>
                  <a:pt x="326136" y="238545"/>
                </a:lnTo>
                <a:close/>
              </a:path>
              <a:path w="476250" h="248920">
                <a:moveTo>
                  <a:pt x="461772" y="128778"/>
                </a:moveTo>
                <a:lnTo>
                  <a:pt x="461772" y="118872"/>
                </a:lnTo>
                <a:lnTo>
                  <a:pt x="455292" y="123825"/>
                </a:lnTo>
                <a:lnTo>
                  <a:pt x="461772" y="128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86778" y="5066538"/>
            <a:ext cx="1379220" cy="445770"/>
          </a:xfrm>
          <a:custGeom>
            <a:avLst/>
            <a:gdLst/>
            <a:ahLst/>
            <a:cxnLst/>
            <a:rect l="l" t="t" r="r" b="b"/>
            <a:pathLst>
              <a:path w="1379220" h="445770">
                <a:moveTo>
                  <a:pt x="0" y="0"/>
                </a:moveTo>
                <a:lnTo>
                  <a:pt x="0" y="445770"/>
                </a:lnTo>
                <a:lnTo>
                  <a:pt x="1379220" y="445770"/>
                </a:lnTo>
                <a:lnTo>
                  <a:pt x="1379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80681" y="5060441"/>
            <a:ext cx="1392555" cy="458470"/>
          </a:xfrm>
          <a:custGeom>
            <a:avLst/>
            <a:gdLst/>
            <a:ahLst/>
            <a:cxnLst/>
            <a:rect l="l" t="t" r="r" b="b"/>
            <a:pathLst>
              <a:path w="1392554" h="458470">
                <a:moveTo>
                  <a:pt x="1392174" y="457962"/>
                </a:moveTo>
                <a:lnTo>
                  <a:pt x="1392174" y="0"/>
                </a:lnTo>
                <a:lnTo>
                  <a:pt x="0" y="0"/>
                </a:lnTo>
                <a:lnTo>
                  <a:pt x="0" y="457962"/>
                </a:lnTo>
                <a:lnTo>
                  <a:pt x="6096" y="457962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379220" y="12954"/>
                </a:lnTo>
                <a:lnTo>
                  <a:pt x="1379220" y="6096"/>
                </a:lnTo>
                <a:lnTo>
                  <a:pt x="1385316" y="12954"/>
                </a:lnTo>
                <a:lnTo>
                  <a:pt x="1385316" y="457962"/>
                </a:lnTo>
                <a:lnTo>
                  <a:pt x="1392174" y="457962"/>
                </a:lnTo>
                <a:close/>
              </a:path>
              <a:path w="1392554" h="458470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392554" h="458470">
                <a:moveTo>
                  <a:pt x="12953" y="44577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445770"/>
                </a:lnTo>
                <a:lnTo>
                  <a:pt x="12953" y="445770"/>
                </a:lnTo>
                <a:close/>
              </a:path>
              <a:path w="1392554" h="458470">
                <a:moveTo>
                  <a:pt x="1385316" y="445770"/>
                </a:moveTo>
                <a:lnTo>
                  <a:pt x="6096" y="445770"/>
                </a:lnTo>
                <a:lnTo>
                  <a:pt x="12953" y="451866"/>
                </a:lnTo>
                <a:lnTo>
                  <a:pt x="12953" y="457962"/>
                </a:lnTo>
                <a:lnTo>
                  <a:pt x="1379220" y="457962"/>
                </a:lnTo>
                <a:lnTo>
                  <a:pt x="1379220" y="451866"/>
                </a:lnTo>
                <a:lnTo>
                  <a:pt x="1385316" y="445770"/>
                </a:lnTo>
                <a:close/>
              </a:path>
              <a:path w="1392554" h="458470">
                <a:moveTo>
                  <a:pt x="12953" y="457962"/>
                </a:moveTo>
                <a:lnTo>
                  <a:pt x="12953" y="451866"/>
                </a:lnTo>
                <a:lnTo>
                  <a:pt x="6096" y="445770"/>
                </a:lnTo>
                <a:lnTo>
                  <a:pt x="6096" y="457962"/>
                </a:lnTo>
                <a:lnTo>
                  <a:pt x="12953" y="457962"/>
                </a:lnTo>
                <a:close/>
              </a:path>
              <a:path w="1392554" h="458470">
                <a:moveTo>
                  <a:pt x="1385316" y="12954"/>
                </a:moveTo>
                <a:lnTo>
                  <a:pt x="1379220" y="6096"/>
                </a:lnTo>
                <a:lnTo>
                  <a:pt x="1379220" y="12954"/>
                </a:lnTo>
                <a:lnTo>
                  <a:pt x="1385316" y="12954"/>
                </a:lnTo>
                <a:close/>
              </a:path>
              <a:path w="1392554" h="458470">
                <a:moveTo>
                  <a:pt x="1385316" y="445770"/>
                </a:moveTo>
                <a:lnTo>
                  <a:pt x="1385316" y="12954"/>
                </a:lnTo>
                <a:lnTo>
                  <a:pt x="1379220" y="12954"/>
                </a:lnTo>
                <a:lnTo>
                  <a:pt x="1379220" y="445770"/>
                </a:lnTo>
                <a:lnTo>
                  <a:pt x="1385316" y="445770"/>
                </a:lnTo>
                <a:close/>
              </a:path>
              <a:path w="1392554" h="458470">
                <a:moveTo>
                  <a:pt x="1385316" y="457962"/>
                </a:moveTo>
                <a:lnTo>
                  <a:pt x="1385316" y="445770"/>
                </a:lnTo>
                <a:lnTo>
                  <a:pt x="1379220" y="451866"/>
                </a:lnTo>
                <a:lnTo>
                  <a:pt x="1379220" y="457962"/>
                </a:lnTo>
                <a:lnTo>
                  <a:pt x="1385316" y="457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986778" y="5152897"/>
            <a:ext cx="1379220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Verdana"/>
                <a:cs typeface="Verdana"/>
              </a:rPr>
              <a:t>Token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Verdana"/>
                <a:cs typeface="Verdana"/>
              </a:rPr>
              <a:t>Token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770245" y="4199572"/>
            <a:ext cx="313690" cy="303530"/>
          </a:xfrm>
          <a:custGeom>
            <a:avLst/>
            <a:gdLst/>
            <a:ahLst/>
            <a:cxnLst/>
            <a:rect l="l" t="t" r="r" b="b"/>
            <a:pathLst>
              <a:path w="313689" h="303529">
                <a:moveTo>
                  <a:pt x="313182" y="41719"/>
                </a:moveTo>
                <a:lnTo>
                  <a:pt x="310038" y="26146"/>
                </a:lnTo>
                <a:lnTo>
                  <a:pt x="300609" y="12001"/>
                </a:lnTo>
                <a:lnTo>
                  <a:pt x="287083" y="3000"/>
                </a:lnTo>
                <a:lnTo>
                  <a:pt x="272415" y="0"/>
                </a:lnTo>
                <a:lnTo>
                  <a:pt x="257746" y="3000"/>
                </a:lnTo>
                <a:lnTo>
                  <a:pt x="244221" y="12001"/>
                </a:lnTo>
                <a:lnTo>
                  <a:pt x="12573" y="236791"/>
                </a:lnTo>
                <a:lnTo>
                  <a:pt x="3143" y="249745"/>
                </a:lnTo>
                <a:lnTo>
                  <a:pt x="0" y="263842"/>
                </a:lnTo>
                <a:lnTo>
                  <a:pt x="3143" y="277939"/>
                </a:lnTo>
                <a:lnTo>
                  <a:pt x="12573" y="290893"/>
                </a:lnTo>
                <a:lnTo>
                  <a:pt x="26098" y="300323"/>
                </a:lnTo>
                <a:lnTo>
                  <a:pt x="40767" y="303466"/>
                </a:lnTo>
                <a:lnTo>
                  <a:pt x="55435" y="300323"/>
                </a:lnTo>
                <a:lnTo>
                  <a:pt x="68961" y="290893"/>
                </a:lnTo>
                <a:lnTo>
                  <a:pt x="300609" y="66865"/>
                </a:lnTo>
                <a:lnTo>
                  <a:pt x="310038" y="56149"/>
                </a:lnTo>
                <a:lnTo>
                  <a:pt x="313182" y="41719"/>
                </a:lnTo>
                <a:close/>
              </a:path>
            </a:pathLst>
          </a:custGeom>
          <a:solidFill>
            <a:srgbClr val="5C8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70245" y="4199572"/>
            <a:ext cx="313690" cy="303530"/>
          </a:xfrm>
          <a:custGeom>
            <a:avLst/>
            <a:gdLst/>
            <a:ahLst/>
            <a:cxnLst/>
            <a:rect l="l" t="t" r="r" b="b"/>
            <a:pathLst>
              <a:path w="313689" h="303529">
                <a:moveTo>
                  <a:pt x="12573" y="236791"/>
                </a:moveTo>
                <a:lnTo>
                  <a:pt x="146494" y="106834"/>
                </a:lnTo>
                <a:lnTo>
                  <a:pt x="215265" y="40100"/>
                </a:lnTo>
                <a:lnTo>
                  <a:pt x="240601" y="15513"/>
                </a:lnTo>
                <a:lnTo>
                  <a:pt x="244221" y="12001"/>
                </a:lnTo>
                <a:lnTo>
                  <a:pt x="257746" y="3000"/>
                </a:lnTo>
                <a:lnTo>
                  <a:pt x="272415" y="0"/>
                </a:lnTo>
                <a:lnTo>
                  <a:pt x="287083" y="3000"/>
                </a:lnTo>
                <a:lnTo>
                  <a:pt x="300609" y="12001"/>
                </a:lnTo>
                <a:lnTo>
                  <a:pt x="310038" y="26146"/>
                </a:lnTo>
                <a:lnTo>
                  <a:pt x="313182" y="41719"/>
                </a:lnTo>
                <a:lnTo>
                  <a:pt x="310038" y="56149"/>
                </a:lnTo>
                <a:lnTo>
                  <a:pt x="300609" y="66865"/>
                </a:lnTo>
                <a:lnTo>
                  <a:pt x="166687" y="196381"/>
                </a:lnTo>
                <a:lnTo>
                  <a:pt x="97917" y="262890"/>
                </a:lnTo>
                <a:lnTo>
                  <a:pt x="72580" y="287393"/>
                </a:lnTo>
                <a:lnTo>
                  <a:pt x="68961" y="290893"/>
                </a:lnTo>
                <a:lnTo>
                  <a:pt x="55435" y="300323"/>
                </a:lnTo>
                <a:lnTo>
                  <a:pt x="40767" y="303466"/>
                </a:lnTo>
                <a:lnTo>
                  <a:pt x="26098" y="300323"/>
                </a:lnTo>
                <a:lnTo>
                  <a:pt x="12573" y="290893"/>
                </a:lnTo>
                <a:lnTo>
                  <a:pt x="3143" y="277939"/>
                </a:lnTo>
                <a:lnTo>
                  <a:pt x="0" y="263842"/>
                </a:lnTo>
                <a:lnTo>
                  <a:pt x="3143" y="249745"/>
                </a:lnTo>
                <a:lnTo>
                  <a:pt x="12573" y="236791"/>
                </a:lnTo>
                <a:close/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91104" y="4193921"/>
            <a:ext cx="297973" cy="272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25896" y="3800855"/>
            <a:ext cx="468630" cy="455295"/>
          </a:xfrm>
          <a:custGeom>
            <a:avLst/>
            <a:gdLst/>
            <a:ahLst/>
            <a:cxnLst/>
            <a:rect l="l" t="t" r="r" b="b"/>
            <a:pathLst>
              <a:path w="468629" h="455295">
                <a:moveTo>
                  <a:pt x="468629" y="230124"/>
                </a:moveTo>
                <a:lnTo>
                  <a:pt x="464020" y="184137"/>
                </a:lnTo>
                <a:lnTo>
                  <a:pt x="450758" y="141124"/>
                </a:lnTo>
                <a:lnTo>
                  <a:pt x="429692" y="102058"/>
                </a:lnTo>
                <a:lnTo>
                  <a:pt x="401669" y="67913"/>
                </a:lnTo>
                <a:lnTo>
                  <a:pt x="367538" y="39661"/>
                </a:lnTo>
                <a:lnTo>
                  <a:pt x="328148" y="18276"/>
                </a:lnTo>
                <a:lnTo>
                  <a:pt x="284346" y="4731"/>
                </a:lnTo>
                <a:lnTo>
                  <a:pt x="236981" y="0"/>
                </a:lnTo>
                <a:lnTo>
                  <a:pt x="189607" y="4731"/>
                </a:lnTo>
                <a:lnTo>
                  <a:pt x="145303" y="18276"/>
                </a:lnTo>
                <a:lnTo>
                  <a:pt x="105072" y="39661"/>
                </a:lnTo>
                <a:lnTo>
                  <a:pt x="69913" y="67913"/>
                </a:lnTo>
                <a:lnTo>
                  <a:pt x="40826" y="102058"/>
                </a:lnTo>
                <a:lnTo>
                  <a:pt x="18811" y="141124"/>
                </a:lnTo>
                <a:lnTo>
                  <a:pt x="4869" y="184137"/>
                </a:lnTo>
                <a:lnTo>
                  <a:pt x="0" y="230124"/>
                </a:lnTo>
                <a:lnTo>
                  <a:pt x="4869" y="275881"/>
                </a:lnTo>
                <a:lnTo>
                  <a:pt x="18811" y="318289"/>
                </a:lnTo>
                <a:lnTo>
                  <a:pt x="40826" y="356501"/>
                </a:lnTo>
                <a:lnTo>
                  <a:pt x="69913" y="389667"/>
                </a:lnTo>
                <a:lnTo>
                  <a:pt x="105072" y="416940"/>
                </a:lnTo>
                <a:lnTo>
                  <a:pt x="145303" y="437471"/>
                </a:lnTo>
                <a:lnTo>
                  <a:pt x="189607" y="450411"/>
                </a:lnTo>
                <a:lnTo>
                  <a:pt x="236981" y="454914"/>
                </a:lnTo>
                <a:lnTo>
                  <a:pt x="284346" y="450411"/>
                </a:lnTo>
                <a:lnTo>
                  <a:pt x="328148" y="437471"/>
                </a:lnTo>
                <a:lnTo>
                  <a:pt x="367538" y="416940"/>
                </a:lnTo>
                <a:lnTo>
                  <a:pt x="401669" y="389667"/>
                </a:lnTo>
                <a:lnTo>
                  <a:pt x="429692" y="356501"/>
                </a:lnTo>
                <a:lnTo>
                  <a:pt x="450758" y="318289"/>
                </a:lnTo>
                <a:lnTo>
                  <a:pt x="464020" y="275881"/>
                </a:lnTo>
                <a:lnTo>
                  <a:pt x="468629" y="230124"/>
                </a:lnTo>
                <a:close/>
              </a:path>
            </a:pathLst>
          </a:custGeom>
          <a:solidFill>
            <a:srgbClr val="ECF1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74841" y="3752088"/>
            <a:ext cx="577215" cy="558165"/>
          </a:xfrm>
          <a:custGeom>
            <a:avLst/>
            <a:gdLst/>
            <a:ahLst/>
            <a:cxnLst/>
            <a:rect l="l" t="t" r="r" b="b"/>
            <a:pathLst>
              <a:path w="577215" h="558164">
                <a:moveTo>
                  <a:pt x="576834" y="278892"/>
                </a:moveTo>
                <a:lnTo>
                  <a:pt x="573027" y="233864"/>
                </a:lnTo>
                <a:lnTo>
                  <a:pt x="562014" y="191073"/>
                </a:lnTo>
                <a:lnTo>
                  <a:pt x="544409" y="151106"/>
                </a:lnTo>
                <a:lnTo>
                  <a:pt x="520823" y="114556"/>
                </a:lnTo>
                <a:lnTo>
                  <a:pt x="491871" y="82010"/>
                </a:lnTo>
                <a:lnTo>
                  <a:pt x="458163" y="54059"/>
                </a:lnTo>
                <a:lnTo>
                  <a:pt x="420313" y="31293"/>
                </a:lnTo>
                <a:lnTo>
                  <a:pt x="378933" y="14301"/>
                </a:lnTo>
                <a:lnTo>
                  <a:pt x="334636" y="3673"/>
                </a:lnTo>
                <a:lnTo>
                  <a:pt x="288036" y="0"/>
                </a:lnTo>
                <a:lnTo>
                  <a:pt x="241641" y="3673"/>
                </a:lnTo>
                <a:lnTo>
                  <a:pt x="197510" y="14301"/>
                </a:lnTo>
                <a:lnTo>
                  <a:pt x="156259" y="31293"/>
                </a:lnTo>
                <a:lnTo>
                  <a:pt x="118506" y="54059"/>
                </a:lnTo>
                <a:lnTo>
                  <a:pt x="84867" y="82010"/>
                </a:lnTo>
                <a:lnTo>
                  <a:pt x="55961" y="114556"/>
                </a:lnTo>
                <a:lnTo>
                  <a:pt x="32404" y="151106"/>
                </a:lnTo>
                <a:lnTo>
                  <a:pt x="14813" y="191073"/>
                </a:lnTo>
                <a:lnTo>
                  <a:pt x="3806" y="233864"/>
                </a:lnTo>
                <a:lnTo>
                  <a:pt x="0" y="278892"/>
                </a:lnTo>
                <a:lnTo>
                  <a:pt x="3806" y="323919"/>
                </a:lnTo>
                <a:lnTo>
                  <a:pt x="14813" y="366710"/>
                </a:lnTo>
                <a:lnTo>
                  <a:pt x="32404" y="406677"/>
                </a:lnTo>
                <a:lnTo>
                  <a:pt x="55961" y="443227"/>
                </a:lnTo>
                <a:lnTo>
                  <a:pt x="62484" y="450571"/>
                </a:lnTo>
                <a:lnTo>
                  <a:pt x="62484" y="278892"/>
                </a:lnTo>
                <a:lnTo>
                  <a:pt x="67081" y="234928"/>
                </a:lnTo>
                <a:lnTo>
                  <a:pt x="80260" y="193929"/>
                </a:lnTo>
                <a:lnTo>
                  <a:pt x="101100" y="156787"/>
                </a:lnTo>
                <a:lnTo>
                  <a:pt x="128682" y="124396"/>
                </a:lnTo>
                <a:lnTo>
                  <a:pt x="162087" y="97649"/>
                </a:lnTo>
                <a:lnTo>
                  <a:pt x="200394" y="77438"/>
                </a:lnTo>
                <a:lnTo>
                  <a:pt x="242683" y="64656"/>
                </a:lnTo>
                <a:lnTo>
                  <a:pt x="288036" y="60198"/>
                </a:lnTo>
                <a:lnTo>
                  <a:pt x="333421" y="64656"/>
                </a:lnTo>
                <a:lnTo>
                  <a:pt x="375796" y="77438"/>
                </a:lnTo>
                <a:lnTo>
                  <a:pt x="414225" y="97649"/>
                </a:lnTo>
                <a:lnTo>
                  <a:pt x="447770" y="124396"/>
                </a:lnTo>
                <a:lnTo>
                  <a:pt x="475492" y="156787"/>
                </a:lnTo>
                <a:lnTo>
                  <a:pt x="496454" y="193928"/>
                </a:lnTo>
                <a:lnTo>
                  <a:pt x="509719" y="234928"/>
                </a:lnTo>
                <a:lnTo>
                  <a:pt x="514350" y="278892"/>
                </a:lnTo>
                <a:lnTo>
                  <a:pt x="514350" y="450505"/>
                </a:lnTo>
                <a:lnTo>
                  <a:pt x="520823" y="443227"/>
                </a:lnTo>
                <a:lnTo>
                  <a:pt x="544409" y="406677"/>
                </a:lnTo>
                <a:lnTo>
                  <a:pt x="562014" y="366710"/>
                </a:lnTo>
                <a:lnTo>
                  <a:pt x="573027" y="323919"/>
                </a:lnTo>
                <a:lnTo>
                  <a:pt x="576834" y="278892"/>
                </a:lnTo>
                <a:close/>
              </a:path>
              <a:path w="577215" h="558164">
                <a:moveTo>
                  <a:pt x="514350" y="450505"/>
                </a:moveTo>
                <a:lnTo>
                  <a:pt x="514350" y="278892"/>
                </a:lnTo>
                <a:lnTo>
                  <a:pt x="509719" y="322855"/>
                </a:lnTo>
                <a:lnTo>
                  <a:pt x="496454" y="363855"/>
                </a:lnTo>
                <a:lnTo>
                  <a:pt x="475492" y="400996"/>
                </a:lnTo>
                <a:lnTo>
                  <a:pt x="447770" y="433387"/>
                </a:lnTo>
                <a:lnTo>
                  <a:pt x="414225" y="460134"/>
                </a:lnTo>
                <a:lnTo>
                  <a:pt x="375796" y="480345"/>
                </a:lnTo>
                <a:lnTo>
                  <a:pt x="333421" y="493127"/>
                </a:lnTo>
                <a:lnTo>
                  <a:pt x="288036" y="497586"/>
                </a:lnTo>
                <a:lnTo>
                  <a:pt x="242683" y="493127"/>
                </a:lnTo>
                <a:lnTo>
                  <a:pt x="200394" y="480345"/>
                </a:lnTo>
                <a:lnTo>
                  <a:pt x="162087" y="460134"/>
                </a:lnTo>
                <a:lnTo>
                  <a:pt x="128682" y="433387"/>
                </a:lnTo>
                <a:lnTo>
                  <a:pt x="101100" y="400996"/>
                </a:lnTo>
                <a:lnTo>
                  <a:pt x="80260" y="363855"/>
                </a:lnTo>
                <a:lnTo>
                  <a:pt x="67081" y="322855"/>
                </a:lnTo>
                <a:lnTo>
                  <a:pt x="62484" y="278892"/>
                </a:lnTo>
                <a:lnTo>
                  <a:pt x="62484" y="450571"/>
                </a:lnTo>
                <a:lnTo>
                  <a:pt x="118506" y="503724"/>
                </a:lnTo>
                <a:lnTo>
                  <a:pt x="156259" y="526490"/>
                </a:lnTo>
                <a:lnTo>
                  <a:pt x="197510" y="543482"/>
                </a:lnTo>
                <a:lnTo>
                  <a:pt x="241641" y="554110"/>
                </a:lnTo>
                <a:lnTo>
                  <a:pt x="288036" y="557784"/>
                </a:lnTo>
                <a:lnTo>
                  <a:pt x="334636" y="554110"/>
                </a:lnTo>
                <a:lnTo>
                  <a:pt x="378933" y="543482"/>
                </a:lnTo>
                <a:lnTo>
                  <a:pt x="420313" y="526490"/>
                </a:lnTo>
                <a:lnTo>
                  <a:pt x="458163" y="503724"/>
                </a:lnTo>
                <a:lnTo>
                  <a:pt x="491871" y="475773"/>
                </a:lnTo>
                <a:lnTo>
                  <a:pt x="514350" y="450505"/>
                </a:lnTo>
                <a:close/>
              </a:path>
            </a:pathLst>
          </a:custGeom>
          <a:solidFill>
            <a:srgbClr val="F8F4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74841" y="3752088"/>
            <a:ext cx="577215" cy="558165"/>
          </a:xfrm>
          <a:custGeom>
            <a:avLst/>
            <a:gdLst/>
            <a:ahLst/>
            <a:cxnLst/>
            <a:rect l="l" t="t" r="r" b="b"/>
            <a:pathLst>
              <a:path w="577215" h="558164">
                <a:moveTo>
                  <a:pt x="288036" y="0"/>
                </a:moveTo>
                <a:lnTo>
                  <a:pt x="241641" y="3673"/>
                </a:lnTo>
                <a:lnTo>
                  <a:pt x="197510" y="14301"/>
                </a:lnTo>
                <a:lnTo>
                  <a:pt x="156259" y="31293"/>
                </a:lnTo>
                <a:lnTo>
                  <a:pt x="118506" y="54059"/>
                </a:lnTo>
                <a:lnTo>
                  <a:pt x="84867" y="82010"/>
                </a:lnTo>
                <a:lnTo>
                  <a:pt x="55961" y="114556"/>
                </a:lnTo>
                <a:lnTo>
                  <a:pt x="32404" y="151106"/>
                </a:lnTo>
                <a:lnTo>
                  <a:pt x="14813" y="191073"/>
                </a:lnTo>
                <a:lnTo>
                  <a:pt x="3806" y="233864"/>
                </a:lnTo>
                <a:lnTo>
                  <a:pt x="0" y="278892"/>
                </a:lnTo>
                <a:lnTo>
                  <a:pt x="3806" y="323919"/>
                </a:lnTo>
                <a:lnTo>
                  <a:pt x="14813" y="366710"/>
                </a:lnTo>
                <a:lnTo>
                  <a:pt x="32404" y="406677"/>
                </a:lnTo>
                <a:lnTo>
                  <a:pt x="55961" y="443227"/>
                </a:lnTo>
                <a:lnTo>
                  <a:pt x="84867" y="475773"/>
                </a:lnTo>
                <a:lnTo>
                  <a:pt x="118506" y="503724"/>
                </a:lnTo>
                <a:lnTo>
                  <a:pt x="156259" y="526490"/>
                </a:lnTo>
                <a:lnTo>
                  <a:pt x="197510" y="543482"/>
                </a:lnTo>
                <a:lnTo>
                  <a:pt x="241641" y="554110"/>
                </a:lnTo>
                <a:lnTo>
                  <a:pt x="288036" y="557784"/>
                </a:lnTo>
                <a:lnTo>
                  <a:pt x="334636" y="554110"/>
                </a:lnTo>
                <a:lnTo>
                  <a:pt x="378933" y="543482"/>
                </a:lnTo>
                <a:lnTo>
                  <a:pt x="420313" y="526490"/>
                </a:lnTo>
                <a:lnTo>
                  <a:pt x="458163" y="503724"/>
                </a:lnTo>
                <a:lnTo>
                  <a:pt x="491871" y="475773"/>
                </a:lnTo>
                <a:lnTo>
                  <a:pt x="520823" y="443227"/>
                </a:lnTo>
                <a:lnTo>
                  <a:pt x="544409" y="406677"/>
                </a:lnTo>
                <a:lnTo>
                  <a:pt x="562014" y="366710"/>
                </a:lnTo>
                <a:lnTo>
                  <a:pt x="573027" y="323919"/>
                </a:lnTo>
                <a:lnTo>
                  <a:pt x="576834" y="278892"/>
                </a:lnTo>
                <a:lnTo>
                  <a:pt x="573027" y="233864"/>
                </a:lnTo>
                <a:lnTo>
                  <a:pt x="562014" y="191073"/>
                </a:lnTo>
                <a:lnTo>
                  <a:pt x="544409" y="151106"/>
                </a:lnTo>
                <a:lnTo>
                  <a:pt x="520823" y="114556"/>
                </a:lnTo>
                <a:lnTo>
                  <a:pt x="491871" y="82010"/>
                </a:lnTo>
                <a:lnTo>
                  <a:pt x="458163" y="54059"/>
                </a:lnTo>
                <a:lnTo>
                  <a:pt x="420313" y="31293"/>
                </a:lnTo>
                <a:lnTo>
                  <a:pt x="378933" y="14301"/>
                </a:lnTo>
                <a:lnTo>
                  <a:pt x="334636" y="3673"/>
                </a:lnTo>
                <a:lnTo>
                  <a:pt x="288036" y="0"/>
                </a:lnTo>
                <a:close/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37326" y="3812285"/>
            <a:ext cx="452120" cy="437515"/>
          </a:xfrm>
          <a:custGeom>
            <a:avLst/>
            <a:gdLst/>
            <a:ahLst/>
            <a:cxnLst/>
            <a:rect l="l" t="t" r="r" b="b"/>
            <a:pathLst>
              <a:path w="452120" h="437514">
                <a:moveTo>
                  <a:pt x="225551" y="437388"/>
                </a:moveTo>
                <a:lnTo>
                  <a:pt x="180199" y="432929"/>
                </a:lnTo>
                <a:lnTo>
                  <a:pt x="137910" y="420147"/>
                </a:lnTo>
                <a:lnTo>
                  <a:pt x="99603" y="399936"/>
                </a:lnTo>
                <a:lnTo>
                  <a:pt x="66198" y="373189"/>
                </a:lnTo>
                <a:lnTo>
                  <a:pt x="38616" y="340798"/>
                </a:lnTo>
                <a:lnTo>
                  <a:pt x="17776" y="303657"/>
                </a:lnTo>
                <a:lnTo>
                  <a:pt x="4597" y="262657"/>
                </a:lnTo>
                <a:lnTo>
                  <a:pt x="0" y="218694"/>
                </a:lnTo>
                <a:lnTo>
                  <a:pt x="4597" y="174730"/>
                </a:lnTo>
                <a:lnTo>
                  <a:pt x="17776" y="133731"/>
                </a:lnTo>
                <a:lnTo>
                  <a:pt x="38616" y="96589"/>
                </a:lnTo>
                <a:lnTo>
                  <a:pt x="66198" y="64198"/>
                </a:lnTo>
                <a:lnTo>
                  <a:pt x="99603" y="37451"/>
                </a:lnTo>
                <a:lnTo>
                  <a:pt x="137910" y="17240"/>
                </a:lnTo>
                <a:lnTo>
                  <a:pt x="180199" y="4458"/>
                </a:lnTo>
                <a:lnTo>
                  <a:pt x="225551" y="0"/>
                </a:lnTo>
                <a:lnTo>
                  <a:pt x="270937" y="4458"/>
                </a:lnTo>
                <a:lnTo>
                  <a:pt x="313312" y="17240"/>
                </a:lnTo>
                <a:lnTo>
                  <a:pt x="351741" y="37451"/>
                </a:lnTo>
                <a:lnTo>
                  <a:pt x="385286" y="64198"/>
                </a:lnTo>
                <a:lnTo>
                  <a:pt x="413008" y="96589"/>
                </a:lnTo>
                <a:lnTo>
                  <a:pt x="433970" y="133730"/>
                </a:lnTo>
                <a:lnTo>
                  <a:pt x="447235" y="174730"/>
                </a:lnTo>
                <a:lnTo>
                  <a:pt x="451865" y="218694"/>
                </a:lnTo>
                <a:lnTo>
                  <a:pt x="447235" y="262657"/>
                </a:lnTo>
                <a:lnTo>
                  <a:pt x="433970" y="303656"/>
                </a:lnTo>
                <a:lnTo>
                  <a:pt x="413008" y="340798"/>
                </a:lnTo>
                <a:lnTo>
                  <a:pt x="385286" y="373189"/>
                </a:lnTo>
                <a:lnTo>
                  <a:pt x="351741" y="399936"/>
                </a:lnTo>
                <a:lnTo>
                  <a:pt x="313312" y="420147"/>
                </a:lnTo>
                <a:lnTo>
                  <a:pt x="270937" y="432929"/>
                </a:lnTo>
                <a:lnTo>
                  <a:pt x="225551" y="437388"/>
                </a:lnTo>
                <a:close/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02502" y="4058411"/>
            <a:ext cx="124205" cy="125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70853" y="3845052"/>
            <a:ext cx="390525" cy="377190"/>
          </a:xfrm>
          <a:custGeom>
            <a:avLst/>
            <a:gdLst/>
            <a:ahLst/>
            <a:cxnLst/>
            <a:rect l="l" t="t" r="r" b="b"/>
            <a:pathLst>
              <a:path w="390525" h="377189">
                <a:moveTo>
                  <a:pt x="390144" y="185927"/>
                </a:moveTo>
                <a:lnTo>
                  <a:pt x="384807" y="142758"/>
                </a:lnTo>
                <a:lnTo>
                  <a:pt x="369661" y="103414"/>
                </a:lnTo>
                <a:lnTo>
                  <a:pt x="345996" y="68922"/>
                </a:lnTo>
                <a:lnTo>
                  <a:pt x="315108" y="40308"/>
                </a:lnTo>
                <a:lnTo>
                  <a:pt x="278287" y="18599"/>
                </a:lnTo>
                <a:lnTo>
                  <a:pt x="236828" y="4820"/>
                </a:lnTo>
                <a:lnTo>
                  <a:pt x="192024" y="0"/>
                </a:lnTo>
                <a:lnTo>
                  <a:pt x="140493" y="6522"/>
                </a:lnTo>
                <a:lnTo>
                  <a:pt x="94488" y="25004"/>
                </a:lnTo>
                <a:lnTo>
                  <a:pt x="55721" y="53816"/>
                </a:lnTo>
                <a:lnTo>
                  <a:pt x="25908" y="91327"/>
                </a:lnTo>
                <a:lnTo>
                  <a:pt x="6762" y="135907"/>
                </a:lnTo>
                <a:lnTo>
                  <a:pt x="0" y="185927"/>
                </a:lnTo>
                <a:lnTo>
                  <a:pt x="4998" y="229393"/>
                </a:lnTo>
                <a:lnTo>
                  <a:pt x="19274" y="269499"/>
                </a:lnTo>
                <a:lnTo>
                  <a:pt x="41747" y="305033"/>
                </a:lnTo>
                <a:lnTo>
                  <a:pt x="71339" y="334782"/>
                </a:lnTo>
                <a:lnTo>
                  <a:pt x="106968" y="357533"/>
                </a:lnTo>
                <a:lnTo>
                  <a:pt x="132326" y="366617"/>
                </a:lnTo>
                <a:lnTo>
                  <a:pt x="132326" y="281939"/>
                </a:lnTo>
                <a:lnTo>
                  <a:pt x="138213" y="255046"/>
                </a:lnTo>
                <a:lnTo>
                  <a:pt x="167757" y="203689"/>
                </a:lnTo>
                <a:lnTo>
                  <a:pt x="214135" y="161404"/>
                </a:lnTo>
                <a:lnTo>
                  <a:pt x="269111" y="135192"/>
                </a:lnTo>
                <a:lnTo>
                  <a:pt x="297251" y="130301"/>
                </a:lnTo>
                <a:lnTo>
                  <a:pt x="324453" y="132055"/>
                </a:lnTo>
                <a:lnTo>
                  <a:pt x="349689" y="141327"/>
                </a:lnTo>
                <a:lnTo>
                  <a:pt x="371929" y="158993"/>
                </a:lnTo>
                <a:lnTo>
                  <a:pt x="390144" y="185927"/>
                </a:lnTo>
                <a:close/>
              </a:path>
              <a:path w="390525" h="377189">
                <a:moveTo>
                  <a:pt x="192024" y="377189"/>
                </a:moveTo>
                <a:lnTo>
                  <a:pt x="162554" y="356976"/>
                </a:lnTo>
                <a:lnTo>
                  <a:pt x="143467" y="333779"/>
                </a:lnTo>
                <a:lnTo>
                  <a:pt x="133734" y="308476"/>
                </a:lnTo>
                <a:lnTo>
                  <a:pt x="132326" y="281939"/>
                </a:lnTo>
                <a:lnTo>
                  <a:pt x="132326" y="366617"/>
                </a:lnTo>
                <a:lnTo>
                  <a:pt x="147556" y="372073"/>
                </a:lnTo>
                <a:lnTo>
                  <a:pt x="192024" y="377189"/>
                </a:lnTo>
                <a:close/>
              </a:path>
            </a:pathLst>
          </a:custGeom>
          <a:solidFill>
            <a:srgbClr val="D6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77902" y="3851528"/>
            <a:ext cx="327025" cy="310515"/>
          </a:xfrm>
          <a:custGeom>
            <a:avLst/>
            <a:gdLst/>
            <a:ahLst/>
            <a:cxnLst/>
            <a:rect l="l" t="t" r="r" b="b"/>
            <a:pathLst>
              <a:path w="327025" h="310514">
                <a:moveTo>
                  <a:pt x="55435" y="310514"/>
                </a:moveTo>
                <a:lnTo>
                  <a:pt x="24638" y="271808"/>
                </a:lnTo>
                <a:lnTo>
                  <a:pt x="6159" y="228190"/>
                </a:lnTo>
                <a:lnTo>
                  <a:pt x="0" y="182117"/>
                </a:lnTo>
                <a:lnTo>
                  <a:pt x="6159" y="136045"/>
                </a:lnTo>
                <a:lnTo>
                  <a:pt x="24638" y="92427"/>
                </a:lnTo>
                <a:lnTo>
                  <a:pt x="55435" y="53720"/>
                </a:lnTo>
                <a:lnTo>
                  <a:pt x="95796" y="23875"/>
                </a:lnTo>
                <a:lnTo>
                  <a:pt x="141851" y="5968"/>
                </a:lnTo>
                <a:lnTo>
                  <a:pt x="190785" y="0"/>
                </a:lnTo>
                <a:lnTo>
                  <a:pt x="239783" y="5968"/>
                </a:lnTo>
                <a:lnTo>
                  <a:pt x="286028" y="23875"/>
                </a:lnTo>
                <a:lnTo>
                  <a:pt x="326707" y="53720"/>
                </a:lnTo>
              </a:path>
            </a:pathLst>
          </a:custGeom>
          <a:ln w="39560">
            <a:solidFill>
              <a:srgbClr val="89CD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05144" y="3877817"/>
            <a:ext cx="106679" cy="982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082284" y="3855720"/>
            <a:ext cx="437515" cy="423545"/>
          </a:xfrm>
          <a:custGeom>
            <a:avLst/>
            <a:gdLst/>
            <a:ahLst/>
            <a:cxnLst/>
            <a:rect l="l" t="t" r="r" b="b"/>
            <a:pathLst>
              <a:path w="437515" h="423545">
                <a:moveTo>
                  <a:pt x="361950" y="0"/>
                </a:moveTo>
                <a:lnTo>
                  <a:pt x="391978" y="34673"/>
                </a:lnTo>
                <a:lnTo>
                  <a:pt x="414499" y="72552"/>
                </a:lnTo>
                <a:lnTo>
                  <a:pt x="429514" y="112719"/>
                </a:lnTo>
                <a:lnTo>
                  <a:pt x="437021" y="154260"/>
                </a:lnTo>
                <a:lnTo>
                  <a:pt x="437021" y="196259"/>
                </a:lnTo>
                <a:lnTo>
                  <a:pt x="429514" y="237800"/>
                </a:lnTo>
                <a:lnTo>
                  <a:pt x="414499" y="277967"/>
                </a:lnTo>
                <a:lnTo>
                  <a:pt x="391978" y="315846"/>
                </a:lnTo>
                <a:lnTo>
                  <a:pt x="361950" y="350520"/>
                </a:lnTo>
                <a:lnTo>
                  <a:pt x="327386" y="379645"/>
                </a:lnTo>
                <a:lnTo>
                  <a:pt x="288921" y="401489"/>
                </a:lnTo>
                <a:lnTo>
                  <a:pt x="247621" y="416052"/>
                </a:lnTo>
                <a:lnTo>
                  <a:pt x="204553" y="423333"/>
                </a:lnTo>
                <a:lnTo>
                  <a:pt x="160783" y="423333"/>
                </a:lnTo>
                <a:lnTo>
                  <a:pt x="117376" y="416052"/>
                </a:lnTo>
                <a:lnTo>
                  <a:pt x="75399" y="401489"/>
                </a:lnTo>
                <a:lnTo>
                  <a:pt x="35918" y="379645"/>
                </a:lnTo>
                <a:lnTo>
                  <a:pt x="0" y="350520"/>
                </a:lnTo>
              </a:path>
            </a:pathLst>
          </a:custGeom>
          <a:ln w="22606">
            <a:solidFill>
              <a:srgbClr val="EA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74969" y="4222369"/>
            <a:ext cx="73025" cy="66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45758" y="3800094"/>
            <a:ext cx="712470" cy="471170"/>
          </a:xfrm>
          <a:custGeom>
            <a:avLst/>
            <a:gdLst/>
            <a:ahLst/>
            <a:cxnLst/>
            <a:rect l="l" t="t" r="r" b="b"/>
            <a:pathLst>
              <a:path w="712470" h="471170">
                <a:moveTo>
                  <a:pt x="712470" y="235458"/>
                </a:moveTo>
                <a:lnTo>
                  <a:pt x="350520" y="0"/>
                </a:lnTo>
                <a:lnTo>
                  <a:pt x="0" y="235458"/>
                </a:lnTo>
                <a:lnTo>
                  <a:pt x="350520" y="470916"/>
                </a:lnTo>
                <a:lnTo>
                  <a:pt x="712470" y="235458"/>
                </a:lnTo>
                <a:close/>
              </a:path>
            </a:pathLst>
          </a:custGeom>
          <a:solidFill>
            <a:srgbClr val="E7E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45758" y="3800094"/>
            <a:ext cx="712470" cy="471170"/>
          </a:xfrm>
          <a:custGeom>
            <a:avLst/>
            <a:gdLst/>
            <a:ahLst/>
            <a:cxnLst/>
            <a:rect l="l" t="t" r="r" b="b"/>
            <a:pathLst>
              <a:path w="712470" h="471170">
                <a:moveTo>
                  <a:pt x="712470" y="235458"/>
                </a:moveTo>
                <a:lnTo>
                  <a:pt x="350520" y="470916"/>
                </a:lnTo>
                <a:lnTo>
                  <a:pt x="0" y="235458"/>
                </a:lnTo>
                <a:lnTo>
                  <a:pt x="350520" y="0"/>
                </a:lnTo>
                <a:lnTo>
                  <a:pt x="712470" y="235458"/>
                </a:lnTo>
                <a:close/>
              </a:path>
            </a:pathLst>
          </a:custGeom>
          <a:ln w="226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02373" y="3860291"/>
            <a:ext cx="276860" cy="350520"/>
          </a:xfrm>
          <a:custGeom>
            <a:avLst/>
            <a:gdLst/>
            <a:ahLst/>
            <a:cxnLst/>
            <a:rect l="l" t="t" r="r" b="b"/>
            <a:pathLst>
              <a:path w="276859" h="350520">
                <a:moveTo>
                  <a:pt x="0" y="350520"/>
                </a:moveTo>
                <a:lnTo>
                  <a:pt x="153304" y="252281"/>
                </a:lnTo>
                <a:lnTo>
                  <a:pt x="232029" y="201834"/>
                </a:lnTo>
                <a:lnTo>
                  <a:pt x="261032" y="183249"/>
                </a:lnTo>
                <a:lnTo>
                  <a:pt x="265176" y="180594"/>
                </a:lnTo>
                <a:lnTo>
                  <a:pt x="276606" y="175260"/>
                </a:lnTo>
                <a:lnTo>
                  <a:pt x="265176" y="169926"/>
                </a:lnTo>
                <a:lnTo>
                  <a:pt x="221491" y="141124"/>
                </a:lnTo>
                <a:lnTo>
                  <a:pt x="130587" y="82962"/>
                </a:lnTo>
                <a:lnTo>
                  <a:pt x="40683" y="25800"/>
                </a:lnTo>
                <a:lnTo>
                  <a:pt x="0" y="0"/>
                </a:lnTo>
              </a:path>
            </a:pathLst>
          </a:custGeom>
          <a:ln w="39573">
            <a:solidFill>
              <a:srgbClr val="C2D6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31102" y="3854196"/>
            <a:ext cx="271780" cy="361950"/>
          </a:xfrm>
          <a:custGeom>
            <a:avLst/>
            <a:gdLst/>
            <a:ahLst/>
            <a:cxnLst/>
            <a:rect l="l" t="t" r="r" b="b"/>
            <a:pathLst>
              <a:path w="271779" h="361950">
                <a:moveTo>
                  <a:pt x="265175" y="0"/>
                </a:moveTo>
                <a:lnTo>
                  <a:pt x="114954" y="101762"/>
                </a:lnTo>
                <a:lnTo>
                  <a:pt x="37814" y="154019"/>
                </a:lnTo>
                <a:lnTo>
                  <a:pt x="9394" y="173271"/>
                </a:lnTo>
                <a:lnTo>
                  <a:pt x="5333" y="176022"/>
                </a:lnTo>
                <a:lnTo>
                  <a:pt x="0" y="181356"/>
                </a:lnTo>
                <a:lnTo>
                  <a:pt x="5333" y="181356"/>
                </a:lnTo>
                <a:lnTo>
                  <a:pt x="49137" y="214074"/>
                </a:lnTo>
                <a:lnTo>
                  <a:pt x="140303" y="275653"/>
                </a:lnTo>
                <a:lnTo>
                  <a:pt x="230469" y="335232"/>
                </a:lnTo>
                <a:lnTo>
                  <a:pt x="271271" y="361950"/>
                </a:lnTo>
              </a:path>
            </a:pathLst>
          </a:custGeom>
          <a:ln w="3957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743192" y="3864355"/>
            <a:ext cx="119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6727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How to define an access control policy (2 of</a:t>
            </a:r>
            <a:r>
              <a:rPr dirty="0" sz="2400" spc="-35"/>
              <a:t> </a:t>
            </a:r>
            <a:r>
              <a:rPr dirty="0" sz="2400" spc="-5"/>
              <a:t>2)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0184" y="1590294"/>
            <a:ext cx="76200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79876" y="1768601"/>
            <a:ext cx="1954530" cy="668655"/>
          </a:xfrm>
          <a:custGeom>
            <a:avLst/>
            <a:gdLst/>
            <a:ahLst/>
            <a:cxnLst/>
            <a:rect l="l" t="t" r="r" b="b"/>
            <a:pathLst>
              <a:path w="1954529" h="668655">
                <a:moveTo>
                  <a:pt x="1954530" y="334517"/>
                </a:moveTo>
                <a:lnTo>
                  <a:pt x="977646" y="0"/>
                </a:lnTo>
                <a:lnTo>
                  <a:pt x="0" y="334517"/>
                </a:lnTo>
                <a:lnTo>
                  <a:pt x="977646" y="668273"/>
                </a:lnTo>
                <a:lnTo>
                  <a:pt x="1954530" y="334517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0826" y="1761744"/>
            <a:ext cx="1993900" cy="681990"/>
          </a:xfrm>
          <a:custGeom>
            <a:avLst/>
            <a:gdLst/>
            <a:ahLst/>
            <a:cxnLst/>
            <a:rect l="l" t="t" r="r" b="b"/>
            <a:pathLst>
              <a:path w="1993900" h="681989">
                <a:moveTo>
                  <a:pt x="1993392" y="341375"/>
                </a:moveTo>
                <a:lnTo>
                  <a:pt x="996696" y="0"/>
                </a:lnTo>
                <a:lnTo>
                  <a:pt x="0" y="341375"/>
                </a:lnTo>
                <a:lnTo>
                  <a:pt x="21335" y="348667"/>
                </a:lnTo>
                <a:lnTo>
                  <a:pt x="21336" y="335279"/>
                </a:lnTo>
                <a:lnTo>
                  <a:pt x="39137" y="341375"/>
                </a:lnTo>
                <a:lnTo>
                  <a:pt x="994410" y="14258"/>
                </a:lnTo>
                <a:lnTo>
                  <a:pt x="994410" y="12953"/>
                </a:lnTo>
                <a:lnTo>
                  <a:pt x="998219" y="12953"/>
                </a:lnTo>
                <a:lnTo>
                  <a:pt x="998219" y="14258"/>
                </a:lnTo>
                <a:lnTo>
                  <a:pt x="1953492" y="341375"/>
                </a:lnTo>
                <a:lnTo>
                  <a:pt x="1971294" y="335279"/>
                </a:lnTo>
                <a:lnTo>
                  <a:pt x="1971294" y="348927"/>
                </a:lnTo>
                <a:lnTo>
                  <a:pt x="1993392" y="341375"/>
                </a:lnTo>
                <a:close/>
              </a:path>
              <a:path w="1993900" h="681989">
                <a:moveTo>
                  <a:pt x="39137" y="341375"/>
                </a:moveTo>
                <a:lnTo>
                  <a:pt x="21336" y="335279"/>
                </a:lnTo>
                <a:lnTo>
                  <a:pt x="21336" y="347471"/>
                </a:lnTo>
                <a:lnTo>
                  <a:pt x="39137" y="341375"/>
                </a:lnTo>
                <a:close/>
              </a:path>
              <a:path w="1993900" h="681989">
                <a:moveTo>
                  <a:pt x="996314" y="669145"/>
                </a:moveTo>
                <a:lnTo>
                  <a:pt x="39137" y="341375"/>
                </a:lnTo>
                <a:lnTo>
                  <a:pt x="21336" y="347471"/>
                </a:lnTo>
                <a:lnTo>
                  <a:pt x="21335" y="348667"/>
                </a:lnTo>
                <a:lnTo>
                  <a:pt x="994410" y="681208"/>
                </a:lnTo>
                <a:lnTo>
                  <a:pt x="994410" y="669797"/>
                </a:lnTo>
                <a:lnTo>
                  <a:pt x="996314" y="669145"/>
                </a:lnTo>
                <a:close/>
              </a:path>
              <a:path w="1993900" h="681989">
                <a:moveTo>
                  <a:pt x="998219" y="12953"/>
                </a:moveTo>
                <a:lnTo>
                  <a:pt x="994410" y="12953"/>
                </a:lnTo>
                <a:lnTo>
                  <a:pt x="996314" y="13606"/>
                </a:lnTo>
                <a:lnTo>
                  <a:pt x="998219" y="12953"/>
                </a:lnTo>
                <a:close/>
              </a:path>
              <a:path w="1993900" h="681989">
                <a:moveTo>
                  <a:pt x="996314" y="13606"/>
                </a:moveTo>
                <a:lnTo>
                  <a:pt x="994410" y="12953"/>
                </a:lnTo>
                <a:lnTo>
                  <a:pt x="994410" y="14258"/>
                </a:lnTo>
                <a:lnTo>
                  <a:pt x="996314" y="13606"/>
                </a:lnTo>
                <a:close/>
              </a:path>
              <a:path w="1993900" h="681989">
                <a:moveTo>
                  <a:pt x="998219" y="669797"/>
                </a:moveTo>
                <a:lnTo>
                  <a:pt x="996314" y="669145"/>
                </a:lnTo>
                <a:lnTo>
                  <a:pt x="994410" y="669797"/>
                </a:lnTo>
                <a:lnTo>
                  <a:pt x="998219" y="669797"/>
                </a:lnTo>
                <a:close/>
              </a:path>
              <a:path w="1993900" h="681989">
                <a:moveTo>
                  <a:pt x="998219" y="681469"/>
                </a:moveTo>
                <a:lnTo>
                  <a:pt x="998219" y="669797"/>
                </a:lnTo>
                <a:lnTo>
                  <a:pt x="994410" y="669797"/>
                </a:lnTo>
                <a:lnTo>
                  <a:pt x="994410" y="681208"/>
                </a:lnTo>
                <a:lnTo>
                  <a:pt x="996696" y="681989"/>
                </a:lnTo>
                <a:lnTo>
                  <a:pt x="998219" y="681469"/>
                </a:lnTo>
                <a:close/>
              </a:path>
              <a:path w="1993900" h="681989">
                <a:moveTo>
                  <a:pt x="998219" y="14258"/>
                </a:moveTo>
                <a:lnTo>
                  <a:pt x="998219" y="12953"/>
                </a:lnTo>
                <a:lnTo>
                  <a:pt x="996314" y="13606"/>
                </a:lnTo>
                <a:lnTo>
                  <a:pt x="998219" y="14258"/>
                </a:lnTo>
                <a:close/>
              </a:path>
              <a:path w="1993900" h="681989">
                <a:moveTo>
                  <a:pt x="1971294" y="348927"/>
                </a:moveTo>
                <a:lnTo>
                  <a:pt x="1971294" y="347471"/>
                </a:lnTo>
                <a:lnTo>
                  <a:pt x="1953492" y="341375"/>
                </a:lnTo>
                <a:lnTo>
                  <a:pt x="996314" y="669145"/>
                </a:lnTo>
                <a:lnTo>
                  <a:pt x="998219" y="669797"/>
                </a:lnTo>
                <a:lnTo>
                  <a:pt x="998219" y="681469"/>
                </a:lnTo>
                <a:lnTo>
                  <a:pt x="1971294" y="348927"/>
                </a:lnTo>
                <a:close/>
              </a:path>
              <a:path w="1993900" h="681989">
                <a:moveTo>
                  <a:pt x="1971294" y="347471"/>
                </a:moveTo>
                <a:lnTo>
                  <a:pt x="1971294" y="335279"/>
                </a:lnTo>
                <a:lnTo>
                  <a:pt x="1953492" y="341375"/>
                </a:lnTo>
                <a:lnTo>
                  <a:pt x="1971294" y="347471"/>
                </a:lnTo>
                <a:close/>
              </a:path>
            </a:pathLst>
          </a:custGeom>
          <a:solidFill>
            <a:srgbClr val="264E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39794" y="1973834"/>
            <a:ext cx="12363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Authenticate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852" y="1913635"/>
            <a:ext cx="51815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i="1">
                <a:latin typeface="Verdana"/>
                <a:cs typeface="Verdana"/>
              </a:rPr>
              <a:t>Deny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3436" y="2548889"/>
            <a:ext cx="2672715" cy="266700"/>
          </a:xfrm>
          <a:custGeom>
            <a:avLst/>
            <a:gdLst/>
            <a:ahLst/>
            <a:cxnLst/>
            <a:rect l="l" t="t" r="r" b="b"/>
            <a:pathLst>
              <a:path w="2672715" h="266700">
                <a:moveTo>
                  <a:pt x="0" y="0"/>
                </a:moveTo>
                <a:lnTo>
                  <a:pt x="0" y="266700"/>
                </a:lnTo>
                <a:lnTo>
                  <a:pt x="2672334" y="266700"/>
                </a:lnTo>
                <a:lnTo>
                  <a:pt x="2672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BE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6577" y="2542032"/>
            <a:ext cx="2685415" cy="280035"/>
          </a:xfrm>
          <a:custGeom>
            <a:avLst/>
            <a:gdLst/>
            <a:ahLst/>
            <a:cxnLst/>
            <a:rect l="l" t="t" r="r" b="b"/>
            <a:pathLst>
              <a:path w="2685415" h="280035">
                <a:moveTo>
                  <a:pt x="2685288" y="279654"/>
                </a:moveTo>
                <a:lnTo>
                  <a:pt x="2685288" y="0"/>
                </a:lnTo>
                <a:lnTo>
                  <a:pt x="0" y="0"/>
                </a:lnTo>
                <a:lnTo>
                  <a:pt x="0" y="279654"/>
                </a:lnTo>
                <a:lnTo>
                  <a:pt x="6857" y="279654"/>
                </a:lnTo>
                <a:lnTo>
                  <a:pt x="6858" y="12954"/>
                </a:lnTo>
                <a:lnTo>
                  <a:pt x="12954" y="6858"/>
                </a:lnTo>
                <a:lnTo>
                  <a:pt x="12954" y="12954"/>
                </a:lnTo>
                <a:lnTo>
                  <a:pt x="2672333" y="12954"/>
                </a:lnTo>
                <a:lnTo>
                  <a:pt x="2672333" y="6857"/>
                </a:lnTo>
                <a:lnTo>
                  <a:pt x="2679192" y="12954"/>
                </a:lnTo>
                <a:lnTo>
                  <a:pt x="2679192" y="279654"/>
                </a:lnTo>
                <a:lnTo>
                  <a:pt x="2685288" y="279654"/>
                </a:lnTo>
                <a:close/>
              </a:path>
              <a:path w="2685415" h="280035">
                <a:moveTo>
                  <a:pt x="12954" y="12954"/>
                </a:moveTo>
                <a:lnTo>
                  <a:pt x="12954" y="6858"/>
                </a:lnTo>
                <a:lnTo>
                  <a:pt x="6858" y="12954"/>
                </a:lnTo>
                <a:lnTo>
                  <a:pt x="12954" y="12954"/>
                </a:lnTo>
                <a:close/>
              </a:path>
              <a:path w="2685415" h="280035">
                <a:moveTo>
                  <a:pt x="12954" y="267462"/>
                </a:moveTo>
                <a:lnTo>
                  <a:pt x="12954" y="12954"/>
                </a:lnTo>
                <a:lnTo>
                  <a:pt x="6858" y="12954"/>
                </a:lnTo>
                <a:lnTo>
                  <a:pt x="6858" y="267462"/>
                </a:lnTo>
                <a:lnTo>
                  <a:pt x="12954" y="267462"/>
                </a:lnTo>
                <a:close/>
              </a:path>
              <a:path w="2685415" h="280035">
                <a:moveTo>
                  <a:pt x="2679192" y="267462"/>
                </a:moveTo>
                <a:lnTo>
                  <a:pt x="6858" y="267462"/>
                </a:lnTo>
                <a:lnTo>
                  <a:pt x="12954" y="273558"/>
                </a:lnTo>
                <a:lnTo>
                  <a:pt x="12954" y="279654"/>
                </a:lnTo>
                <a:lnTo>
                  <a:pt x="2672333" y="279654"/>
                </a:lnTo>
                <a:lnTo>
                  <a:pt x="2672333" y="273558"/>
                </a:lnTo>
                <a:lnTo>
                  <a:pt x="2679192" y="267462"/>
                </a:lnTo>
                <a:close/>
              </a:path>
              <a:path w="2685415" h="280035">
                <a:moveTo>
                  <a:pt x="12954" y="279654"/>
                </a:moveTo>
                <a:lnTo>
                  <a:pt x="12954" y="273558"/>
                </a:lnTo>
                <a:lnTo>
                  <a:pt x="6858" y="267462"/>
                </a:lnTo>
                <a:lnTo>
                  <a:pt x="6857" y="279654"/>
                </a:lnTo>
                <a:lnTo>
                  <a:pt x="12954" y="279654"/>
                </a:lnTo>
                <a:close/>
              </a:path>
              <a:path w="2685415" h="280035">
                <a:moveTo>
                  <a:pt x="2679192" y="12954"/>
                </a:moveTo>
                <a:lnTo>
                  <a:pt x="2672333" y="6857"/>
                </a:lnTo>
                <a:lnTo>
                  <a:pt x="2672333" y="12954"/>
                </a:lnTo>
                <a:lnTo>
                  <a:pt x="2679192" y="12954"/>
                </a:lnTo>
                <a:close/>
              </a:path>
              <a:path w="2685415" h="280035">
                <a:moveTo>
                  <a:pt x="2679192" y="267462"/>
                </a:moveTo>
                <a:lnTo>
                  <a:pt x="2679192" y="12954"/>
                </a:lnTo>
                <a:lnTo>
                  <a:pt x="2672333" y="12954"/>
                </a:lnTo>
                <a:lnTo>
                  <a:pt x="2672333" y="267462"/>
                </a:lnTo>
                <a:lnTo>
                  <a:pt x="2679192" y="267462"/>
                </a:lnTo>
                <a:close/>
              </a:path>
              <a:path w="2685415" h="280035">
                <a:moveTo>
                  <a:pt x="2679192" y="279654"/>
                </a:moveTo>
                <a:lnTo>
                  <a:pt x="2679192" y="267462"/>
                </a:lnTo>
                <a:lnTo>
                  <a:pt x="2672333" y="273558"/>
                </a:lnTo>
                <a:lnTo>
                  <a:pt x="2672333" y="279654"/>
                </a:lnTo>
                <a:lnTo>
                  <a:pt x="2679192" y="279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81122" y="2093214"/>
            <a:ext cx="699135" cy="455930"/>
          </a:xfrm>
          <a:custGeom>
            <a:avLst/>
            <a:gdLst/>
            <a:ahLst/>
            <a:cxnLst/>
            <a:rect l="l" t="t" r="r" b="b"/>
            <a:pathLst>
              <a:path w="699135" h="455930">
                <a:moveTo>
                  <a:pt x="76200" y="379476"/>
                </a:moveTo>
                <a:lnTo>
                  <a:pt x="0" y="379476"/>
                </a:lnTo>
                <a:lnTo>
                  <a:pt x="28956" y="437388"/>
                </a:lnTo>
                <a:lnTo>
                  <a:pt x="28956" y="391668"/>
                </a:lnTo>
                <a:lnTo>
                  <a:pt x="48006" y="391668"/>
                </a:lnTo>
                <a:lnTo>
                  <a:pt x="48006" y="435864"/>
                </a:lnTo>
                <a:lnTo>
                  <a:pt x="76200" y="379476"/>
                </a:lnTo>
                <a:close/>
              </a:path>
              <a:path w="699135" h="455930">
                <a:moveTo>
                  <a:pt x="698754" y="19050"/>
                </a:moveTo>
                <a:lnTo>
                  <a:pt x="698754" y="0"/>
                </a:lnTo>
                <a:lnTo>
                  <a:pt x="28956" y="0"/>
                </a:lnTo>
                <a:lnTo>
                  <a:pt x="28956" y="379476"/>
                </a:lnTo>
                <a:lnTo>
                  <a:pt x="38100" y="379476"/>
                </a:lnTo>
                <a:lnTo>
                  <a:pt x="38100" y="19050"/>
                </a:lnTo>
                <a:lnTo>
                  <a:pt x="48006" y="9906"/>
                </a:lnTo>
                <a:lnTo>
                  <a:pt x="48006" y="19050"/>
                </a:lnTo>
                <a:lnTo>
                  <a:pt x="698754" y="19050"/>
                </a:lnTo>
                <a:close/>
              </a:path>
              <a:path w="699135" h="455930">
                <a:moveTo>
                  <a:pt x="48006" y="435864"/>
                </a:moveTo>
                <a:lnTo>
                  <a:pt x="48006" y="391668"/>
                </a:lnTo>
                <a:lnTo>
                  <a:pt x="28956" y="391668"/>
                </a:lnTo>
                <a:lnTo>
                  <a:pt x="28956" y="437388"/>
                </a:lnTo>
                <a:lnTo>
                  <a:pt x="38100" y="455676"/>
                </a:lnTo>
                <a:lnTo>
                  <a:pt x="48006" y="435864"/>
                </a:lnTo>
                <a:close/>
              </a:path>
              <a:path w="699135" h="455930">
                <a:moveTo>
                  <a:pt x="48006" y="19050"/>
                </a:moveTo>
                <a:lnTo>
                  <a:pt x="48006" y="9906"/>
                </a:lnTo>
                <a:lnTo>
                  <a:pt x="38100" y="19050"/>
                </a:lnTo>
                <a:lnTo>
                  <a:pt x="48006" y="19050"/>
                </a:lnTo>
                <a:close/>
              </a:path>
              <a:path w="699135" h="455930">
                <a:moveTo>
                  <a:pt x="48006" y="379476"/>
                </a:moveTo>
                <a:lnTo>
                  <a:pt x="48006" y="19050"/>
                </a:lnTo>
                <a:lnTo>
                  <a:pt x="38100" y="19050"/>
                </a:lnTo>
                <a:lnTo>
                  <a:pt x="38100" y="379476"/>
                </a:lnTo>
                <a:lnTo>
                  <a:pt x="48006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59808" y="2548889"/>
            <a:ext cx="3380740" cy="266700"/>
          </a:xfrm>
          <a:custGeom>
            <a:avLst/>
            <a:gdLst/>
            <a:ahLst/>
            <a:cxnLst/>
            <a:rect l="l" t="t" r="r" b="b"/>
            <a:pathLst>
              <a:path w="3380740" h="266700">
                <a:moveTo>
                  <a:pt x="0" y="0"/>
                </a:moveTo>
                <a:lnTo>
                  <a:pt x="0" y="266700"/>
                </a:lnTo>
                <a:lnTo>
                  <a:pt x="3380232" y="266700"/>
                </a:lnTo>
                <a:lnTo>
                  <a:pt x="3380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EDD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52950" y="2542032"/>
            <a:ext cx="3393440" cy="280035"/>
          </a:xfrm>
          <a:custGeom>
            <a:avLst/>
            <a:gdLst/>
            <a:ahLst/>
            <a:cxnLst/>
            <a:rect l="l" t="t" r="r" b="b"/>
            <a:pathLst>
              <a:path w="3393440" h="280035">
                <a:moveTo>
                  <a:pt x="3393186" y="279654"/>
                </a:moveTo>
                <a:lnTo>
                  <a:pt x="3393186" y="0"/>
                </a:lnTo>
                <a:lnTo>
                  <a:pt x="0" y="0"/>
                </a:lnTo>
                <a:lnTo>
                  <a:pt x="0" y="279654"/>
                </a:lnTo>
                <a:lnTo>
                  <a:pt x="6858" y="279654"/>
                </a:lnTo>
                <a:lnTo>
                  <a:pt x="6858" y="12954"/>
                </a:lnTo>
                <a:lnTo>
                  <a:pt x="12953" y="6857"/>
                </a:lnTo>
                <a:lnTo>
                  <a:pt x="12953" y="12954"/>
                </a:lnTo>
                <a:lnTo>
                  <a:pt x="3380994" y="12954"/>
                </a:lnTo>
                <a:lnTo>
                  <a:pt x="3380994" y="6857"/>
                </a:lnTo>
                <a:lnTo>
                  <a:pt x="3387090" y="12954"/>
                </a:lnTo>
                <a:lnTo>
                  <a:pt x="3387090" y="279654"/>
                </a:lnTo>
                <a:lnTo>
                  <a:pt x="3393186" y="279654"/>
                </a:lnTo>
                <a:close/>
              </a:path>
              <a:path w="3393440" h="280035">
                <a:moveTo>
                  <a:pt x="12953" y="12954"/>
                </a:moveTo>
                <a:lnTo>
                  <a:pt x="12953" y="6857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3393440" h="280035">
                <a:moveTo>
                  <a:pt x="12953" y="267462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267462"/>
                </a:lnTo>
                <a:lnTo>
                  <a:pt x="12953" y="267462"/>
                </a:lnTo>
                <a:close/>
              </a:path>
              <a:path w="3393440" h="280035">
                <a:moveTo>
                  <a:pt x="3387090" y="267462"/>
                </a:moveTo>
                <a:lnTo>
                  <a:pt x="6858" y="267462"/>
                </a:lnTo>
                <a:lnTo>
                  <a:pt x="12953" y="273557"/>
                </a:lnTo>
                <a:lnTo>
                  <a:pt x="12953" y="279654"/>
                </a:lnTo>
                <a:lnTo>
                  <a:pt x="3380994" y="279654"/>
                </a:lnTo>
                <a:lnTo>
                  <a:pt x="3380994" y="273557"/>
                </a:lnTo>
                <a:lnTo>
                  <a:pt x="3387090" y="267462"/>
                </a:lnTo>
                <a:close/>
              </a:path>
              <a:path w="3393440" h="280035">
                <a:moveTo>
                  <a:pt x="12953" y="279654"/>
                </a:moveTo>
                <a:lnTo>
                  <a:pt x="12953" y="273557"/>
                </a:lnTo>
                <a:lnTo>
                  <a:pt x="6858" y="267462"/>
                </a:lnTo>
                <a:lnTo>
                  <a:pt x="6858" y="279654"/>
                </a:lnTo>
                <a:lnTo>
                  <a:pt x="12953" y="279654"/>
                </a:lnTo>
                <a:close/>
              </a:path>
              <a:path w="3393440" h="280035">
                <a:moveTo>
                  <a:pt x="3387090" y="12954"/>
                </a:moveTo>
                <a:lnTo>
                  <a:pt x="3380994" y="6857"/>
                </a:lnTo>
                <a:lnTo>
                  <a:pt x="3380994" y="12954"/>
                </a:lnTo>
                <a:lnTo>
                  <a:pt x="3387090" y="12954"/>
                </a:lnTo>
                <a:close/>
              </a:path>
              <a:path w="3393440" h="280035">
                <a:moveTo>
                  <a:pt x="3387090" y="267462"/>
                </a:moveTo>
                <a:lnTo>
                  <a:pt x="3387090" y="12954"/>
                </a:lnTo>
                <a:lnTo>
                  <a:pt x="3380994" y="12954"/>
                </a:lnTo>
                <a:lnTo>
                  <a:pt x="3380994" y="267462"/>
                </a:lnTo>
                <a:lnTo>
                  <a:pt x="3387090" y="267462"/>
                </a:lnTo>
                <a:close/>
              </a:path>
              <a:path w="3393440" h="280035">
                <a:moveTo>
                  <a:pt x="3387090" y="279654"/>
                </a:moveTo>
                <a:lnTo>
                  <a:pt x="3387090" y="267462"/>
                </a:lnTo>
                <a:lnTo>
                  <a:pt x="3380994" y="273557"/>
                </a:lnTo>
                <a:lnTo>
                  <a:pt x="3380994" y="279654"/>
                </a:lnTo>
                <a:lnTo>
                  <a:pt x="3387090" y="279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34405" y="2093214"/>
            <a:ext cx="753745" cy="455930"/>
          </a:xfrm>
          <a:custGeom>
            <a:avLst/>
            <a:gdLst/>
            <a:ahLst/>
            <a:cxnLst/>
            <a:rect l="l" t="t" r="r" b="b"/>
            <a:pathLst>
              <a:path w="753745" h="455930">
                <a:moveTo>
                  <a:pt x="724662" y="379475"/>
                </a:moveTo>
                <a:lnTo>
                  <a:pt x="724662" y="0"/>
                </a:lnTo>
                <a:lnTo>
                  <a:pt x="0" y="0"/>
                </a:lnTo>
                <a:lnTo>
                  <a:pt x="0" y="19050"/>
                </a:lnTo>
                <a:lnTo>
                  <a:pt x="705612" y="19049"/>
                </a:lnTo>
                <a:lnTo>
                  <a:pt x="705612" y="9905"/>
                </a:lnTo>
                <a:lnTo>
                  <a:pt x="715518" y="19049"/>
                </a:lnTo>
                <a:lnTo>
                  <a:pt x="715518" y="379475"/>
                </a:lnTo>
                <a:lnTo>
                  <a:pt x="724662" y="379475"/>
                </a:lnTo>
                <a:close/>
              </a:path>
              <a:path w="753745" h="455930">
                <a:moveTo>
                  <a:pt x="753618" y="379475"/>
                </a:moveTo>
                <a:lnTo>
                  <a:pt x="677418" y="379475"/>
                </a:lnTo>
                <a:lnTo>
                  <a:pt x="705612" y="435864"/>
                </a:lnTo>
                <a:lnTo>
                  <a:pt x="705612" y="391667"/>
                </a:lnTo>
                <a:lnTo>
                  <a:pt x="724662" y="391667"/>
                </a:lnTo>
                <a:lnTo>
                  <a:pt x="724662" y="437388"/>
                </a:lnTo>
                <a:lnTo>
                  <a:pt x="753618" y="379475"/>
                </a:lnTo>
                <a:close/>
              </a:path>
              <a:path w="753745" h="455930">
                <a:moveTo>
                  <a:pt x="715518" y="19049"/>
                </a:moveTo>
                <a:lnTo>
                  <a:pt x="705612" y="9905"/>
                </a:lnTo>
                <a:lnTo>
                  <a:pt x="705612" y="19049"/>
                </a:lnTo>
                <a:lnTo>
                  <a:pt x="715518" y="19049"/>
                </a:lnTo>
                <a:close/>
              </a:path>
              <a:path w="753745" h="455930">
                <a:moveTo>
                  <a:pt x="715518" y="379475"/>
                </a:moveTo>
                <a:lnTo>
                  <a:pt x="715518" y="19049"/>
                </a:lnTo>
                <a:lnTo>
                  <a:pt x="705612" y="19049"/>
                </a:lnTo>
                <a:lnTo>
                  <a:pt x="705612" y="379475"/>
                </a:lnTo>
                <a:lnTo>
                  <a:pt x="715518" y="379475"/>
                </a:lnTo>
                <a:close/>
              </a:path>
              <a:path w="753745" h="455930">
                <a:moveTo>
                  <a:pt x="724662" y="437388"/>
                </a:moveTo>
                <a:lnTo>
                  <a:pt x="724662" y="391667"/>
                </a:lnTo>
                <a:lnTo>
                  <a:pt x="705612" y="391667"/>
                </a:lnTo>
                <a:lnTo>
                  <a:pt x="705612" y="435864"/>
                </a:lnTo>
                <a:lnTo>
                  <a:pt x="715518" y="455676"/>
                </a:lnTo>
                <a:lnTo>
                  <a:pt x="724662" y="437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5961" y="1913635"/>
            <a:ext cx="533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1">
                <a:latin typeface="Verdana"/>
                <a:cs typeface="Verdana"/>
              </a:rPr>
              <a:t>Allow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5451" y="2993898"/>
            <a:ext cx="2649220" cy="267970"/>
          </a:xfrm>
          <a:custGeom>
            <a:avLst/>
            <a:gdLst/>
            <a:ahLst/>
            <a:cxnLst/>
            <a:rect l="l" t="t" r="r" b="b"/>
            <a:pathLst>
              <a:path w="2649220" h="267970">
                <a:moveTo>
                  <a:pt x="0" y="0"/>
                </a:moveTo>
                <a:lnTo>
                  <a:pt x="0" y="267462"/>
                </a:lnTo>
                <a:lnTo>
                  <a:pt x="2648711" y="267462"/>
                </a:lnTo>
                <a:lnTo>
                  <a:pt x="26487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29355" y="2987801"/>
            <a:ext cx="2661285" cy="280035"/>
          </a:xfrm>
          <a:custGeom>
            <a:avLst/>
            <a:gdLst/>
            <a:ahLst/>
            <a:cxnLst/>
            <a:rect l="l" t="t" r="r" b="b"/>
            <a:pathLst>
              <a:path w="2661285" h="280035">
                <a:moveTo>
                  <a:pt x="12191" y="266700"/>
                </a:moveTo>
                <a:lnTo>
                  <a:pt x="12191" y="222503"/>
                </a:lnTo>
                <a:lnTo>
                  <a:pt x="0" y="222503"/>
                </a:lnTo>
                <a:lnTo>
                  <a:pt x="0" y="273558"/>
                </a:lnTo>
                <a:lnTo>
                  <a:pt x="7619" y="273558"/>
                </a:lnTo>
                <a:lnTo>
                  <a:pt x="7619" y="266700"/>
                </a:lnTo>
                <a:lnTo>
                  <a:pt x="12191" y="266700"/>
                </a:lnTo>
                <a:close/>
              </a:path>
              <a:path w="2661285" h="280035">
                <a:moveTo>
                  <a:pt x="57911" y="279653"/>
                </a:moveTo>
                <a:lnTo>
                  <a:pt x="57911" y="266700"/>
                </a:lnTo>
                <a:lnTo>
                  <a:pt x="7619" y="266700"/>
                </a:lnTo>
                <a:lnTo>
                  <a:pt x="7619" y="273558"/>
                </a:lnTo>
                <a:lnTo>
                  <a:pt x="12191" y="273558"/>
                </a:lnTo>
                <a:lnTo>
                  <a:pt x="12191" y="279653"/>
                </a:lnTo>
                <a:lnTo>
                  <a:pt x="57911" y="279653"/>
                </a:lnTo>
                <a:close/>
              </a:path>
              <a:path w="2661285" h="280035">
                <a:moveTo>
                  <a:pt x="12191" y="279653"/>
                </a:moveTo>
                <a:lnTo>
                  <a:pt x="12191" y="273558"/>
                </a:lnTo>
                <a:lnTo>
                  <a:pt x="7619" y="273558"/>
                </a:lnTo>
                <a:lnTo>
                  <a:pt x="7619" y="279653"/>
                </a:lnTo>
                <a:lnTo>
                  <a:pt x="12191" y="279653"/>
                </a:lnTo>
                <a:close/>
              </a:path>
              <a:path w="2661285" h="280035">
                <a:moveTo>
                  <a:pt x="12191" y="184403"/>
                </a:moveTo>
                <a:lnTo>
                  <a:pt x="12191" y="133349"/>
                </a:lnTo>
                <a:lnTo>
                  <a:pt x="0" y="133349"/>
                </a:lnTo>
                <a:lnTo>
                  <a:pt x="0" y="184403"/>
                </a:lnTo>
                <a:lnTo>
                  <a:pt x="12191" y="184403"/>
                </a:lnTo>
                <a:close/>
              </a:path>
              <a:path w="2661285" h="280035">
                <a:moveTo>
                  <a:pt x="12191" y="95249"/>
                </a:moveTo>
                <a:lnTo>
                  <a:pt x="12191" y="44957"/>
                </a:lnTo>
                <a:lnTo>
                  <a:pt x="0" y="44957"/>
                </a:lnTo>
                <a:lnTo>
                  <a:pt x="0" y="95249"/>
                </a:lnTo>
                <a:lnTo>
                  <a:pt x="12191" y="95249"/>
                </a:lnTo>
                <a:close/>
              </a:path>
              <a:path w="2661285" h="280035">
                <a:moveTo>
                  <a:pt x="56387" y="12953"/>
                </a:moveTo>
                <a:lnTo>
                  <a:pt x="56387" y="0"/>
                </a:lnTo>
                <a:lnTo>
                  <a:pt x="0" y="0"/>
                </a:lnTo>
                <a:lnTo>
                  <a:pt x="0" y="6857"/>
                </a:lnTo>
                <a:lnTo>
                  <a:pt x="11514" y="6857"/>
                </a:lnTo>
                <a:lnTo>
                  <a:pt x="12192" y="6095"/>
                </a:lnTo>
                <a:lnTo>
                  <a:pt x="12192" y="12953"/>
                </a:lnTo>
                <a:lnTo>
                  <a:pt x="56387" y="12953"/>
                </a:lnTo>
                <a:close/>
              </a:path>
              <a:path w="2661285" h="280035">
                <a:moveTo>
                  <a:pt x="12192" y="12953"/>
                </a:moveTo>
                <a:lnTo>
                  <a:pt x="12192" y="6857"/>
                </a:lnTo>
                <a:lnTo>
                  <a:pt x="11514" y="6857"/>
                </a:lnTo>
                <a:lnTo>
                  <a:pt x="6095" y="12953"/>
                </a:lnTo>
                <a:lnTo>
                  <a:pt x="12192" y="12953"/>
                </a:lnTo>
                <a:close/>
              </a:path>
              <a:path w="2661285" h="280035">
                <a:moveTo>
                  <a:pt x="12192" y="6857"/>
                </a:moveTo>
                <a:lnTo>
                  <a:pt x="12192" y="6095"/>
                </a:lnTo>
                <a:lnTo>
                  <a:pt x="11514" y="6857"/>
                </a:lnTo>
                <a:lnTo>
                  <a:pt x="12192" y="6857"/>
                </a:lnTo>
                <a:close/>
              </a:path>
              <a:path w="2661285" h="280035">
                <a:moveTo>
                  <a:pt x="145541" y="12953"/>
                </a:moveTo>
                <a:lnTo>
                  <a:pt x="145541" y="0"/>
                </a:lnTo>
                <a:lnTo>
                  <a:pt x="94487" y="0"/>
                </a:lnTo>
                <a:lnTo>
                  <a:pt x="94487" y="12953"/>
                </a:lnTo>
                <a:lnTo>
                  <a:pt x="145541" y="12953"/>
                </a:lnTo>
                <a:close/>
              </a:path>
              <a:path w="2661285" h="280035">
                <a:moveTo>
                  <a:pt x="234695" y="12953"/>
                </a:moveTo>
                <a:lnTo>
                  <a:pt x="234695" y="0"/>
                </a:lnTo>
                <a:lnTo>
                  <a:pt x="183641" y="0"/>
                </a:lnTo>
                <a:lnTo>
                  <a:pt x="183641" y="12953"/>
                </a:lnTo>
                <a:lnTo>
                  <a:pt x="234695" y="12953"/>
                </a:lnTo>
                <a:close/>
              </a:path>
              <a:path w="2661285" h="280035">
                <a:moveTo>
                  <a:pt x="323087" y="12953"/>
                </a:moveTo>
                <a:lnTo>
                  <a:pt x="323087" y="0"/>
                </a:lnTo>
                <a:lnTo>
                  <a:pt x="272795" y="0"/>
                </a:lnTo>
                <a:lnTo>
                  <a:pt x="272795" y="12953"/>
                </a:lnTo>
                <a:lnTo>
                  <a:pt x="323087" y="12953"/>
                </a:lnTo>
                <a:close/>
              </a:path>
              <a:path w="2661285" h="280035">
                <a:moveTo>
                  <a:pt x="412241" y="12953"/>
                </a:moveTo>
                <a:lnTo>
                  <a:pt x="412241" y="0"/>
                </a:lnTo>
                <a:lnTo>
                  <a:pt x="361188" y="0"/>
                </a:lnTo>
                <a:lnTo>
                  <a:pt x="361188" y="12953"/>
                </a:lnTo>
                <a:lnTo>
                  <a:pt x="412241" y="12953"/>
                </a:lnTo>
                <a:close/>
              </a:path>
              <a:path w="2661285" h="280035">
                <a:moveTo>
                  <a:pt x="501395" y="12953"/>
                </a:moveTo>
                <a:lnTo>
                  <a:pt x="501395" y="0"/>
                </a:lnTo>
                <a:lnTo>
                  <a:pt x="450341" y="0"/>
                </a:lnTo>
                <a:lnTo>
                  <a:pt x="450341" y="12953"/>
                </a:lnTo>
                <a:lnTo>
                  <a:pt x="501395" y="12953"/>
                </a:lnTo>
                <a:close/>
              </a:path>
              <a:path w="2661285" h="280035">
                <a:moveTo>
                  <a:pt x="589787" y="12953"/>
                </a:moveTo>
                <a:lnTo>
                  <a:pt x="589787" y="0"/>
                </a:lnTo>
                <a:lnTo>
                  <a:pt x="539495" y="0"/>
                </a:lnTo>
                <a:lnTo>
                  <a:pt x="539495" y="12953"/>
                </a:lnTo>
                <a:lnTo>
                  <a:pt x="589787" y="12953"/>
                </a:lnTo>
                <a:close/>
              </a:path>
              <a:path w="2661285" h="280035">
                <a:moveTo>
                  <a:pt x="678941" y="12953"/>
                </a:moveTo>
                <a:lnTo>
                  <a:pt x="678941" y="0"/>
                </a:lnTo>
                <a:lnTo>
                  <a:pt x="627888" y="0"/>
                </a:lnTo>
                <a:lnTo>
                  <a:pt x="627888" y="12953"/>
                </a:lnTo>
                <a:lnTo>
                  <a:pt x="678941" y="12953"/>
                </a:lnTo>
                <a:close/>
              </a:path>
              <a:path w="2661285" h="280035">
                <a:moveTo>
                  <a:pt x="768095" y="12953"/>
                </a:moveTo>
                <a:lnTo>
                  <a:pt x="768095" y="0"/>
                </a:lnTo>
                <a:lnTo>
                  <a:pt x="717041" y="0"/>
                </a:lnTo>
                <a:lnTo>
                  <a:pt x="717041" y="12953"/>
                </a:lnTo>
                <a:lnTo>
                  <a:pt x="768095" y="12953"/>
                </a:lnTo>
                <a:close/>
              </a:path>
              <a:path w="2661285" h="280035">
                <a:moveTo>
                  <a:pt x="856487" y="12953"/>
                </a:moveTo>
                <a:lnTo>
                  <a:pt x="856487" y="0"/>
                </a:lnTo>
                <a:lnTo>
                  <a:pt x="806195" y="0"/>
                </a:lnTo>
                <a:lnTo>
                  <a:pt x="806195" y="12953"/>
                </a:lnTo>
                <a:lnTo>
                  <a:pt x="856487" y="12953"/>
                </a:lnTo>
                <a:close/>
              </a:path>
              <a:path w="2661285" h="280035">
                <a:moveTo>
                  <a:pt x="945641" y="12953"/>
                </a:moveTo>
                <a:lnTo>
                  <a:pt x="945641" y="0"/>
                </a:lnTo>
                <a:lnTo>
                  <a:pt x="894588" y="0"/>
                </a:lnTo>
                <a:lnTo>
                  <a:pt x="894588" y="12953"/>
                </a:lnTo>
                <a:lnTo>
                  <a:pt x="945641" y="12953"/>
                </a:lnTo>
                <a:close/>
              </a:path>
              <a:path w="2661285" h="280035">
                <a:moveTo>
                  <a:pt x="1034795" y="12953"/>
                </a:moveTo>
                <a:lnTo>
                  <a:pt x="1034795" y="0"/>
                </a:lnTo>
                <a:lnTo>
                  <a:pt x="983741" y="0"/>
                </a:lnTo>
                <a:lnTo>
                  <a:pt x="983741" y="12953"/>
                </a:lnTo>
                <a:lnTo>
                  <a:pt x="1034795" y="12953"/>
                </a:lnTo>
                <a:close/>
              </a:path>
              <a:path w="2661285" h="280035">
                <a:moveTo>
                  <a:pt x="1123187" y="12953"/>
                </a:moveTo>
                <a:lnTo>
                  <a:pt x="1123187" y="0"/>
                </a:lnTo>
                <a:lnTo>
                  <a:pt x="1072895" y="0"/>
                </a:lnTo>
                <a:lnTo>
                  <a:pt x="1072895" y="12953"/>
                </a:lnTo>
                <a:lnTo>
                  <a:pt x="1123187" y="12953"/>
                </a:lnTo>
                <a:close/>
              </a:path>
              <a:path w="2661285" h="280035">
                <a:moveTo>
                  <a:pt x="1212341" y="12953"/>
                </a:moveTo>
                <a:lnTo>
                  <a:pt x="1212341" y="0"/>
                </a:lnTo>
                <a:lnTo>
                  <a:pt x="1161288" y="0"/>
                </a:lnTo>
                <a:lnTo>
                  <a:pt x="1161288" y="12953"/>
                </a:lnTo>
                <a:lnTo>
                  <a:pt x="1212341" y="12953"/>
                </a:lnTo>
                <a:close/>
              </a:path>
              <a:path w="2661285" h="280035">
                <a:moveTo>
                  <a:pt x="1301495" y="12953"/>
                </a:moveTo>
                <a:lnTo>
                  <a:pt x="1301495" y="0"/>
                </a:lnTo>
                <a:lnTo>
                  <a:pt x="1250441" y="0"/>
                </a:lnTo>
                <a:lnTo>
                  <a:pt x="1250441" y="12953"/>
                </a:lnTo>
                <a:lnTo>
                  <a:pt x="1301495" y="12953"/>
                </a:lnTo>
                <a:close/>
              </a:path>
              <a:path w="2661285" h="280035">
                <a:moveTo>
                  <a:pt x="1389887" y="12953"/>
                </a:moveTo>
                <a:lnTo>
                  <a:pt x="1389887" y="0"/>
                </a:lnTo>
                <a:lnTo>
                  <a:pt x="1339595" y="0"/>
                </a:lnTo>
                <a:lnTo>
                  <a:pt x="1339595" y="12953"/>
                </a:lnTo>
                <a:lnTo>
                  <a:pt x="1389887" y="12953"/>
                </a:lnTo>
                <a:close/>
              </a:path>
              <a:path w="2661285" h="280035">
                <a:moveTo>
                  <a:pt x="1479041" y="12953"/>
                </a:moveTo>
                <a:lnTo>
                  <a:pt x="1479041" y="0"/>
                </a:lnTo>
                <a:lnTo>
                  <a:pt x="1427988" y="0"/>
                </a:lnTo>
                <a:lnTo>
                  <a:pt x="1427988" y="12953"/>
                </a:lnTo>
                <a:lnTo>
                  <a:pt x="1479041" y="12953"/>
                </a:lnTo>
                <a:close/>
              </a:path>
              <a:path w="2661285" h="280035">
                <a:moveTo>
                  <a:pt x="1568195" y="12953"/>
                </a:moveTo>
                <a:lnTo>
                  <a:pt x="1568195" y="0"/>
                </a:lnTo>
                <a:lnTo>
                  <a:pt x="1517141" y="0"/>
                </a:lnTo>
                <a:lnTo>
                  <a:pt x="1517141" y="12953"/>
                </a:lnTo>
                <a:lnTo>
                  <a:pt x="1568195" y="12953"/>
                </a:lnTo>
                <a:close/>
              </a:path>
              <a:path w="2661285" h="280035">
                <a:moveTo>
                  <a:pt x="1656587" y="12953"/>
                </a:moveTo>
                <a:lnTo>
                  <a:pt x="1656587" y="0"/>
                </a:lnTo>
                <a:lnTo>
                  <a:pt x="1606295" y="0"/>
                </a:lnTo>
                <a:lnTo>
                  <a:pt x="1606295" y="12953"/>
                </a:lnTo>
                <a:lnTo>
                  <a:pt x="1656587" y="12953"/>
                </a:lnTo>
                <a:close/>
              </a:path>
              <a:path w="2661285" h="280035">
                <a:moveTo>
                  <a:pt x="1745741" y="12953"/>
                </a:moveTo>
                <a:lnTo>
                  <a:pt x="1745741" y="0"/>
                </a:lnTo>
                <a:lnTo>
                  <a:pt x="1694688" y="0"/>
                </a:lnTo>
                <a:lnTo>
                  <a:pt x="1694688" y="12953"/>
                </a:lnTo>
                <a:lnTo>
                  <a:pt x="1745741" y="12953"/>
                </a:lnTo>
                <a:close/>
              </a:path>
              <a:path w="2661285" h="280035">
                <a:moveTo>
                  <a:pt x="1834895" y="12953"/>
                </a:moveTo>
                <a:lnTo>
                  <a:pt x="1834895" y="0"/>
                </a:lnTo>
                <a:lnTo>
                  <a:pt x="1783841" y="0"/>
                </a:lnTo>
                <a:lnTo>
                  <a:pt x="1783841" y="12953"/>
                </a:lnTo>
                <a:lnTo>
                  <a:pt x="1834895" y="12953"/>
                </a:lnTo>
                <a:close/>
              </a:path>
              <a:path w="2661285" h="280035">
                <a:moveTo>
                  <a:pt x="1923287" y="12953"/>
                </a:moveTo>
                <a:lnTo>
                  <a:pt x="1923287" y="0"/>
                </a:lnTo>
                <a:lnTo>
                  <a:pt x="1872995" y="0"/>
                </a:lnTo>
                <a:lnTo>
                  <a:pt x="1872995" y="12953"/>
                </a:lnTo>
                <a:lnTo>
                  <a:pt x="1923287" y="12953"/>
                </a:lnTo>
                <a:close/>
              </a:path>
              <a:path w="2661285" h="280035">
                <a:moveTo>
                  <a:pt x="2012441" y="12953"/>
                </a:moveTo>
                <a:lnTo>
                  <a:pt x="2012441" y="0"/>
                </a:lnTo>
                <a:lnTo>
                  <a:pt x="1961388" y="0"/>
                </a:lnTo>
                <a:lnTo>
                  <a:pt x="1961388" y="12953"/>
                </a:lnTo>
                <a:lnTo>
                  <a:pt x="2012441" y="12953"/>
                </a:lnTo>
                <a:close/>
              </a:path>
              <a:path w="2661285" h="280035">
                <a:moveTo>
                  <a:pt x="2101595" y="12953"/>
                </a:moveTo>
                <a:lnTo>
                  <a:pt x="2101595" y="0"/>
                </a:lnTo>
                <a:lnTo>
                  <a:pt x="2050541" y="0"/>
                </a:lnTo>
                <a:lnTo>
                  <a:pt x="2050541" y="12953"/>
                </a:lnTo>
                <a:lnTo>
                  <a:pt x="2101595" y="12953"/>
                </a:lnTo>
                <a:close/>
              </a:path>
              <a:path w="2661285" h="280035">
                <a:moveTo>
                  <a:pt x="2189987" y="12953"/>
                </a:moveTo>
                <a:lnTo>
                  <a:pt x="2189987" y="0"/>
                </a:lnTo>
                <a:lnTo>
                  <a:pt x="2139695" y="0"/>
                </a:lnTo>
                <a:lnTo>
                  <a:pt x="2139695" y="12953"/>
                </a:lnTo>
                <a:lnTo>
                  <a:pt x="2189987" y="12953"/>
                </a:lnTo>
                <a:close/>
              </a:path>
              <a:path w="2661285" h="280035">
                <a:moveTo>
                  <a:pt x="2279141" y="12953"/>
                </a:moveTo>
                <a:lnTo>
                  <a:pt x="2279141" y="0"/>
                </a:lnTo>
                <a:lnTo>
                  <a:pt x="2228088" y="0"/>
                </a:lnTo>
                <a:lnTo>
                  <a:pt x="2228088" y="12953"/>
                </a:lnTo>
                <a:lnTo>
                  <a:pt x="2279141" y="12953"/>
                </a:lnTo>
                <a:close/>
              </a:path>
              <a:path w="2661285" h="280035">
                <a:moveTo>
                  <a:pt x="2368295" y="12953"/>
                </a:moveTo>
                <a:lnTo>
                  <a:pt x="2368295" y="0"/>
                </a:lnTo>
                <a:lnTo>
                  <a:pt x="2317241" y="0"/>
                </a:lnTo>
                <a:lnTo>
                  <a:pt x="2317241" y="12953"/>
                </a:lnTo>
                <a:lnTo>
                  <a:pt x="2368295" y="12953"/>
                </a:lnTo>
                <a:close/>
              </a:path>
              <a:path w="2661285" h="280035">
                <a:moveTo>
                  <a:pt x="2456687" y="12953"/>
                </a:moveTo>
                <a:lnTo>
                  <a:pt x="2456687" y="0"/>
                </a:lnTo>
                <a:lnTo>
                  <a:pt x="2406395" y="0"/>
                </a:lnTo>
                <a:lnTo>
                  <a:pt x="2406395" y="12953"/>
                </a:lnTo>
                <a:lnTo>
                  <a:pt x="2456687" y="12953"/>
                </a:lnTo>
                <a:close/>
              </a:path>
              <a:path w="2661285" h="280035">
                <a:moveTo>
                  <a:pt x="2545841" y="12953"/>
                </a:moveTo>
                <a:lnTo>
                  <a:pt x="2545841" y="0"/>
                </a:lnTo>
                <a:lnTo>
                  <a:pt x="2494788" y="0"/>
                </a:lnTo>
                <a:lnTo>
                  <a:pt x="2494788" y="12953"/>
                </a:lnTo>
                <a:lnTo>
                  <a:pt x="2545841" y="12953"/>
                </a:lnTo>
                <a:close/>
              </a:path>
              <a:path w="2661285" h="280035">
                <a:moveTo>
                  <a:pt x="2634995" y="12953"/>
                </a:moveTo>
                <a:lnTo>
                  <a:pt x="2634995" y="0"/>
                </a:lnTo>
                <a:lnTo>
                  <a:pt x="2583941" y="0"/>
                </a:lnTo>
                <a:lnTo>
                  <a:pt x="2583941" y="12953"/>
                </a:lnTo>
                <a:lnTo>
                  <a:pt x="2634995" y="12953"/>
                </a:lnTo>
                <a:close/>
              </a:path>
              <a:path w="2661285" h="280035">
                <a:moveTo>
                  <a:pt x="2660904" y="75437"/>
                </a:moveTo>
                <a:lnTo>
                  <a:pt x="2660904" y="24383"/>
                </a:lnTo>
                <a:lnTo>
                  <a:pt x="2647950" y="24383"/>
                </a:lnTo>
                <a:lnTo>
                  <a:pt x="2647950" y="75437"/>
                </a:lnTo>
                <a:lnTo>
                  <a:pt x="2660904" y="75437"/>
                </a:lnTo>
                <a:close/>
              </a:path>
              <a:path w="2661285" h="280035">
                <a:moveTo>
                  <a:pt x="2660904" y="164591"/>
                </a:moveTo>
                <a:lnTo>
                  <a:pt x="2660904" y="113537"/>
                </a:lnTo>
                <a:lnTo>
                  <a:pt x="2647950" y="113537"/>
                </a:lnTo>
                <a:lnTo>
                  <a:pt x="2647950" y="164591"/>
                </a:lnTo>
                <a:lnTo>
                  <a:pt x="2660904" y="164591"/>
                </a:lnTo>
                <a:close/>
              </a:path>
              <a:path w="2661285" h="280035">
                <a:moveTo>
                  <a:pt x="2660904" y="252983"/>
                </a:moveTo>
                <a:lnTo>
                  <a:pt x="2660904" y="202691"/>
                </a:lnTo>
                <a:lnTo>
                  <a:pt x="2647950" y="202691"/>
                </a:lnTo>
                <a:lnTo>
                  <a:pt x="2647950" y="252983"/>
                </a:lnTo>
                <a:lnTo>
                  <a:pt x="2660904" y="252983"/>
                </a:lnTo>
                <a:close/>
              </a:path>
              <a:path w="2661285" h="280035">
                <a:moveTo>
                  <a:pt x="2636519" y="279653"/>
                </a:moveTo>
                <a:lnTo>
                  <a:pt x="2636519" y="266700"/>
                </a:lnTo>
                <a:lnTo>
                  <a:pt x="2585466" y="266700"/>
                </a:lnTo>
                <a:lnTo>
                  <a:pt x="2585466" y="279653"/>
                </a:lnTo>
                <a:lnTo>
                  <a:pt x="2636519" y="279653"/>
                </a:lnTo>
                <a:close/>
              </a:path>
              <a:path w="2661285" h="280035">
                <a:moveTo>
                  <a:pt x="2547366" y="279653"/>
                </a:moveTo>
                <a:lnTo>
                  <a:pt x="2547366" y="266700"/>
                </a:lnTo>
                <a:lnTo>
                  <a:pt x="2496312" y="266700"/>
                </a:lnTo>
                <a:lnTo>
                  <a:pt x="2496312" y="279653"/>
                </a:lnTo>
                <a:lnTo>
                  <a:pt x="2547366" y="279653"/>
                </a:lnTo>
                <a:close/>
              </a:path>
              <a:path w="2661285" h="280035">
                <a:moveTo>
                  <a:pt x="2458211" y="279653"/>
                </a:moveTo>
                <a:lnTo>
                  <a:pt x="2458211" y="266700"/>
                </a:lnTo>
                <a:lnTo>
                  <a:pt x="2407919" y="266700"/>
                </a:lnTo>
                <a:lnTo>
                  <a:pt x="2407919" y="279653"/>
                </a:lnTo>
                <a:lnTo>
                  <a:pt x="2458211" y="279653"/>
                </a:lnTo>
                <a:close/>
              </a:path>
              <a:path w="2661285" h="280035">
                <a:moveTo>
                  <a:pt x="2369819" y="279653"/>
                </a:moveTo>
                <a:lnTo>
                  <a:pt x="2369819" y="266700"/>
                </a:lnTo>
                <a:lnTo>
                  <a:pt x="2318766" y="266700"/>
                </a:lnTo>
                <a:lnTo>
                  <a:pt x="2318766" y="279653"/>
                </a:lnTo>
                <a:lnTo>
                  <a:pt x="2369819" y="279653"/>
                </a:lnTo>
                <a:close/>
              </a:path>
              <a:path w="2661285" h="280035">
                <a:moveTo>
                  <a:pt x="2280666" y="279653"/>
                </a:moveTo>
                <a:lnTo>
                  <a:pt x="2280666" y="266700"/>
                </a:lnTo>
                <a:lnTo>
                  <a:pt x="2229612" y="266700"/>
                </a:lnTo>
                <a:lnTo>
                  <a:pt x="2229612" y="279653"/>
                </a:lnTo>
                <a:lnTo>
                  <a:pt x="2280666" y="279653"/>
                </a:lnTo>
                <a:close/>
              </a:path>
              <a:path w="2661285" h="280035">
                <a:moveTo>
                  <a:pt x="2191511" y="279653"/>
                </a:moveTo>
                <a:lnTo>
                  <a:pt x="2191511" y="266700"/>
                </a:lnTo>
                <a:lnTo>
                  <a:pt x="2141219" y="266700"/>
                </a:lnTo>
                <a:lnTo>
                  <a:pt x="2141219" y="279653"/>
                </a:lnTo>
                <a:lnTo>
                  <a:pt x="2191511" y="279653"/>
                </a:lnTo>
                <a:close/>
              </a:path>
              <a:path w="2661285" h="280035">
                <a:moveTo>
                  <a:pt x="2103119" y="279653"/>
                </a:moveTo>
                <a:lnTo>
                  <a:pt x="2103119" y="266700"/>
                </a:lnTo>
                <a:lnTo>
                  <a:pt x="2052065" y="266700"/>
                </a:lnTo>
                <a:lnTo>
                  <a:pt x="2052065" y="279653"/>
                </a:lnTo>
                <a:lnTo>
                  <a:pt x="2103119" y="279653"/>
                </a:lnTo>
                <a:close/>
              </a:path>
              <a:path w="2661285" h="280035">
                <a:moveTo>
                  <a:pt x="2013965" y="279653"/>
                </a:moveTo>
                <a:lnTo>
                  <a:pt x="2013965" y="266700"/>
                </a:lnTo>
                <a:lnTo>
                  <a:pt x="1962912" y="266700"/>
                </a:lnTo>
                <a:lnTo>
                  <a:pt x="1962912" y="279653"/>
                </a:lnTo>
                <a:lnTo>
                  <a:pt x="2013965" y="279653"/>
                </a:lnTo>
                <a:close/>
              </a:path>
              <a:path w="2661285" h="280035">
                <a:moveTo>
                  <a:pt x="1924811" y="279653"/>
                </a:moveTo>
                <a:lnTo>
                  <a:pt x="1924811" y="266700"/>
                </a:lnTo>
                <a:lnTo>
                  <a:pt x="1874519" y="266700"/>
                </a:lnTo>
                <a:lnTo>
                  <a:pt x="1874519" y="279653"/>
                </a:lnTo>
                <a:lnTo>
                  <a:pt x="1924811" y="279653"/>
                </a:lnTo>
                <a:close/>
              </a:path>
              <a:path w="2661285" h="280035">
                <a:moveTo>
                  <a:pt x="1836419" y="279653"/>
                </a:moveTo>
                <a:lnTo>
                  <a:pt x="1836419" y="266700"/>
                </a:lnTo>
                <a:lnTo>
                  <a:pt x="1785365" y="266700"/>
                </a:lnTo>
                <a:lnTo>
                  <a:pt x="1785365" y="279653"/>
                </a:lnTo>
                <a:lnTo>
                  <a:pt x="1836419" y="279653"/>
                </a:lnTo>
                <a:close/>
              </a:path>
              <a:path w="2661285" h="280035">
                <a:moveTo>
                  <a:pt x="1747265" y="279653"/>
                </a:moveTo>
                <a:lnTo>
                  <a:pt x="1747265" y="266700"/>
                </a:lnTo>
                <a:lnTo>
                  <a:pt x="1696212" y="266700"/>
                </a:lnTo>
                <a:lnTo>
                  <a:pt x="1696212" y="279653"/>
                </a:lnTo>
                <a:lnTo>
                  <a:pt x="1747265" y="279653"/>
                </a:lnTo>
                <a:close/>
              </a:path>
              <a:path w="2661285" h="280035">
                <a:moveTo>
                  <a:pt x="1658111" y="279653"/>
                </a:moveTo>
                <a:lnTo>
                  <a:pt x="1658111" y="266700"/>
                </a:lnTo>
                <a:lnTo>
                  <a:pt x="1607819" y="266700"/>
                </a:lnTo>
                <a:lnTo>
                  <a:pt x="1607819" y="279653"/>
                </a:lnTo>
                <a:lnTo>
                  <a:pt x="1658111" y="279653"/>
                </a:lnTo>
                <a:close/>
              </a:path>
              <a:path w="2661285" h="280035">
                <a:moveTo>
                  <a:pt x="1569719" y="279653"/>
                </a:moveTo>
                <a:lnTo>
                  <a:pt x="1569719" y="266700"/>
                </a:lnTo>
                <a:lnTo>
                  <a:pt x="1518665" y="266700"/>
                </a:lnTo>
                <a:lnTo>
                  <a:pt x="1518665" y="279653"/>
                </a:lnTo>
                <a:lnTo>
                  <a:pt x="1569719" y="279653"/>
                </a:lnTo>
                <a:close/>
              </a:path>
              <a:path w="2661285" h="280035">
                <a:moveTo>
                  <a:pt x="1480565" y="279653"/>
                </a:moveTo>
                <a:lnTo>
                  <a:pt x="1480565" y="266700"/>
                </a:lnTo>
                <a:lnTo>
                  <a:pt x="1429512" y="266700"/>
                </a:lnTo>
                <a:lnTo>
                  <a:pt x="1429512" y="279653"/>
                </a:lnTo>
                <a:lnTo>
                  <a:pt x="1480565" y="279653"/>
                </a:lnTo>
                <a:close/>
              </a:path>
              <a:path w="2661285" h="280035">
                <a:moveTo>
                  <a:pt x="1391411" y="279653"/>
                </a:moveTo>
                <a:lnTo>
                  <a:pt x="1391411" y="266700"/>
                </a:lnTo>
                <a:lnTo>
                  <a:pt x="1341119" y="266700"/>
                </a:lnTo>
                <a:lnTo>
                  <a:pt x="1341119" y="279653"/>
                </a:lnTo>
                <a:lnTo>
                  <a:pt x="1391411" y="279653"/>
                </a:lnTo>
                <a:close/>
              </a:path>
              <a:path w="2661285" h="280035">
                <a:moveTo>
                  <a:pt x="1303019" y="279653"/>
                </a:moveTo>
                <a:lnTo>
                  <a:pt x="1303019" y="266700"/>
                </a:lnTo>
                <a:lnTo>
                  <a:pt x="1251965" y="266700"/>
                </a:lnTo>
                <a:lnTo>
                  <a:pt x="1251965" y="279653"/>
                </a:lnTo>
                <a:lnTo>
                  <a:pt x="1303019" y="279653"/>
                </a:lnTo>
                <a:close/>
              </a:path>
              <a:path w="2661285" h="280035">
                <a:moveTo>
                  <a:pt x="1213865" y="279653"/>
                </a:moveTo>
                <a:lnTo>
                  <a:pt x="1213865" y="266700"/>
                </a:lnTo>
                <a:lnTo>
                  <a:pt x="1162812" y="266700"/>
                </a:lnTo>
                <a:lnTo>
                  <a:pt x="1162812" y="279653"/>
                </a:lnTo>
                <a:lnTo>
                  <a:pt x="1213865" y="279653"/>
                </a:lnTo>
                <a:close/>
              </a:path>
              <a:path w="2661285" h="280035">
                <a:moveTo>
                  <a:pt x="1124711" y="279653"/>
                </a:moveTo>
                <a:lnTo>
                  <a:pt x="1124711" y="266700"/>
                </a:lnTo>
                <a:lnTo>
                  <a:pt x="1074419" y="266700"/>
                </a:lnTo>
                <a:lnTo>
                  <a:pt x="1074419" y="279653"/>
                </a:lnTo>
                <a:lnTo>
                  <a:pt x="1124711" y="279653"/>
                </a:lnTo>
                <a:close/>
              </a:path>
              <a:path w="2661285" h="280035">
                <a:moveTo>
                  <a:pt x="1036319" y="279653"/>
                </a:moveTo>
                <a:lnTo>
                  <a:pt x="1036319" y="266700"/>
                </a:lnTo>
                <a:lnTo>
                  <a:pt x="985265" y="266700"/>
                </a:lnTo>
                <a:lnTo>
                  <a:pt x="985265" y="279653"/>
                </a:lnTo>
                <a:lnTo>
                  <a:pt x="1036319" y="279653"/>
                </a:lnTo>
                <a:close/>
              </a:path>
              <a:path w="2661285" h="280035">
                <a:moveTo>
                  <a:pt x="947165" y="279653"/>
                </a:moveTo>
                <a:lnTo>
                  <a:pt x="947165" y="266700"/>
                </a:lnTo>
                <a:lnTo>
                  <a:pt x="896112" y="266700"/>
                </a:lnTo>
                <a:lnTo>
                  <a:pt x="896112" y="279653"/>
                </a:lnTo>
                <a:lnTo>
                  <a:pt x="947165" y="279653"/>
                </a:lnTo>
                <a:close/>
              </a:path>
              <a:path w="2661285" h="280035">
                <a:moveTo>
                  <a:pt x="858011" y="279653"/>
                </a:moveTo>
                <a:lnTo>
                  <a:pt x="858011" y="266700"/>
                </a:lnTo>
                <a:lnTo>
                  <a:pt x="807719" y="266700"/>
                </a:lnTo>
                <a:lnTo>
                  <a:pt x="807719" y="279653"/>
                </a:lnTo>
                <a:lnTo>
                  <a:pt x="858011" y="279653"/>
                </a:lnTo>
                <a:close/>
              </a:path>
              <a:path w="2661285" h="280035">
                <a:moveTo>
                  <a:pt x="769619" y="279653"/>
                </a:moveTo>
                <a:lnTo>
                  <a:pt x="769619" y="266700"/>
                </a:lnTo>
                <a:lnTo>
                  <a:pt x="718565" y="266700"/>
                </a:lnTo>
                <a:lnTo>
                  <a:pt x="718565" y="279653"/>
                </a:lnTo>
                <a:lnTo>
                  <a:pt x="769619" y="279653"/>
                </a:lnTo>
                <a:close/>
              </a:path>
              <a:path w="2661285" h="280035">
                <a:moveTo>
                  <a:pt x="680465" y="279653"/>
                </a:moveTo>
                <a:lnTo>
                  <a:pt x="680465" y="266700"/>
                </a:lnTo>
                <a:lnTo>
                  <a:pt x="629412" y="266700"/>
                </a:lnTo>
                <a:lnTo>
                  <a:pt x="629412" y="279653"/>
                </a:lnTo>
                <a:lnTo>
                  <a:pt x="680465" y="279653"/>
                </a:lnTo>
                <a:close/>
              </a:path>
              <a:path w="2661285" h="280035">
                <a:moveTo>
                  <a:pt x="591311" y="279653"/>
                </a:moveTo>
                <a:lnTo>
                  <a:pt x="591311" y="266700"/>
                </a:lnTo>
                <a:lnTo>
                  <a:pt x="541019" y="266700"/>
                </a:lnTo>
                <a:lnTo>
                  <a:pt x="541019" y="279653"/>
                </a:lnTo>
                <a:lnTo>
                  <a:pt x="591311" y="279653"/>
                </a:lnTo>
                <a:close/>
              </a:path>
              <a:path w="2661285" h="280035">
                <a:moveTo>
                  <a:pt x="502919" y="279653"/>
                </a:moveTo>
                <a:lnTo>
                  <a:pt x="502919" y="266700"/>
                </a:lnTo>
                <a:lnTo>
                  <a:pt x="451865" y="266700"/>
                </a:lnTo>
                <a:lnTo>
                  <a:pt x="451865" y="279653"/>
                </a:lnTo>
                <a:lnTo>
                  <a:pt x="502919" y="279653"/>
                </a:lnTo>
                <a:close/>
              </a:path>
              <a:path w="2661285" h="280035">
                <a:moveTo>
                  <a:pt x="413765" y="279653"/>
                </a:moveTo>
                <a:lnTo>
                  <a:pt x="413765" y="266700"/>
                </a:lnTo>
                <a:lnTo>
                  <a:pt x="362712" y="266700"/>
                </a:lnTo>
                <a:lnTo>
                  <a:pt x="362712" y="279653"/>
                </a:lnTo>
                <a:lnTo>
                  <a:pt x="413765" y="279653"/>
                </a:lnTo>
                <a:close/>
              </a:path>
              <a:path w="2661285" h="280035">
                <a:moveTo>
                  <a:pt x="324611" y="279653"/>
                </a:moveTo>
                <a:lnTo>
                  <a:pt x="324611" y="266700"/>
                </a:lnTo>
                <a:lnTo>
                  <a:pt x="274319" y="266700"/>
                </a:lnTo>
                <a:lnTo>
                  <a:pt x="274319" y="279653"/>
                </a:lnTo>
                <a:lnTo>
                  <a:pt x="324611" y="279653"/>
                </a:lnTo>
                <a:close/>
              </a:path>
              <a:path w="2661285" h="280035">
                <a:moveTo>
                  <a:pt x="236219" y="279653"/>
                </a:moveTo>
                <a:lnTo>
                  <a:pt x="236219" y="266700"/>
                </a:lnTo>
                <a:lnTo>
                  <a:pt x="185165" y="266700"/>
                </a:lnTo>
                <a:lnTo>
                  <a:pt x="185165" y="279653"/>
                </a:lnTo>
                <a:lnTo>
                  <a:pt x="236219" y="279653"/>
                </a:lnTo>
                <a:close/>
              </a:path>
              <a:path w="2661285" h="280035">
                <a:moveTo>
                  <a:pt x="147065" y="279653"/>
                </a:moveTo>
                <a:lnTo>
                  <a:pt x="147065" y="266700"/>
                </a:lnTo>
                <a:lnTo>
                  <a:pt x="96012" y="266700"/>
                </a:lnTo>
                <a:lnTo>
                  <a:pt x="96012" y="279653"/>
                </a:lnTo>
                <a:lnTo>
                  <a:pt x="147065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83436" y="2552953"/>
            <a:ext cx="6356985" cy="699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100"/>
              </a:spcBef>
              <a:tabLst>
                <a:tab pos="3184525" algn="l"/>
              </a:tabLst>
            </a:pPr>
            <a:r>
              <a:rPr dirty="0" sz="1500">
                <a:latin typeface="Verdana"/>
                <a:cs typeface="Verdana"/>
              </a:rPr>
              <a:t>Accept client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identity	</a:t>
            </a:r>
            <a:r>
              <a:rPr dirty="0" sz="1500" spc="-30">
                <a:latin typeface="Verdana"/>
                <a:cs typeface="Verdana"/>
              </a:rPr>
              <a:t>Treat </a:t>
            </a:r>
            <a:r>
              <a:rPr dirty="0" sz="1500">
                <a:latin typeface="Verdana"/>
                <a:cs typeface="Verdana"/>
              </a:rPr>
              <a:t>as unauthenticated</a:t>
            </a:r>
            <a:r>
              <a:rPr dirty="0" sz="1500" spc="-5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client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396875">
              <a:lnSpc>
                <a:spcPct val="100000"/>
              </a:lnSpc>
            </a:pPr>
            <a:r>
              <a:rPr dirty="0" sz="1500">
                <a:latin typeface="Verdana"/>
                <a:cs typeface="Verdana"/>
              </a:rPr>
              <a:t>Map</a:t>
            </a:r>
            <a:r>
              <a:rPr dirty="0" sz="1500" spc="-1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credentials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21708" y="3261359"/>
            <a:ext cx="76200" cy="215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10077" y="2815589"/>
            <a:ext cx="325755" cy="351790"/>
          </a:xfrm>
          <a:custGeom>
            <a:avLst/>
            <a:gdLst/>
            <a:ahLst/>
            <a:cxnLst/>
            <a:rect l="l" t="t" r="r" b="b"/>
            <a:pathLst>
              <a:path w="325755" h="351789">
                <a:moveTo>
                  <a:pt x="19050" y="304038"/>
                </a:moveTo>
                <a:lnTo>
                  <a:pt x="19050" y="0"/>
                </a:lnTo>
                <a:lnTo>
                  <a:pt x="0" y="0"/>
                </a:lnTo>
                <a:lnTo>
                  <a:pt x="0" y="323088"/>
                </a:lnTo>
                <a:lnTo>
                  <a:pt x="9144" y="323088"/>
                </a:lnTo>
                <a:lnTo>
                  <a:pt x="9144" y="304038"/>
                </a:lnTo>
                <a:lnTo>
                  <a:pt x="19050" y="304038"/>
                </a:lnTo>
                <a:close/>
              </a:path>
              <a:path w="325755" h="351789">
                <a:moveTo>
                  <a:pt x="262128" y="323088"/>
                </a:moveTo>
                <a:lnTo>
                  <a:pt x="262128" y="304038"/>
                </a:lnTo>
                <a:lnTo>
                  <a:pt x="9144" y="304038"/>
                </a:lnTo>
                <a:lnTo>
                  <a:pt x="19050" y="313182"/>
                </a:lnTo>
                <a:lnTo>
                  <a:pt x="19050" y="323088"/>
                </a:lnTo>
                <a:lnTo>
                  <a:pt x="262128" y="323088"/>
                </a:lnTo>
                <a:close/>
              </a:path>
              <a:path w="325755" h="351789">
                <a:moveTo>
                  <a:pt x="19050" y="323088"/>
                </a:moveTo>
                <a:lnTo>
                  <a:pt x="19050" y="313182"/>
                </a:lnTo>
                <a:lnTo>
                  <a:pt x="9144" y="304038"/>
                </a:lnTo>
                <a:lnTo>
                  <a:pt x="9144" y="323088"/>
                </a:lnTo>
                <a:lnTo>
                  <a:pt x="19050" y="323088"/>
                </a:lnTo>
                <a:close/>
              </a:path>
              <a:path w="325755" h="351789">
                <a:moveTo>
                  <a:pt x="325374" y="313182"/>
                </a:moveTo>
                <a:lnTo>
                  <a:pt x="249173" y="275081"/>
                </a:lnTo>
                <a:lnTo>
                  <a:pt x="249173" y="304038"/>
                </a:lnTo>
                <a:lnTo>
                  <a:pt x="262128" y="304038"/>
                </a:lnTo>
                <a:lnTo>
                  <a:pt x="262128" y="344805"/>
                </a:lnTo>
                <a:lnTo>
                  <a:pt x="325374" y="313182"/>
                </a:lnTo>
                <a:close/>
              </a:path>
              <a:path w="325755" h="351789">
                <a:moveTo>
                  <a:pt x="262128" y="344805"/>
                </a:moveTo>
                <a:lnTo>
                  <a:pt x="262128" y="323088"/>
                </a:lnTo>
                <a:lnTo>
                  <a:pt x="249173" y="323088"/>
                </a:lnTo>
                <a:lnTo>
                  <a:pt x="249173" y="351282"/>
                </a:lnTo>
                <a:lnTo>
                  <a:pt x="262128" y="344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84164" y="2815589"/>
            <a:ext cx="375285" cy="350520"/>
          </a:xfrm>
          <a:custGeom>
            <a:avLst/>
            <a:gdLst/>
            <a:ahLst/>
            <a:cxnLst/>
            <a:rect l="l" t="t" r="r" b="b"/>
            <a:pathLst>
              <a:path w="375285" h="350519">
                <a:moveTo>
                  <a:pt x="76199" y="302514"/>
                </a:moveTo>
                <a:lnTo>
                  <a:pt x="76199" y="274320"/>
                </a:lnTo>
                <a:lnTo>
                  <a:pt x="0" y="312420"/>
                </a:lnTo>
                <a:lnTo>
                  <a:pt x="63245" y="344043"/>
                </a:lnTo>
                <a:lnTo>
                  <a:pt x="63245" y="302514"/>
                </a:lnTo>
                <a:lnTo>
                  <a:pt x="76199" y="302514"/>
                </a:lnTo>
                <a:close/>
              </a:path>
              <a:path w="375285" h="350519">
                <a:moveTo>
                  <a:pt x="365759" y="302514"/>
                </a:moveTo>
                <a:lnTo>
                  <a:pt x="63245" y="302514"/>
                </a:lnTo>
                <a:lnTo>
                  <a:pt x="63245" y="321564"/>
                </a:lnTo>
                <a:lnTo>
                  <a:pt x="355853" y="321564"/>
                </a:lnTo>
                <a:lnTo>
                  <a:pt x="355853" y="312420"/>
                </a:lnTo>
                <a:lnTo>
                  <a:pt x="365759" y="302514"/>
                </a:lnTo>
                <a:close/>
              </a:path>
              <a:path w="375285" h="350519">
                <a:moveTo>
                  <a:pt x="76199" y="350520"/>
                </a:moveTo>
                <a:lnTo>
                  <a:pt x="76199" y="321564"/>
                </a:lnTo>
                <a:lnTo>
                  <a:pt x="63245" y="321564"/>
                </a:lnTo>
                <a:lnTo>
                  <a:pt x="63245" y="344043"/>
                </a:lnTo>
                <a:lnTo>
                  <a:pt x="76199" y="350520"/>
                </a:lnTo>
                <a:close/>
              </a:path>
              <a:path w="375285" h="350519">
                <a:moveTo>
                  <a:pt x="374903" y="321564"/>
                </a:moveTo>
                <a:lnTo>
                  <a:pt x="374903" y="0"/>
                </a:lnTo>
                <a:lnTo>
                  <a:pt x="355853" y="0"/>
                </a:lnTo>
                <a:lnTo>
                  <a:pt x="355853" y="302514"/>
                </a:lnTo>
                <a:lnTo>
                  <a:pt x="365759" y="302514"/>
                </a:lnTo>
                <a:lnTo>
                  <a:pt x="365759" y="321564"/>
                </a:lnTo>
                <a:lnTo>
                  <a:pt x="374903" y="321564"/>
                </a:lnTo>
                <a:close/>
              </a:path>
              <a:path w="375285" h="350519">
                <a:moveTo>
                  <a:pt x="365759" y="321564"/>
                </a:moveTo>
                <a:lnTo>
                  <a:pt x="365759" y="302514"/>
                </a:lnTo>
                <a:lnTo>
                  <a:pt x="355853" y="312420"/>
                </a:lnTo>
                <a:lnTo>
                  <a:pt x="355853" y="321564"/>
                </a:lnTo>
                <a:lnTo>
                  <a:pt x="365759" y="3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29355" y="3470909"/>
            <a:ext cx="2661285" cy="279400"/>
          </a:xfrm>
          <a:custGeom>
            <a:avLst/>
            <a:gdLst/>
            <a:ahLst/>
            <a:cxnLst/>
            <a:rect l="l" t="t" r="r" b="b"/>
            <a:pathLst>
              <a:path w="2661285" h="279400">
                <a:moveTo>
                  <a:pt x="2660904" y="278891"/>
                </a:moveTo>
                <a:lnTo>
                  <a:pt x="2660904" y="0"/>
                </a:lnTo>
                <a:lnTo>
                  <a:pt x="0" y="0"/>
                </a:lnTo>
                <a:lnTo>
                  <a:pt x="0" y="278891"/>
                </a:lnTo>
                <a:lnTo>
                  <a:pt x="6095" y="278891"/>
                </a:lnTo>
                <a:lnTo>
                  <a:pt x="6095" y="12191"/>
                </a:lnTo>
                <a:lnTo>
                  <a:pt x="12192" y="6095"/>
                </a:lnTo>
                <a:lnTo>
                  <a:pt x="12192" y="12191"/>
                </a:lnTo>
                <a:lnTo>
                  <a:pt x="2647949" y="12191"/>
                </a:lnTo>
                <a:lnTo>
                  <a:pt x="2647949" y="6095"/>
                </a:lnTo>
                <a:lnTo>
                  <a:pt x="2654807" y="12191"/>
                </a:lnTo>
                <a:lnTo>
                  <a:pt x="2654807" y="278891"/>
                </a:lnTo>
                <a:lnTo>
                  <a:pt x="2660904" y="278891"/>
                </a:lnTo>
                <a:close/>
              </a:path>
              <a:path w="2661285" h="279400">
                <a:moveTo>
                  <a:pt x="12192" y="12191"/>
                </a:moveTo>
                <a:lnTo>
                  <a:pt x="12192" y="6095"/>
                </a:lnTo>
                <a:lnTo>
                  <a:pt x="6095" y="12191"/>
                </a:lnTo>
                <a:lnTo>
                  <a:pt x="12192" y="12191"/>
                </a:lnTo>
                <a:close/>
              </a:path>
              <a:path w="2661285" h="279400">
                <a:moveTo>
                  <a:pt x="12192" y="266700"/>
                </a:moveTo>
                <a:lnTo>
                  <a:pt x="12192" y="12191"/>
                </a:lnTo>
                <a:lnTo>
                  <a:pt x="6095" y="12191"/>
                </a:lnTo>
                <a:lnTo>
                  <a:pt x="6095" y="266700"/>
                </a:lnTo>
                <a:lnTo>
                  <a:pt x="12192" y="266700"/>
                </a:lnTo>
                <a:close/>
              </a:path>
              <a:path w="2661285" h="279400">
                <a:moveTo>
                  <a:pt x="2654807" y="266700"/>
                </a:moveTo>
                <a:lnTo>
                  <a:pt x="6095" y="266700"/>
                </a:lnTo>
                <a:lnTo>
                  <a:pt x="12192" y="272795"/>
                </a:lnTo>
                <a:lnTo>
                  <a:pt x="12191" y="278891"/>
                </a:lnTo>
                <a:lnTo>
                  <a:pt x="2647949" y="278891"/>
                </a:lnTo>
                <a:lnTo>
                  <a:pt x="2647949" y="272795"/>
                </a:lnTo>
                <a:lnTo>
                  <a:pt x="2654807" y="266700"/>
                </a:lnTo>
                <a:close/>
              </a:path>
              <a:path w="2661285" h="279400">
                <a:moveTo>
                  <a:pt x="12191" y="278891"/>
                </a:moveTo>
                <a:lnTo>
                  <a:pt x="12192" y="272795"/>
                </a:lnTo>
                <a:lnTo>
                  <a:pt x="6095" y="266700"/>
                </a:lnTo>
                <a:lnTo>
                  <a:pt x="6095" y="278891"/>
                </a:lnTo>
                <a:lnTo>
                  <a:pt x="12191" y="278891"/>
                </a:lnTo>
                <a:close/>
              </a:path>
              <a:path w="2661285" h="279400">
                <a:moveTo>
                  <a:pt x="2654807" y="12191"/>
                </a:moveTo>
                <a:lnTo>
                  <a:pt x="2647949" y="6095"/>
                </a:lnTo>
                <a:lnTo>
                  <a:pt x="2647949" y="12191"/>
                </a:lnTo>
                <a:lnTo>
                  <a:pt x="2654807" y="12191"/>
                </a:lnTo>
                <a:close/>
              </a:path>
              <a:path w="2661285" h="279400">
                <a:moveTo>
                  <a:pt x="2654807" y="266700"/>
                </a:moveTo>
                <a:lnTo>
                  <a:pt x="2654807" y="12191"/>
                </a:lnTo>
                <a:lnTo>
                  <a:pt x="2647949" y="12191"/>
                </a:lnTo>
                <a:lnTo>
                  <a:pt x="2647949" y="266700"/>
                </a:lnTo>
                <a:lnTo>
                  <a:pt x="2654807" y="266700"/>
                </a:lnTo>
                <a:close/>
              </a:path>
              <a:path w="2661285" h="279400">
                <a:moveTo>
                  <a:pt x="2654807" y="278891"/>
                </a:moveTo>
                <a:lnTo>
                  <a:pt x="2654807" y="266700"/>
                </a:lnTo>
                <a:lnTo>
                  <a:pt x="2647949" y="272795"/>
                </a:lnTo>
                <a:lnTo>
                  <a:pt x="2647949" y="278891"/>
                </a:lnTo>
                <a:lnTo>
                  <a:pt x="2654807" y="278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63009" y="3481832"/>
            <a:ext cx="15925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Extract</a:t>
            </a:r>
            <a:r>
              <a:rPr dirty="0" sz="1500" spc="-8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resource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35451" y="3936491"/>
            <a:ext cx="2643505" cy="266700"/>
          </a:xfrm>
          <a:custGeom>
            <a:avLst/>
            <a:gdLst/>
            <a:ahLst/>
            <a:cxnLst/>
            <a:rect l="l" t="t" r="r" b="b"/>
            <a:pathLst>
              <a:path w="2643504" h="266700">
                <a:moveTo>
                  <a:pt x="0" y="0"/>
                </a:moveTo>
                <a:lnTo>
                  <a:pt x="0" y="266700"/>
                </a:lnTo>
                <a:lnTo>
                  <a:pt x="2643377" y="266700"/>
                </a:lnTo>
                <a:lnTo>
                  <a:pt x="2643377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9355" y="3930396"/>
            <a:ext cx="2656840" cy="280035"/>
          </a:xfrm>
          <a:custGeom>
            <a:avLst/>
            <a:gdLst/>
            <a:ahLst/>
            <a:cxnLst/>
            <a:rect l="l" t="t" r="r" b="b"/>
            <a:pathLst>
              <a:path w="2656840" h="280035">
                <a:moveTo>
                  <a:pt x="12191" y="266700"/>
                </a:moveTo>
                <a:lnTo>
                  <a:pt x="12191" y="222503"/>
                </a:lnTo>
                <a:lnTo>
                  <a:pt x="0" y="222503"/>
                </a:lnTo>
                <a:lnTo>
                  <a:pt x="0" y="272795"/>
                </a:lnTo>
                <a:lnTo>
                  <a:pt x="6095" y="272795"/>
                </a:lnTo>
                <a:lnTo>
                  <a:pt x="6095" y="266700"/>
                </a:lnTo>
                <a:lnTo>
                  <a:pt x="12191" y="266700"/>
                </a:lnTo>
                <a:close/>
              </a:path>
              <a:path w="2656840" h="280035">
                <a:moveTo>
                  <a:pt x="48767" y="279653"/>
                </a:moveTo>
                <a:lnTo>
                  <a:pt x="48767" y="266700"/>
                </a:lnTo>
                <a:lnTo>
                  <a:pt x="6095" y="266700"/>
                </a:lnTo>
                <a:lnTo>
                  <a:pt x="6095" y="272795"/>
                </a:lnTo>
                <a:lnTo>
                  <a:pt x="12191" y="272795"/>
                </a:lnTo>
                <a:lnTo>
                  <a:pt x="12191" y="279653"/>
                </a:lnTo>
                <a:lnTo>
                  <a:pt x="48767" y="279653"/>
                </a:lnTo>
                <a:close/>
              </a:path>
              <a:path w="2656840" h="280035">
                <a:moveTo>
                  <a:pt x="12191" y="279653"/>
                </a:moveTo>
                <a:lnTo>
                  <a:pt x="12191" y="272795"/>
                </a:lnTo>
                <a:lnTo>
                  <a:pt x="6095" y="272795"/>
                </a:lnTo>
                <a:lnTo>
                  <a:pt x="6095" y="279653"/>
                </a:lnTo>
                <a:lnTo>
                  <a:pt x="12191" y="279653"/>
                </a:lnTo>
                <a:close/>
              </a:path>
              <a:path w="2656840" h="280035">
                <a:moveTo>
                  <a:pt x="12191" y="184403"/>
                </a:moveTo>
                <a:lnTo>
                  <a:pt x="12191" y="133350"/>
                </a:lnTo>
                <a:lnTo>
                  <a:pt x="0" y="133350"/>
                </a:lnTo>
                <a:lnTo>
                  <a:pt x="0" y="184403"/>
                </a:lnTo>
                <a:lnTo>
                  <a:pt x="12191" y="184403"/>
                </a:lnTo>
                <a:close/>
              </a:path>
              <a:path w="2656840" h="280035">
                <a:moveTo>
                  <a:pt x="12191" y="95250"/>
                </a:moveTo>
                <a:lnTo>
                  <a:pt x="12191" y="44196"/>
                </a:lnTo>
                <a:lnTo>
                  <a:pt x="0" y="44196"/>
                </a:lnTo>
                <a:lnTo>
                  <a:pt x="0" y="95250"/>
                </a:lnTo>
                <a:lnTo>
                  <a:pt x="12191" y="95250"/>
                </a:lnTo>
                <a:close/>
              </a:path>
              <a:path w="2656840" h="280035">
                <a:moveTo>
                  <a:pt x="56387" y="12191"/>
                </a:moveTo>
                <a:lnTo>
                  <a:pt x="56387" y="0"/>
                </a:lnTo>
                <a:lnTo>
                  <a:pt x="0" y="0"/>
                </a:lnTo>
                <a:lnTo>
                  <a:pt x="0" y="6095"/>
                </a:lnTo>
                <a:lnTo>
                  <a:pt x="12192" y="6095"/>
                </a:lnTo>
                <a:lnTo>
                  <a:pt x="12192" y="12191"/>
                </a:lnTo>
                <a:lnTo>
                  <a:pt x="56387" y="12191"/>
                </a:lnTo>
                <a:close/>
              </a:path>
              <a:path w="2656840" h="280035">
                <a:moveTo>
                  <a:pt x="12192" y="12191"/>
                </a:moveTo>
                <a:lnTo>
                  <a:pt x="12192" y="6095"/>
                </a:lnTo>
                <a:lnTo>
                  <a:pt x="6095" y="12191"/>
                </a:lnTo>
                <a:lnTo>
                  <a:pt x="12192" y="12191"/>
                </a:lnTo>
                <a:close/>
              </a:path>
              <a:path w="2656840" h="280035">
                <a:moveTo>
                  <a:pt x="145541" y="12191"/>
                </a:moveTo>
                <a:lnTo>
                  <a:pt x="145541" y="0"/>
                </a:lnTo>
                <a:lnTo>
                  <a:pt x="94487" y="0"/>
                </a:lnTo>
                <a:lnTo>
                  <a:pt x="94487" y="12191"/>
                </a:lnTo>
                <a:lnTo>
                  <a:pt x="145541" y="12191"/>
                </a:lnTo>
                <a:close/>
              </a:path>
              <a:path w="2656840" h="280035">
                <a:moveTo>
                  <a:pt x="234695" y="12191"/>
                </a:moveTo>
                <a:lnTo>
                  <a:pt x="234695" y="0"/>
                </a:lnTo>
                <a:lnTo>
                  <a:pt x="183641" y="0"/>
                </a:lnTo>
                <a:lnTo>
                  <a:pt x="183641" y="12191"/>
                </a:lnTo>
                <a:lnTo>
                  <a:pt x="234695" y="12191"/>
                </a:lnTo>
                <a:close/>
              </a:path>
              <a:path w="2656840" h="280035">
                <a:moveTo>
                  <a:pt x="323087" y="12191"/>
                </a:moveTo>
                <a:lnTo>
                  <a:pt x="323087" y="0"/>
                </a:lnTo>
                <a:lnTo>
                  <a:pt x="272795" y="0"/>
                </a:lnTo>
                <a:lnTo>
                  <a:pt x="272795" y="12191"/>
                </a:lnTo>
                <a:lnTo>
                  <a:pt x="323087" y="12191"/>
                </a:lnTo>
                <a:close/>
              </a:path>
              <a:path w="2656840" h="280035">
                <a:moveTo>
                  <a:pt x="412241" y="12191"/>
                </a:moveTo>
                <a:lnTo>
                  <a:pt x="412241" y="0"/>
                </a:lnTo>
                <a:lnTo>
                  <a:pt x="361188" y="0"/>
                </a:lnTo>
                <a:lnTo>
                  <a:pt x="361188" y="12191"/>
                </a:lnTo>
                <a:lnTo>
                  <a:pt x="412241" y="12191"/>
                </a:lnTo>
                <a:close/>
              </a:path>
              <a:path w="2656840" h="280035">
                <a:moveTo>
                  <a:pt x="501395" y="12191"/>
                </a:moveTo>
                <a:lnTo>
                  <a:pt x="501395" y="0"/>
                </a:lnTo>
                <a:lnTo>
                  <a:pt x="450341" y="0"/>
                </a:lnTo>
                <a:lnTo>
                  <a:pt x="450341" y="12191"/>
                </a:lnTo>
                <a:lnTo>
                  <a:pt x="501395" y="12191"/>
                </a:lnTo>
                <a:close/>
              </a:path>
              <a:path w="2656840" h="280035">
                <a:moveTo>
                  <a:pt x="589787" y="12191"/>
                </a:moveTo>
                <a:lnTo>
                  <a:pt x="589787" y="0"/>
                </a:lnTo>
                <a:lnTo>
                  <a:pt x="539495" y="0"/>
                </a:lnTo>
                <a:lnTo>
                  <a:pt x="539495" y="12191"/>
                </a:lnTo>
                <a:lnTo>
                  <a:pt x="589787" y="12191"/>
                </a:lnTo>
                <a:close/>
              </a:path>
              <a:path w="2656840" h="280035">
                <a:moveTo>
                  <a:pt x="678941" y="12191"/>
                </a:moveTo>
                <a:lnTo>
                  <a:pt x="678941" y="0"/>
                </a:lnTo>
                <a:lnTo>
                  <a:pt x="627888" y="0"/>
                </a:lnTo>
                <a:lnTo>
                  <a:pt x="627888" y="12191"/>
                </a:lnTo>
                <a:lnTo>
                  <a:pt x="678941" y="12191"/>
                </a:lnTo>
                <a:close/>
              </a:path>
              <a:path w="2656840" h="280035">
                <a:moveTo>
                  <a:pt x="768095" y="12191"/>
                </a:moveTo>
                <a:lnTo>
                  <a:pt x="768095" y="0"/>
                </a:lnTo>
                <a:lnTo>
                  <a:pt x="717041" y="0"/>
                </a:lnTo>
                <a:lnTo>
                  <a:pt x="717041" y="12191"/>
                </a:lnTo>
                <a:lnTo>
                  <a:pt x="768095" y="12191"/>
                </a:lnTo>
                <a:close/>
              </a:path>
              <a:path w="2656840" h="280035">
                <a:moveTo>
                  <a:pt x="856487" y="12191"/>
                </a:moveTo>
                <a:lnTo>
                  <a:pt x="856487" y="0"/>
                </a:lnTo>
                <a:lnTo>
                  <a:pt x="806195" y="0"/>
                </a:lnTo>
                <a:lnTo>
                  <a:pt x="806195" y="12191"/>
                </a:lnTo>
                <a:lnTo>
                  <a:pt x="856487" y="12191"/>
                </a:lnTo>
                <a:close/>
              </a:path>
              <a:path w="2656840" h="280035">
                <a:moveTo>
                  <a:pt x="945641" y="12191"/>
                </a:moveTo>
                <a:lnTo>
                  <a:pt x="945641" y="0"/>
                </a:lnTo>
                <a:lnTo>
                  <a:pt x="894588" y="0"/>
                </a:lnTo>
                <a:lnTo>
                  <a:pt x="894588" y="12191"/>
                </a:lnTo>
                <a:lnTo>
                  <a:pt x="945641" y="12191"/>
                </a:lnTo>
                <a:close/>
              </a:path>
              <a:path w="2656840" h="280035">
                <a:moveTo>
                  <a:pt x="1034795" y="12191"/>
                </a:moveTo>
                <a:lnTo>
                  <a:pt x="1034795" y="0"/>
                </a:lnTo>
                <a:lnTo>
                  <a:pt x="983741" y="0"/>
                </a:lnTo>
                <a:lnTo>
                  <a:pt x="983741" y="12191"/>
                </a:lnTo>
                <a:lnTo>
                  <a:pt x="1034795" y="12191"/>
                </a:lnTo>
                <a:close/>
              </a:path>
              <a:path w="2656840" h="280035">
                <a:moveTo>
                  <a:pt x="1123187" y="12191"/>
                </a:moveTo>
                <a:lnTo>
                  <a:pt x="1123187" y="0"/>
                </a:lnTo>
                <a:lnTo>
                  <a:pt x="1072895" y="0"/>
                </a:lnTo>
                <a:lnTo>
                  <a:pt x="1072895" y="12191"/>
                </a:lnTo>
                <a:lnTo>
                  <a:pt x="1123187" y="12191"/>
                </a:lnTo>
                <a:close/>
              </a:path>
              <a:path w="2656840" h="280035">
                <a:moveTo>
                  <a:pt x="1212341" y="12191"/>
                </a:moveTo>
                <a:lnTo>
                  <a:pt x="1212341" y="0"/>
                </a:lnTo>
                <a:lnTo>
                  <a:pt x="1161288" y="0"/>
                </a:lnTo>
                <a:lnTo>
                  <a:pt x="1161288" y="12191"/>
                </a:lnTo>
                <a:lnTo>
                  <a:pt x="1212341" y="12191"/>
                </a:lnTo>
                <a:close/>
              </a:path>
              <a:path w="2656840" h="280035">
                <a:moveTo>
                  <a:pt x="1301495" y="12191"/>
                </a:moveTo>
                <a:lnTo>
                  <a:pt x="1301495" y="0"/>
                </a:lnTo>
                <a:lnTo>
                  <a:pt x="1250441" y="0"/>
                </a:lnTo>
                <a:lnTo>
                  <a:pt x="1250441" y="12191"/>
                </a:lnTo>
                <a:lnTo>
                  <a:pt x="1301495" y="12191"/>
                </a:lnTo>
                <a:close/>
              </a:path>
              <a:path w="2656840" h="280035">
                <a:moveTo>
                  <a:pt x="1389887" y="12191"/>
                </a:moveTo>
                <a:lnTo>
                  <a:pt x="1389887" y="0"/>
                </a:lnTo>
                <a:lnTo>
                  <a:pt x="1339595" y="0"/>
                </a:lnTo>
                <a:lnTo>
                  <a:pt x="1339595" y="12191"/>
                </a:lnTo>
                <a:lnTo>
                  <a:pt x="1389887" y="12191"/>
                </a:lnTo>
                <a:close/>
              </a:path>
              <a:path w="2656840" h="280035">
                <a:moveTo>
                  <a:pt x="1479041" y="12191"/>
                </a:moveTo>
                <a:lnTo>
                  <a:pt x="1479041" y="0"/>
                </a:lnTo>
                <a:lnTo>
                  <a:pt x="1427988" y="0"/>
                </a:lnTo>
                <a:lnTo>
                  <a:pt x="1427988" y="12191"/>
                </a:lnTo>
                <a:lnTo>
                  <a:pt x="1479041" y="12191"/>
                </a:lnTo>
                <a:close/>
              </a:path>
              <a:path w="2656840" h="280035">
                <a:moveTo>
                  <a:pt x="1568195" y="12191"/>
                </a:moveTo>
                <a:lnTo>
                  <a:pt x="1568195" y="0"/>
                </a:lnTo>
                <a:lnTo>
                  <a:pt x="1517141" y="0"/>
                </a:lnTo>
                <a:lnTo>
                  <a:pt x="1517141" y="12191"/>
                </a:lnTo>
                <a:lnTo>
                  <a:pt x="1568195" y="12191"/>
                </a:lnTo>
                <a:close/>
              </a:path>
              <a:path w="2656840" h="280035">
                <a:moveTo>
                  <a:pt x="1656587" y="12191"/>
                </a:moveTo>
                <a:lnTo>
                  <a:pt x="1656587" y="0"/>
                </a:lnTo>
                <a:lnTo>
                  <a:pt x="1606295" y="0"/>
                </a:lnTo>
                <a:lnTo>
                  <a:pt x="1606295" y="12191"/>
                </a:lnTo>
                <a:lnTo>
                  <a:pt x="1656587" y="12191"/>
                </a:lnTo>
                <a:close/>
              </a:path>
              <a:path w="2656840" h="280035">
                <a:moveTo>
                  <a:pt x="1745741" y="12191"/>
                </a:moveTo>
                <a:lnTo>
                  <a:pt x="1745741" y="0"/>
                </a:lnTo>
                <a:lnTo>
                  <a:pt x="1694688" y="0"/>
                </a:lnTo>
                <a:lnTo>
                  <a:pt x="1694688" y="12191"/>
                </a:lnTo>
                <a:lnTo>
                  <a:pt x="1745741" y="12191"/>
                </a:lnTo>
                <a:close/>
              </a:path>
              <a:path w="2656840" h="280035">
                <a:moveTo>
                  <a:pt x="1834895" y="12191"/>
                </a:moveTo>
                <a:lnTo>
                  <a:pt x="1834895" y="0"/>
                </a:lnTo>
                <a:lnTo>
                  <a:pt x="1783841" y="0"/>
                </a:lnTo>
                <a:lnTo>
                  <a:pt x="1783841" y="12191"/>
                </a:lnTo>
                <a:lnTo>
                  <a:pt x="1834895" y="12191"/>
                </a:lnTo>
                <a:close/>
              </a:path>
              <a:path w="2656840" h="280035">
                <a:moveTo>
                  <a:pt x="1923287" y="12191"/>
                </a:moveTo>
                <a:lnTo>
                  <a:pt x="1923287" y="0"/>
                </a:lnTo>
                <a:lnTo>
                  <a:pt x="1872995" y="0"/>
                </a:lnTo>
                <a:lnTo>
                  <a:pt x="1872995" y="12191"/>
                </a:lnTo>
                <a:lnTo>
                  <a:pt x="1923287" y="12191"/>
                </a:lnTo>
                <a:close/>
              </a:path>
              <a:path w="2656840" h="280035">
                <a:moveTo>
                  <a:pt x="2012441" y="12191"/>
                </a:moveTo>
                <a:lnTo>
                  <a:pt x="2012441" y="0"/>
                </a:lnTo>
                <a:lnTo>
                  <a:pt x="1961388" y="0"/>
                </a:lnTo>
                <a:lnTo>
                  <a:pt x="1961388" y="12191"/>
                </a:lnTo>
                <a:lnTo>
                  <a:pt x="2012441" y="12191"/>
                </a:lnTo>
                <a:close/>
              </a:path>
              <a:path w="2656840" h="280035">
                <a:moveTo>
                  <a:pt x="2101595" y="12191"/>
                </a:moveTo>
                <a:lnTo>
                  <a:pt x="2101595" y="0"/>
                </a:lnTo>
                <a:lnTo>
                  <a:pt x="2050541" y="0"/>
                </a:lnTo>
                <a:lnTo>
                  <a:pt x="2050541" y="12191"/>
                </a:lnTo>
                <a:lnTo>
                  <a:pt x="2101595" y="12191"/>
                </a:lnTo>
                <a:close/>
              </a:path>
              <a:path w="2656840" h="280035">
                <a:moveTo>
                  <a:pt x="2189987" y="12191"/>
                </a:moveTo>
                <a:lnTo>
                  <a:pt x="2189987" y="0"/>
                </a:lnTo>
                <a:lnTo>
                  <a:pt x="2139695" y="0"/>
                </a:lnTo>
                <a:lnTo>
                  <a:pt x="2139695" y="12191"/>
                </a:lnTo>
                <a:lnTo>
                  <a:pt x="2189987" y="12191"/>
                </a:lnTo>
                <a:close/>
              </a:path>
              <a:path w="2656840" h="280035">
                <a:moveTo>
                  <a:pt x="2279141" y="12191"/>
                </a:moveTo>
                <a:lnTo>
                  <a:pt x="2279141" y="0"/>
                </a:lnTo>
                <a:lnTo>
                  <a:pt x="2228088" y="0"/>
                </a:lnTo>
                <a:lnTo>
                  <a:pt x="2228088" y="12191"/>
                </a:lnTo>
                <a:lnTo>
                  <a:pt x="2279141" y="12191"/>
                </a:lnTo>
                <a:close/>
              </a:path>
              <a:path w="2656840" h="280035">
                <a:moveTo>
                  <a:pt x="2368295" y="12191"/>
                </a:moveTo>
                <a:lnTo>
                  <a:pt x="2368295" y="0"/>
                </a:lnTo>
                <a:lnTo>
                  <a:pt x="2317241" y="0"/>
                </a:lnTo>
                <a:lnTo>
                  <a:pt x="2317241" y="12191"/>
                </a:lnTo>
                <a:lnTo>
                  <a:pt x="2368295" y="12191"/>
                </a:lnTo>
                <a:close/>
              </a:path>
              <a:path w="2656840" h="280035">
                <a:moveTo>
                  <a:pt x="2456687" y="12191"/>
                </a:moveTo>
                <a:lnTo>
                  <a:pt x="2456687" y="0"/>
                </a:lnTo>
                <a:lnTo>
                  <a:pt x="2406395" y="0"/>
                </a:lnTo>
                <a:lnTo>
                  <a:pt x="2406395" y="12191"/>
                </a:lnTo>
                <a:lnTo>
                  <a:pt x="2456687" y="12191"/>
                </a:lnTo>
                <a:close/>
              </a:path>
              <a:path w="2656840" h="280035">
                <a:moveTo>
                  <a:pt x="2545841" y="12191"/>
                </a:moveTo>
                <a:lnTo>
                  <a:pt x="2545841" y="0"/>
                </a:lnTo>
                <a:lnTo>
                  <a:pt x="2494788" y="0"/>
                </a:lnTo>
                <a:lnTo>
                  <a:pt x="2494788" y="12191"/>
                </a:lnTo>
                <a:lnTo>
                  <a:pt x="2545841" y="12191"/>
                </a:lnTo>
                <a:close/>
              </a:path>
              <a:path w="2656840" h="280035">
                <a:moveTo>
                  <a:pt x="2634995" y="12191"/>
                </a:moveTo>
                <a:lnTo>
                  <a:pt x="2634995" y="0"/>
                </a:lnTo>
                <a:lnTo>
                  <a:pt x="2583941" y="0"/>
                </a:lnTo>
                <a:lnTo>
                  <a:pt x="2583941" y="12191"/>
                </a:lnTo>
                <a:lnTo>
                  <a:pt x="2634995" y="12191"/>
                </a:lnTo>
                <a:close/>
              </a:path>
              <a:path w="2656840" h="280035">
                <a:moveTo>
                  <a:pt x="2656331" y="80009"/>
                </a:moveTo>
                <a:lnTo>
                  <a:pt x="2656331" y="28955"/>
                </a:lnTo>
                <a:lnTo>
                  <a:pt x="2643378" y="28955"/>
                </a:lnTo>
                <a:lnTo>
                  <a:pt x="2643378" y="80009"/>
                </a:lnTo>
                <a:lnTo>
                  <a:pt x="2656331" y="80009"/>
                </a:lnTo>
                <a:close/>
              </a:path>
              <a:path w="2656840" h="280035">
                <a:moveTo>
                  <a:pt x="2656331" y="169163"/>
                </a:moveTo>
                <a:lnTo>
                  <a:pt x="2656331" y="118109"/>
                </a:lnTo>
                <a:lnTo>
                  <a:pt x="2643378" y="118109"/>
                </a:lnTo>
                <a:lnTo>
                  <a:pt x="2643378" y="169163"/>
                </a:lnTo>
                <a:lnTo>
                  <a:pt x="2656331" y="169163"/>
                </a:lnTo>
                <a:close/>
              </a:path>
              <a:path w="2656840" h="280035">
                <a:moveTo>
                  <a:pt x="2656331" y="257555"/>
                </a:moveTo>
                <a:lnTo>
                  <a:pt x="2656331" y="207263"/>
                </a:lnTo>
                <a:lnTo>
                  <a:pt x="2643378" y="207263"/>
                </a:lnTo>
                <a:lnTo>
                  <a:pt x="2643378" y="257555"/>
                </a:lnTo>
                <a:lnTo>
                  <a:pt x="2656331" y="257555"/>
                </a:lnTo>
                <a:close/>
              </a:path>
              <a:path w="2656840" h="280035">
                <a:moveTo>
                  <a:pt x="2626614" y="279653"/>
                </a:moveTo>
                <a:lnTo>
                  <a:pt x="2626614" y="266700"/>
                </a:lnTo>
                <a:lnTo>
                  <a:pt x="2576322" y="266700"/>
                </a:lnTo>
                <a:lnTo>
                  <a:pt x="2576322" y="279653"/>
                </a:lnTo>
                <a:lnTo>
                  <a:pt x="2626614" y="279653"/>
                </a:lnTo>
                <a:close/>
              </a:path>
              <a:path w="2656840" h="280035">
                <a:moveTo>
                  <a:pt x="2538221" y="279653"/>
                </a:moveTo>
                <a:lnTo>
                  <a:pt x="2538221" y="266700"/>
                </a:lnTo>
                <a:lnTo>
                  <a:pt x="2487167" y="266700"/>
                </a:lnTo>
                <a:lnTo>
                  <a:pt x="2487167" y="279653"/>
                </a:lnTo>
                <a:lnTo>
                  <a:pt x="2538221" y="279653"/>
                </a:lnTo>
                <a:close/>
              </a:path>
              <a:path w="2656840" h="280035">
                <a:moveTo>
                  <a:pt x="2449067" y="279653"/>
                </a:moveTo>
                <a:lnTo>
                  <a:pt x="2449067" y="266700"/>
                </a:lnTo>
                <a:lnTo>
                  <a:pt x="2398014" y="266700"/>
                </a:lnTo>
                <a:lnTo>
                  <a:pt x="2398014" y="279653"/>
                </a:lnTo>
                <a:lnTo>
                  <a:pt x="2449067" y="279653"/>
                </a:lnTo>
                <a:close/>
              </a:path>
              <a:path w="2656840" h="280035">
                <a:moveTo>
                  <a:pt x="2359914" y="279653"/>
                </a:moveTo>
                <a:lnTo>
                  <a:pt x="2359914" y="266700"/>
                </a:lnTo>
                <a:lnTo>
                  <a:pt x="2309622" y="266700"/>
                </a:lnTo>
                <a:lnTo>
                  <a:pt x="2309622" y="279653"/>
                </a:lnTo>
                <a:lnTo>
                  <a:pt x="2359914" y="279653"/>
                </a:lnTo>
                <a:close/>
              </a:path>
              <a:path w="2656840" h="280035">
                <a:moveTo>
                  <a:pt x="2271521" y="279653"/>
                </a:moveTo>
                <a:lnTo>
                  <a:pt x="2271521" y="266700"/>
                </a:lnTo>
                <a:lnTo>
                  <a:pt x="2220467" y="266700"/>
                </a:lnTo>
                <a:lnTo>
                  <a:pt x="2220467" y="279653"/>
                </a:lnTo>
                <a:lnTo>
                  <a:pt x="2271521" y="279653"/>
                </a:lnTo>
                <a:close/>
              </a:path>
              <a:path w="2656840" h="280035">
                <a:moveTo>
                  <a:pt x="2182367" y="279653"/>
                </a:moveTo>
                <a:lnTo>
                  <a:pt x="2182367" y="266700"/>
                </a:lnTo>
                <a:lnTo>
                  <a:pt x="2131314" y="266700"/>
                </a:lnTo>
                <a:lnTo>
                  <a:pt x="2131314" y="279653"/>
                </a:lnTo>
                <a:lnTo>
                  <a:pt x="2182367" y="279653"/>
                </a:lnTo>
                <a:close/>
              </a:path>
              <a:path w="2656840" h="280035">
                <a:moveTo>
                  <a:pt x="2093214" y="279653"/>
                </a:moveTo>
                <a:lnTo>
                  <a:pt x="2093214" y="266700"/>
                </a:lnTo>
                <a:lnTo>
                  <a:pt x="2042922" y="266700"/>
                </a:lnTo>
                <a:lnTo>
                  <a:pt x="2042922" y="279653"/>
                </a:lnTo>
                <a:lnTo>
                  <a:pt x="2093214" y="279653"/>
                </a:lnTo>
                <a:close/>
              </a:path>
              <a:path w="2656840" h="280035">
                <a:moveTo>
                  <a:pt x="2004821" y="279653"/>
                </a:moveTo>
                <a:lnTo>
                  <a:pt x="2004821" y="266700"/>
                </a:lnTo>
                <a:lnTo>
                  <a:pt x="1953767" y="266700"/>
                </a:lnTo>
                <a:lnTo>
                  <a:pt x="1953767" y="279653"/>
                </a:lnTo>
                <a:lnTo>
                  <a:pt x="2004821" y="279653"/>
                </a:lnTo>
                <a:close/>
              </a:path>
              <a:path w="2656840" h="280035">
                <a:moveTo>
                  <a:pt x="1915667" y="279653"/>
                </a:moveTo>
                <a:lnTo>
                  <a:pt x="1915667" y="266700"/>
                </a:lnTo>
                <a:lnTo>
                  <a:pt x="1864614" y="266700"/>
                </a:lnTo>
                <a:lnTo>
                  <a:pt x="1864614" y="279653"/>
                </a:lnTo>
                <a:lnTo>
                  <a:pt x="1915667" y="279653"/>
                </a:lnTo>
                <a:close/>
              </a:path>
              <a:path w="2656840" h="280035">
                <a:moveTo>
                  <a:pt x="1826514" y="279653"/>
                </a:moveTo>
                <a:lnTo>
                  <a:pt x="1826514" y="266700"/>
                </a:lnTo>
                <a:lnTo>
                  <a:pt x="1776222" y="266700"/>
                </a:lnTo>
                <a:lnTo>
                  <a:pt x="1776222" y="279653"/>
                </a:lnTo>
                <a:lnTo>
                  <a:pt x="1826514" y="279653"/>
                </a:lnTo>
                <a:close/>
              </a:path>
              <a:path w="2656840" h="280035">
                <a:moveTo>
                  <a:pt x="1738121" y="279653"/>
                </a:moveTo>
                <a:lnTo>
                  <a:pt x="1738121" y="266700"/>
                </a:lnTo>
                <a:lnTo>
                  <a:pt x="1687067" y="266700"/>
                </a:lnTo>
                <a:lnTo>
                  <a:pt x="1687067" y="279653"/>
                </a:lnTo>
                <a:lnTo>
                  <a:pt x="1738121" y="279653"/>
                </a:lnTo>
                <a:close/>
              </a:path>
              <a:path w="2656840" h="280035">
                <a:moveTo>
                  <a:pt x="1648967" y="279653"/>
                </a:moveTo>
                <a:lnTo>
                  <a:pt x="1648967" y="266700"/>
                </a:lnTo>
                <a:lnTo>
                  <a:pt x="1597914" y="266700"/>
                </a:lnTo>
                <a:lnTo>
                  <a:pt x="1597914" y="279653"/>
                </a:lnTo>
                <a:lnTo>
                  <a:pt x="1648967" y="279653"/>
                </a:lnTo>
                <a:close/>
              </a:path>
              <a:path w="2656840" h="280035">
                <a:moveTo>
                  <a:pt x="1559814" y="279653"/>
                </a:moveTo>
                <a:lnTo>
                  <a:pt x="1559814" y="266700"/>
                </a:lnTo>
                <a:lnTo>
                  <a:pt x="1509522" y="266700"/>
                </a:lnTo>
                <a:lnTo>
                  <a:pt x="1509522" y="279653"/>
                </a:lnTo>
                <a:lnTo>
                  <a:pt x="1559814" y="279653"/>
                </a:lnTo>
                <a:close/>
              </a:path>
              <a:path w="2656840" h="280035">
                <a:moveTo>
                  <a:pt x="1471421" y="279653"/>
                </a:moveTo>
                <a:lnTo>
                  <a:pt x="1471421" y="266700"/>
                </a:lnTo>
                <a:lnTo>
                  <a:pt x="1420367" y="266700"/>
                </a:lnTo>
                <a:lnTo>
                  <a:pt x="1420367" y="279653"/>
                </a:lnTo>
                <a:lnTo>
                  <a:pt x="1471421" y="279653"/>
                </a:lnTo>
                <a:close/>
              </a:path>
              <a:path w="2656840" h="280035">
                <a:moveTo>
                  <a:pt x="1382267" y="279653"/>
                </a:moveTo>
                <a:lnTo>
                  <a:pt x="1382267" y="266700"/>
                </a:lnTo>
                <a:lnTo>
                  <a:pt x="1331214" y="266700"/>
                </a:lnTo>
                <a:lnTo>
                  <a:pt x="1331214" y="279653"/>
                </a:lnTo>
                <a:lnTo>
                  <a:pt x="1382267" y="279653"/>
                </a:lnTo>
                <a:close/>
              </a:path>
              <a:path w="2656840" h="280035">
                <a:moveTo>
                  <a:pt x="1293114" y="279653"/>
                </a:moveTo>
                <a:lnTo>
                  <a:pt x="1293114" y="266700"/>
                </a:lnTo>
                <a:lnTo>
                  <a:pt x="1242822" y="266700"/>
                </a:lnTo>
                <a:lnTo>
                  <a:pt x="1242822" y="279653"/>
                </a:lnTo>
                <a:lnTo>
                  <a:pt x="1293114" y="279653"/>
                </a:lnTo>
                <a:close/>
              </a:path>
              <a:path w="2656840" h="280035">
                <a:moveTo>
                  <a:pt x="1204721" y="279653"/>
                </a:moveTo>
                <a:lnTo>
                  <a:pt x="1204721" y="266700"/>
                </a:lnTo>
                <a:lnTo>
                  <a:pt x="1153667" y="266700"/>
                </a:lnTo>
                <a:lnTo>
                  <a:pt x="1153667" y="279653"/>
                </a:lnTo>
                <a:lnTo>
                  <a:pt x="1204721" y="279653"/>
                </a:lnTo>
                <a:close/>
              </a:path>
              <a:path w="2656840" h="280035">
                <a:moveTo>
                  <a:pt x="1115567" y="279653"/>
                </a:moveTo>
                <a:lnTo>
                  <a:pt x="1115567" y="266700"/>
                </a:lnTo>
                <a:lnTo>
                  <a:pt x="1064514" y="266700"/>
                </a:lnTo>
                <a:lnTo>
                  <a:pt x="1064514" y="279653"/>
                </a:lnTo>
                <a:lnTo>
                  <a:pt x="1115567" y="279653"/>
                </a:lnTo>
                <a:close/>
              </a:path>
              <a:path w="2656840" h="280035">
                <a:moveTo>
                  <a:pt x="1026413" y="279653"/>
                </a:moveTo>
                <a:lnTo>
                  <a:pt x="1026413" y="266700"/>
                </a:lnTo>
                <a:lnTo>
                  <a:pt x="976122" y="266700"/>
                </a:lnTo>
                <a:lnTo>
                  <a:pt x="976122" y="279653"/>
                </a:lnTo>
                <a:lnTo>
                  <a:pt x="1026413" y="279653"/>
                </a:lnTo>
                <a:close/>
              </a:path>
              <a:path w="2656840" h="280035">
                <a:moveTo>
                  <a:pt x="938021" y="279653"/>
                </a:moveTo>
                <a:lnTo>
                  <a:pt x="938021" y="266700"/>
                </a:lnTo>
                <a:lnTo>
                  <a:pt x="886967" y="266700"/>
                </a:lnTo>
                <a:lnTo>
                  <a:pt x="886967" y="279653"/>
                </a:lnTo>
                <a:lnTo>
                  <a:pt x="938021" y="279653"/>
                </a:lnTo>
                <a:close/>
              </a:path>
              <a:path w="2656840" h="280035">
                <a:moveTo>
                  <a:pt x="848867" y="279653"/>
                </a:moveTo>
                <a:lnTo>
                  <a:pt x="848867" y="266700"/>
                </a:lnTo>
                <a:lnTo>
                  <a:pt x="797813" y="266700"/>
                </a:lnTo>
                <a:lnTo>
                  <a:pt x="797813" y="279653"/>
                </a:lnTo>
                <a:lnTo>
                  <a:pt x="848867" y="279653"/>
                </a:lnTo>
                <a:close/>
              </a:path>
              <a:path w="2656840" h="280035">
                <a:moveTo>
                  <a:pt x="759713" y="279653"/>
                </a:moveTo>
                <a:lnTo>
                  <a:pt x="759713" y="266700"/>
                </a:lnTo>
                <a:lnTo>
                  <a:pt x="709422" y="266700"/>
                </a:lnTo>
                <a:lnTo>
                  <a:pt x="709422" y="279653"/>
                </a:lnTo>
                <a:lnTo>
                  <a:pt x="759713" y="279653"/>
                </a:lnTo>
                <a:close/>
              </a:path>
              <a:path w="2656840" h="280035">
                <a:moveTo>
                  <a:pt x="671321" y="279653"/>
                </a:moveTo>
                <a:lnTo>
                  <a:pt x="671321" y="266700"/>
                </a:lnTo>
                <a:lnTo>
                  <a:pt x="620267" y="266700"/>
                </a:lnTo>
                <a:lnTo>
                  <a:pt x="620267" y="279653"/>
                </a:lnTo>
                <a:lnTo>
                  <a:pt x="671321" y="279653"/>
                </a:lnTo>
                <a:close/>
              </a:path>
              <a:path w="2656840" h="280035">
                <a:moveTo>
                  <a:pt x="582167" y="279653"/>
                </a:moveTo>
                <a:lnTo>
                  <a:pt x="582167" y="266700"/>
                </a:lnTo>
                <a:lnTo>
                  <a:pt x="531113" y="266700"/>
                </a:lnTo>
                <a:lnTo>
                  <a:pt x="531113" y="279653"/>
                </a:lnTo>
                <a:lnTo>
                  <a:pt x="582167" y="279653"/>
                </a:lnTo>
                <a:close/>
              </a:path>
              <a:path w="2656840" h="280035">
                <a:moveTo>
                  <a:pt x="493013" y="279653"/>
                </a:moveTo>
                <a:lnTo>
                  <a:pt x="493013" y="266700"/>
                </a:lnTo>
                <a:lnTo>
                  <a:pt x="442722" y="266700"/>
                </a:lnTo>
                <a:lnTo>
                  <a:pt x="442722" y="279653"/>
                </a:lnTo>
                <a:lnTo>
                  <a:pt x="493013" y="279653"/>
                </a:lnTo>
                <a:close/>
              </a:path>
              <a:path w="2656840" h="280035">
                <a:moveTo>
                  <a:pt x="404621" y="279653"/>
                </a:moveTo>
                <a:lnTo>
                  <a:pt x="404621" y="266700"/>
                </a:lnTo>
                <a:lnTo>
                  <a:pt x="353567" y="266700"/>
                </a:lnTo>
                <a:lnTo>
                  <a:pt x="353567" y="279653"/>
                </a:lnTo>
                <a:lnTo>
                  <a:pt x="404621" y="279653"/>
                </a:lnTo>
                <a:close/>
              </a:path>
              <a:path w="2656840" h="280035">
                <a:moveTo>
                  <a:pt x="315467" y="279653"/>
                </a:moveTo>
                <a:lnTo>
                  <a:pt x="315467" y="266700"/>
                </a:lnTo>
                <a:lnTo>
                  <a:pt x="264413" y="266700"/>
                </a:lnTo>
                <a:lnTo>
                  <a:pt x="264413" y="279653"/>
                </a:lnTo>
                <a:lnTo>
                  <a:pt x="315467" y="279653"/>
                </a:lnTo>
                <a:close/>
              </a:path>
              <a:path w="2656840" h="280035">
                <a:moveTo>
                  <a:pt x="226313" y="279653"/>
                </a:moveTo>
                <a:lnTo>
                  <a:pt x="226313" y="266700"/>
                </a:lnTo>
                <a:lnTo>
                  <a:pt x="176022" y="266700"/>
                </a:lnTo>
                <a:lnTo>
                  <a:pt x="176022" y="279653"/>
                </a:lnTo>
                <a:lnTo>
                  <a:pt x="226313" y="279653"/>
                </a:lnTo>
                <a:close/>
              </a:path>
              <a:path w="2656840" h="280035">
                <a:moveTo>
                  <a:pt x="137921" y="279653"/>
                </a:moveTo>
                <a:lnTo>
                  <a:pt x="137921" y="266700"/>
                </a:lnTo>
                <a:lnTo>
                  <a:pt x="86867" y="266700"/>
                </a:lnTo>
                <a:lnTo>
                  <a:pt x="86867" y="279653"/>
                </a:lnTo>
                <a:lnTo>
                  <a:pt x="137921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35451" y="3941317"/>
            <a:ext cx="26435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881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Map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resource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20184" y="3743705"/>
            <a:ext cx="76200" cy="1927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9876" y="4442459"/>
            <a:ext cx="1954530" cy="668655"/>
          </a:xfrm>
          <a:custGeom>
            <a:avLst/>
            <a:gdLst/>
            <a:ahLst/>
            <a:cxnLst/>
            <a:rect l="l" t="t" r="r" b="b"/>
            <a:pathLst>
              <a:path w="1954529" h="668654">
                <a:moveTo>
                  <a:pt x="1954530" y="333756"/>
                </a:moveTo>
                <a:lnTo>
                  <a:pt x="977646" y="0"/>
                </a:lnTo>
                <a:lnTo>
                  <a:pt x="0" y="333756"/>
                </a:lnTo>
                <a:lnTo>
                  <a:pt x="977646" y="668274"/>
                </a:lnTo>
                <a:lnTo>
                  <a:pt x="1954530" y="333756"/>
                </a:lnTo>
                <a:close/>
              </a:path>
            </a:pathLst>
          </a:custGeom>
          <a:solidFill>
            <a:srgbClr val="D0DF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60826" y="4435602"/>
            <a:ext cx="1993900" cy="681990"/>
          </a:xfrm>
          <a:custGeom>
            <a:avLst/>
            <a:gdLst/>
            <a:ahLst/>
            <a:cxnLst/>
            <a:rect l="l" t="t" r="r" b="b"/>
            <a:pathLst>
              <a:path w="1993900" h="681989">
                <a:moveTo>
                  <a:pt x="1993392" y="340613"/>
                </a:moveTo>
                <a:lnTo>
                  <a:pt x="996696" y="0"/>
                </a:lnTo>
                <a:lnTo>
                  <a:pt x="0" y="340613"/>
                </a:lnTo>
                <a:lnTo>
                  <a:pt x="21335" y="347921"/>
                </a:lnTo>
                <a:lnTo>
                  <a:pt x="21336" y="335279"/>
                </a:lnTo>
                <a:lnTo>
                  <a:pt x="38063" y="340994"/>
                </a:lnTo>
                <a:lnTo>
                  <a:pt x="994410" y="14255"/>
                </a:lnTo>
                <a:lnTo>
                  <a:pt x="994410" y="12953"/>
                </a:lnTo>
                <a:lnTo>
                  <a:pt x="998219" y="12953"/>
                </a:lnTo>
                <a:lnTo>
                  <a:pt x="998220" y="14255"/>
                </a:lnTo>
                <a:lnTo>
                  <a:pt x="1954566" y="340994"/>
                </a:lnTo>
                <a:lnTo>
                  <a:pt x="1971294" y="335279"/>
                </a:lnTo>
                <a:lnTo>
                  <a:pt x="1971294" y="348182"/>
                </a:lnTo>
                <a:lnTo>
                  <a:pt x="1993392" y="340613"/>
                </a:lnTo>
                <a:close/>
              </a:path>
              <a:path w="1993900" h="681989">
                <a:moveTo>
                  <a:pt x="38063" y="340994"/>
                </a:moveTo>
                <a:lnTo>
                  <a:pt x="21336" y="335279"/>
                </a:lnTo>
                <a:lnTo>
                  <a:pt x="21336" y="346709"/>
                </a:lnTo>
                <a:lnTo>
                  <a:pt x="38063" y="340994"/>
                </a:lnTo>
                <a:close/>
              </a:path>
              <a:path w="1993900" h="681989">
                <a:moveTo>
                  <a:pt x="996314" y="668385"/>
                </a:moveTo>
                <a:lnTo>
                  <a:pt x="38063" y="340994"/>
                </a:lnTo>
                <a:lnTo>
                  <a:pt x="21336" y="346709"/>
                </a:lnTo>
                <a:lnTo>
                  <a:pt x="21335" y="347921"/>
                </a:lnTo>
                <a:lnTo>
                  <a:pt x="994410" y="681207"/>
                </a:lnTo>
                <a:lnTo>
                  <a:pt x="994410" y="669035"/>
                </a:lnTo>
                <a:lnTo>
                  <a:pt x="996314" y="668385"/>
                </a:lnTo>
                <a:close/>
              </a:path>
              <a:path w="1993900" h="681989">
                <a:moveTo>
                  <a:pt x="998219" y="12953"/>
                </a:moveTo>
                <a:lnTo>
                  <a:pt x="994410" y="12953"/>
                </a:lnTo>
                <a:lnTo>
                  <a:pt x="996314" y="13604"/>
                </a:lnTo>
                <a:lnTo>
                  <a:pt x="998219" y="12953"/>
                </a:lnTo>
                <a:close/>
              </a:path>
              <a:path w="1993900" h="681989">
                <a:moveTo>
                  <a:pt x="996314" y="13604"/>
                </a:moveTo>
                <a:lnTo>
                  <a:pt x="994410" y="12953"/>
                </a:lnTo>
                <a:lnTo>
                  <a:pt x="994410" y="14255"/>
                </a:lnTo>
                <a:lnTo>
                  <a:pt x="996314" y="13604"/>
                </a:lnTo>
                <a:close/>
              </a:path>
              <a:path w="1993900" h="681989">
                <a:moveTo>
                  <a:pt x="998219" y="669035"/>
                </a:moveTo>
                <a:lnTo>
                  <a:pt x="996314" y="668385"/>
                </a:lnTo>
                <a:lnTo>
                  <a:pt x="994410" y="669035"/>
                </a:lnTo>
                <a:lnTo>
                  <a:pt x="998219" y="669035"/>
                </a:lnTo>
                <a:close/>
              </a:path>
              <a:path w="1993900" h="681989">
                <a:moveTo>
                  <a:pt x="998219" y="681468"/>
                </a:moveTo>
                <a:lnTo>
                  <a:pt x="998219" y="669035"/>
                </a:lnTo>
                <a:lnTo>
                  <a:pt x="994410" y="669035"/>
                </a:lnTo>
                <a:lnTo>
                  <a:pt x="994410" y="681207"/>
                </a:lnTo>
                <a:lnTo>
                  <a:pt x="996696" y="681989"/>
                </a:lnTo>
                <a:lnTo>
                  <a:pt x="998219" y="681468"/>
                </a:lnTo>
                <a:close/>
              </a:path>
              <a:path w="1993900" h="681989">
                <a:moveTo>
                  <a:pt x="998220" y="14255"/>
                </a:moveTo>
                <a:lnTo>
                  <a:pt x="998219" y="12953"/>
                </a:lnTo>
                <a:lnTo>
                  <a:pt x="996314" y="13604"/>
                </a:lnTo>
                <a:lnTo>
                  <a:pt x="998220" y="14255"/>
                </a:lnTo>
                <a:close/>
              </a:path>
              <a:path w="1993900" h="681989">
                <a:moveTo>
                  <a:pt x="1971294" y="348182"/>
                </a:moveTo>
                <a:lnTo>
                  <a:pt x="1971294" y="346709"/>
                </a:lnTo>
                <a:lnTo>
                  <a:pt x="1954566" y="340994"/>
                </a:lnTo>
                <a:lnTo>
                  <a:pt x="996314" y="668385"/>
                </a:lnTo>
                <a:lnTo>
                  <a:pt x="998219" y="669035"/>
                </a:lnTo>
                <a:lnTo>
                  <a:pt x="998219" y="681468"/>
                </a:lnTo>
                <a:lnTo>
                  <a:pt x="1971294" y="348182"/>
                </a:lnTo>
                <a:close/>
              </a:path>
              <a:path w="1993900" h="681989">
                <a:moveTo>
                  <a:pt x="1971294" y="346709"/>
                </a:moveTo>
                <a:lnTo>
                  <a:pt x="1971294" y="335279"/>
                </a:lnTo>
                <a:lnTo>
                  <a:pt x="1954566" y="340994"/>
                </a:lnTo>
                <a:lnTo>
                  <a:pt x="1971294" y="346709"/>
                </a:lnTo>
                <a:close/>
              </a:path>
            </a:pathLst>
          </a:custGeom>
          <a:solidFill>
            <a:srgbClr val="264E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090670" y="4647692"/>
            <a:ext cx="9334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Au</a:t>
            </a:r>
            <a:r>
              <a:rPr dirty="0" sz="1500">
                <a:latin typeface="Verdana"/>
                <a:cs typeface="Verdana"/>
              </a:rPr>
              <a:t>t</a:t>
            </a:r>
            <a:r>
              <a:rPr dirty="0" sz="1500" spc="-5">
                <a:latin typeface="Verdana"/>
                <a:cs typeface="Verdana"/>
              </a:rPr>
              <a:t>hor</a:t>
            </a:r>
            <a:r>
              <a:rPr dirty="0" sz="1500">
                <a:latin typeface="Verdana"/>
                <a:cs typeface="Verdana"/>
              </a:rPr>
              <a:t>i</a:t>
            </a:r>
            <a:r>
              <a:rPr dirty="0" sz="1500" spc="-15">
                <a:latin typeface="Verdana"/>
                <a:cs typeface="Verdana"/>
              </a:rPr>
              <a:t>z</a:t>
            </a:r>
            <a:r>
              <a:rPr dirty="0" sz="1500"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90294" y="5221985"/>
            <a:ext cx="2765425" cy="267970"/>
          </a:xfrm>
          <a:custGeom>
            <a:avLst/>
            <a:gdLst/>
            <a:ahLst/>
            <a:cxnLst/>
            <a:rect l="l" t="t" r="r" b="b"/>
            <a:pathLst>
              <a:path w="2765425" h="267970">
                <a:moveTo>
                  <a:pt x="0" y="0"/>
                </a:moveTo>
                <a:lnTo>
                  <a:pt x="0" y="267462"/>
                </a:lnTo>
                <a:lnTo>
                  <a:pt x="2765298" y="267462"/>
                </a:lnTo>
                <a:lnTo>
                  <a:pt x="27652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EF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84197" y="5215890"/>
            <a:ext cx="2777490" cy="280035"/>
          </a:xfrm>
          <a:custGeom>
            <a:avLst/>
            <a:gdLst/>
            <a:ahLst/>
            <a:cxnLst/>
            <a:rect l="l" t="t" r="r" b="b"/>
            <a:pathLst>
              <a:path w="2777490" h="280035">
                <a:moveTo>
                  <a:pt x="2777490" y="279653"/>
                </a:moveTo>
                <a:lnTo>
                  <a:pt x="2777490" y="0"/>
                </a:lnTo>
                <a:lnTo>
                  <a:pt x="0" y="0"/>
                </a:lnTo>
                <a:lnTo>
                  <a:pt x="0" y="279653"/>
                </a:lnTo>
                <a:lnTo>
                  <a:pt x="6096" y="279653"/>
                </a:lnTo>
                <a:lnTo>
                  <a:pt x="6096" y="12953"/>
                </a:lnTo>
                <a:lnTo>
                  <a:pt x="12191" y="6095"/>
                </a:lnTo>
                <a:lnTo>
                  <a:pt x="12191" y="12953"/>
                </a:lnTo>
                <a:lnTo>
                  <a:pt x="2765298" y="12953"/>
                </a:lnTo>
                <a:lnTo>
                  <a:pt x="2765298" y="6095"/>
                </a:lnTo>
                <a:lnTo>
                  <a:pt x="2771393" y="12953"/>
                </a:lnTo>
                <a:lnTo>
                  <a:pt x="2771393" y="279653"/>
                </a:lnTo>
                <a:lnTo>
                  <a:pt x="2777490" y="279653"/>
                </a:lnTo>
                <a:close/>
              </a:path>
              <a:path w="2777490" h="280035">
                <a:moveTo>
                  <a:pt x="12191" y="12953"/>
                </a:moveTo>
                <a:lnTo>
                  <a:pt x="12191" y="6095"/>
                </a:lnTo>
                <a:lnTo>
                  <a:pt x="6096" y="12953"/>
                </a:lnTo>
                <a:lnTo>
                  <a:pt x="12191" y="12953"/>
                </a:lnTo>
                <a:close/>
              </a:path>
              <a:path w="2777490" h="280035">
                <a:moveTo>
                  <a:pt x="12191" y="266699"/>
                </a:moveTo>
                <a:lnTo>
                  <a:pt x="12191" y="12953"/>
                </a:lnTo>
                <a:lnTo>
                  <a:pt x="6096" y="12953"/>
                </a:lnTo>
                <a:lnTo>
                  <a:pt x="6096" y="266699"/>
                </a:lnTo>
                <a:lnTo>
                  <a:pt x="12191" y="266699"/>
                </a:lnTo>
                <a:close/>
              </a:path>
              <a:path w="2777490" h="280035">
                <a:moveTo>
                  <a:pt x="2771393" y="266699"/>
                </a:moveTo>
                <a:lnTo>
                  <a:pt x="6096" y="266699"/>
                </a:lnTo>
                <a:lnTo>
                  <a:pt x="12191" y="273557"/>
                </a:lnTo>
                <a:lnTo>
                  <a:pt x="12191" y="279653"/>
                </a:lnTo>
                <a:lnTo>
                  <a:pt x="2765298" y="279653"/>
                </a:lnTo>
                <a:lnTo>
                  <a:pt x="2765298" y="273557"/>
                </a:lnTo>
                <a:lnTo>
                  <a:pt x="2771393" y="266699"/>
                </a:lnTo>
                <a:close/>
              </a:path>
              <a:path w="2777490" h="280035">
                <a:moveTo>
                  <a:pt x="12191" y="279653"/>
                </a:moveTo>
                <a:lnTo>
                  <a:pt x="12191" y="273557"/>
                </a:lnTo>
                <a:lnTo>
                  <a:pt x="6096" y="266699"/>
                </a:lnTo>
                <a:lnTo>
                  <a:pt x="6096" y="279653"/>
                </a:lnTo>
                <a:lnTo>
                  <a:pt x="12191" y="279653"/>
                </a:lnTo>
                <a:close/>
              </a:path>
              <a:path w="2777490" h="280035">
                <a:moveTo>
                  <a:pt x="2771393" y="12953"/>
                </a:moveTo>
                <a:lnTo>
                  <a:pt x="2765298" y="6095"/>
                </a:lnTo>
                <a:lnTo>
                  <a:pt x="2765298" y="12953"/>
                </a:lnTo>
                <a:lnTo>
                  <a:pt x="2771393" y="12953"/>
                </a:lnTo>
                <a:close/>
              </a:path>
              <a:path w="2777490" h="280035">
                <a:moveTo>
                  <a:pt x="2771393" y="266699"/>
                </a:moveTo>
                <a:lnTo>
                  <a:pt x="2771393" y="12953"/>
                </a:lnTo>
                <a:lnTo>
                  <a:pt x="2765298" y="12953"/>
                </a:lnTo>
                <a:lnTo>
                  <a:pt x="2765298" y="266699"/>
                </a:lnTo>
                <a:lnTo>
                  <a:pt x="2771393" y="266699"/>
                </a:lnTo>
                <a:close/>
              </a:path>
              <a:path w="2777490" h="280035">
                <a:moveTo>
                  <a:pt x="2771393" y="279653"/>
                </a:moveTo>
                <a:lnTo>
                  <a:pt x="2771393" y="266699"/>
                </a:lnTo>
                <a:lnTo>
                  <a:pt x="2765298" y="273557"/>
                </a:lnTo>
                <a:lnTo>
                  <a:pt x="2765298" y="279653"/>
                </a:lnTo>
                <a:lnTo>
                  <a:pt x="2771393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590294" y="5226811"/>
            <a:ext cx="27654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Allow access to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resource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34461" y="4767071"/>
            <a:ext cx="645795" cy="455295"/>
          </a:xfrm>
          <a:custGeom>
            <a:avLst/>
            <a:gdLst/>
            <a:ahLst/>
            <a:cxnLst/>
            <a:rect l="l" t="t" r="r" b="b"/>
            <a:pathLst>
              <a:path w="645795" h="455295">
                <a:moveTo>
                  <a:pt x="76199" y="378714"/>
                </a:moveTo>
                <a:lnTo>
                  <a:pt x="0" y="378714"/>
                </a:lnTo>
                <a:lnTo>
                  <a:pt x="28955" y="436626"/>
                </a:lnTo>
                <a:lnTo>
                  <a:pt x="28955" y="391668"/>
                </a:lnTo>
                <a:lnTo>
                  <a:pt x="48005" y="391668"/>
                </a:lnTo>
                <a:lnTo>
                  <a:pt x="48005" y="435102"/>
                </a:lnTo>
                <a:lnTo>
                  <a:pt x="76199" y="378714"/>
                </a:lnTo>
                <a:close/>
              </a:path>
              <a:path w="645795" h="455295">
                <a:moveTo>
                  <a:pt x="645413" y="19050"/>
                </a:moveTo>
                <a:lnTo>
                  <a:pt x="645413" y="0"/>
                </a:lnTo>
                <a:lnTo>
                  <a:pt x="28955" y="0"/>
                </a:lnTo>
                <a:lnTo>
                  <a:pt x="28955" y="378714"/>
                </a:lnTo>
                <a:lnTo>
                  <a:pt x="38099" y="378714"/>
                </a:lnTo>
                <a:lnTo>
                  <a:pt x="38099" y="19050"/>
                </a:lnTo>
                <a:lnTo>
                  <a:pt x="48005" y="9144"/>
                </a:lnTo>
                <a:lnTo>
                  <a:pt x="48005" y="19050"/>
                </a:lnTo>
                <a:lnTo>
                  <a:pt x="645413" y="19050"/>
                </a:lnTo>
                <a:close/>
              </a:path>
              <a:path w="645795" h="455295">
                <a:moveTo>
                  <a:pt x="48005" y="435102"/>
                </a:moveTo>
                <a:lnTo>
                  <a:pt x="48005" y="391668"/>
                </a:lnTo>
                <a:lnTo>
                  <a:pt x="28955" y="391668"/>
                </a:lnTo>
                <a:lnTo>
                  <a:pt x="28955" y="436626"/>
                </a:lnTo>
                <a:lnTo>
                  <a:pt x="38099" y="454914"/>
                </a:lnTo>
                <a:lnTo>
                  <a:pt x="48005" y="435102"/>
                </a:lnTo>
                <a:close/>
              </a:path>
              <a:path w="645795" h="455295">
                <a:moveTo>
                  <a:pt x="48005" y="19050"/>
                </a:moveTo>
                <a:lnTo>
                  <a:pt x="48005" y="9144"/>
                </a:lnTo>
                <a:lnTo>
                  <a:pt x="38099" y="19050"/>
                </a:lnTo>
                <a:lnTo>
                  <a:pt x="48005" y="19050"/>
                </a:lnTo>
                <a:close/>
              </a:path>
              <a:path w="645795" h="455295">
                <a:moveTo>
                  <a:pt x="48005" y="378714"/>
                </a:moveTo>
                <a:lnTo>
                  <a:pt x="48005" y="19050"/>
                </a:lnTo>
                <a:lnTo>
                  <a:pt x="38099" y="19050"/>
                </a:lnTo>
                <a:lnTo>
                  <a:pt x="38099" y="378714"/>
                </a:lnTo>
                <a:lnTo>
                  <a:pt x="48005" y="378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44796" y="5221985"/>
            <a:ext cx="2878455" cy="267970"/>
          </a:xfrm>
          <a:custGeom>
            <a:avLst/>
            <a:gdLst/>
            <a:ahLst/>
            <a:cxnLst/>
            <a:rect l="l" t="t" r="r" b="b"/>
            <a:pathLst>
              <a:path w="2878454" h="267970">
                <a:moveTo>
                  <a:pt x="0" y="0"/>
                </a:moveTo>
                <a:lnTo>
                  <a:pt x="0" y="267462"/>
                </a:lnTo>
                <a:lnTo>
                  <a:pt x="2878074" y="267462"/>
                </a:lnTo>
                <a:lnTo>
                  <a:pt x="28780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DD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7938" y="5215890"/>
            <a:ext cx="2891155" cy="280035"/>
          </a:xfrm>
          <a:custGeom>
            <a:avLst/>
            <a:gdLst/>
            <a:ahLst/>
            <a:cxnLst/>
            <a:rect l="l" t="t" r="r" b="b"/>
            <a:pathLst>
              <a:path w="2891154" h="280035">
                <a:moveTo>
                  <a:pt x="2891027" y="279653"/>
                </a:moveTo>
                <a:lnTo>
                  <a:pt x="2891027" y="0"/>
                </a:lnTo>
                <a:lnTo>
                  <a:pt x="0" y="0"/>
                </a:lnTo>
                <a:lnTo>
                  <a:pt x="0" y="279654"/>
                </a:lnTo>
                <a:lnTo>
                  <a:pt x="6858" y="279654"/>
                </a:lnTo>
                <a:lnTo>
                  <a:pt x="6858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2878836" y="12953"/>
                </a:lnTo>
                <a:lnTo>
                  <a:pt x="2878836" y="6095"/>
                </a:lnTo>
                <a:lnTo>
                  <a:pt x="2884932" y="12953"/>
                </a:lnTo>
                <a:lnTo>
                  <a:pt x="2884932" y="279653"/>
                </a:lnTo>
                <a:lnTo>
                  <a:pt x="2891027" y="279653"/>
                </a:lnTo>
                <a:close/>
              </a:path>
              <a:path w="2891154" h="280035">
                <a:moveTo>
                  <a:pt x="12953" y="12954"/>
                </a:moveTo>
                <a:lnTo>
                  <a:pt x="12953" y="6096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2891154" h="280035">
                <a:moveTo>
                  <a:pt x="12953" y="266700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266700"/>
                </a:lnTo>
                <a:lnTo>
                  <a:pt x="12953" y="266700"/>
                </a:lnTo>
                <a:close/>
              </a:path>
              <a:path w="2891154" h="280035">
                <a:moveTo>
                  <a:pt x="2884932" y="266699"/>
                </a:moveTo>
                <a:lnTo>
                  <a:pt x="6858" y="266700"/>
                </a:lnTo>
                <a:lnTo>
                  <a:pt x="12953" y="273557"/>
                </a:lnTo>
                <a:lnTo>
                  <a:pt x="12953" y="279654"/>
                </a:lnTo>
                <a:lnTo>
                  <a:pt x="2878836" y="279653"/>
                </a:lnTo>
                <a:lnTo>
                  <a:pt x="2878836" y="273557"/>
                </a:lnTo>
                <a:lnTo>
                  <a:pt x="2884932" y="266699"/>
                </a:lnTo>
                <a:close/>
              </a:path>
              <a:path w="2891154" h="280035">
                <a:moveTo>
                  <a:pt x="12953" y="279654"/>
                </a:moveTo>
                <a:lnTo>
                  <a:pt x="12953" y="273557"/>
                </a:lnTo>
                <a:lnTo>
                  <a:pt x="6858" y="266700"/>
                </a:lnTo>
                <a:lnTo>
                  <a:pt x="6858" y="279654"/>
                </a:lnTo>
                <a:lnTo>
                  <a:pt x="12953" y="279654"/>
                </a:lnTo>
                <a:close/>
              </a:path>
              <a:path w="2891154" h="280035">
                <a:moveTo>
                  <a:pt x="2884932" y="12953"/>
                </a:moveTo>
                <a:lnTo>
                  <a:pt x="2878836" y="6095"/>
                </a:lnTo>
                <a:lnTo>
                  <a:pt x="2878836" y="12953"/>
                </a:lnTo>
                <a:lnTo>
                  <a:pt x="2884932" y="12953"/>
                </a:lnTo>
                <a:close/>
              </a:path>
              <a:path w="2891154" h="280035">
                <a:moveTo>
                  <a:pt x="2884932" y="266699"/>
                </a:moveTo>
                <a:lnTo>
                  <a:pt x="2884932" y="12953"/>
                </a:lnTo>
                <a:lnTo>
                  <a:pt x="2878836" y="12953"/>
                </a:lnTo>
                <a:lnTo>
                  <a:pt x="2878836" y="266699"/>
                </a:lnTo>
                <a:lnTo>
                  <a:pt x="2884932" y="266699"/>
                </a:lnTo>
                <a:close/>
              </a:path>
              <a:path w="2891154" h="280035">
                <a:moveTo>
                  <a:pt x="2884932" y="279653"/>
                </a:moveTo>
                <a:lnTo>
                  <a:pt x="2884932" y="266699"/>
                </a:lnTo>
                <a:lnTo>
                  <a:pt x="2878836" y="273557"/>
                </a:lnTo>
                <a:lnTo>
                  <a:pt x="2878836" y="279653"/>
                </a:lnTo>
                <a:lnTo>
                  <a:pt x="2884932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844796" y="5226811"/>
            <a:ext cx="28784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latin typeface="Verdana"/>
                <a:cs typeface="Verdana"/>
              </a:rPr>
              <a:t>Treat </a:t>
            </a:r>
            <a:r>
              <a:rPr dirty="0" sz="1500">
                <a:latin typeface="Verdana"/>
                <a:cs typeface="Verdana"/>
              </a:rPr>
              <a:t>as </a:t>
            </a:r>
            <a:r>
              <a:rPr dirty="0" sz="1500" spc="-5">
                <a:latin typeface="Verdana"/>
                <a:cs typeface="Verdana"/>
              </a:rPr>
              <a:t>unauthorized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client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34405" y="4767071"/>
            <a:ext cx="787400" cy="455295"/>
          </a:xfrm>
          <a:custGeom>
            <a:avLst/>
            <a:gdLst/>
            <a:ahLst/>
            <a:cxnLst/>
            <a:rect l="l" t="t" r="r" b="b"/>
            <a:pathLst>
              <a:path w="787400" h="455295">
                <a:moveTo>
                  <a:pt x="758952" y="378713"/>
                </a:moveTo>
                <a:lnTo>
                  <a:pt x="758952" y="0"/>
                </a:lnTo>
                <a:lnTo>
                  <a:pt x="0" y="0"/>
                </a:lnTo>
                <a:lnTo>
                  <a:pt x="0" y="19050"/>
                </a:lnTo>
                <a:lnTo>
                  <a:pt x="739902" y="19049"/>
                </a:lnTo>
                <a:lnTo>
                  <a:pt x="739902" y="9143"/>
                </a:lnTo>
                <a:lnTo>
                  <a:pt x="749046" y="19049"/>
                </a:lnTo>
                <a:lnTo>
                  <a:pt x="749046" y="378713"/>
                </a:lnTo>
                <a:lnTo>
                  <a:pt x="758952" y="378713"/>
                </a:lnTo>
                <a:close/>
              </a:path>
              <a:path w="787400" h="455295">
                <a:moveTo>
                  <a:pt x="787146" y="378713"/>
                </a:moveTo>
                <a:lnTo>
                  <a:pt x="710946" y="378713"/>
                </a:lnTo>
                <a:lnTo>
                  <a:pt x="739902" y="436625"/>
                </a:lnTo>
                <a:lnTo>
                  <a:pt x="739902" y="391667"/>
                </a:lnTo>
                <a:lnTo>
                  <a:pt x="758952" y="391667"/>
                </a:lnTo>
                <a:lnTo>
                  <a:pt x="758952" y="435101"/>
                </a:lnTo>
                <a:lnTo>
                  <a:pt x="787146" y="378713"/>
                </a:lnTo>
                <a:close/>
              </a:path>
              <a:path w="787400" h="455295">
                <a:moveTo>
                  <a:pt x="749046" y="19049"/>
                </a:moveTo>
                <a:lnTo>
                  <a:pt x="739902" y="9143"/>
                </a:lnTo>
                <a:lnTo>
                  <a:pt x="739902" y="19049"/>
                </a:lnTo>
                <a:lnTo>
                  <a:pt x="749046" y="19049"/>
                </a:lnTo>
                <a:close/>
              </a:path>
              <a:path w="787400" h="455295">
                <a:moveTo>
                  <a:pt x="749046" y="378713"/>
                </a:moveTo>
                <a:lnTo>
                  <a:pt x="749046" y="19049"/>
                </a:lnTo>
                <a:lnTo>
                  <a:pt x="739902" y="19049"/>
                </a:lnTo>
                <a:lnTo>
                  <a:pt x="739902" y="378713"/>
                </a:lnTo>
                <a:lnTo>
                  <a:pt x="749046" y="378713"/>
                </a:lnTo>
                <a:close/>
              </a:path>
              <a:path w="787400" h="455295">
                <a:moveTo>
                  <a:pt x="758952" y="435101"/>
                </a:moveTo>
                <a:lnTo>
                  <a:pt x="758952" y="391667"/>
                </a:lnTo>
                <a:lnTo>
                  <a:pt x="739902" y="391667"/>
                </a:lnTo>
                <a:lnTo>
                  <a:pt x="739902" y="436625"/>
                </a:lnTo>
                <a:lnTo>
                  <a:pt x="749046" y="454913"/>
                </a:lnTo>
                <a:lnTo>
                  <a:pt x="758952" y="435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19421" y="4203191"/>
            <a:ext cx="76200" cy="239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29355" y="1316736"/>
            <a:ext cx="2661285" cy="280035"/>
          </a:xfrm>
          <a:custGeom>
            <a:avLst/>
            <a:gdLst/>
            <a:ahLst/>
            <a:cxnLst/>
            <a:rect l="l" t="t" r="r" b="b"/>
            <a:pathLst>
              <a:path w="2661285" h="280034">
                <a:moveTo>
                  <a:pt x="2660904" y="279654"/>
                </a:moveTo>
                <a:lnTo>
                  <a:pt x="2660904" y="0"/>
                </a:lnTo>
                <a:lnTo>
                  <a:pt x="0" y="0"/>
                </a:lnTo>
                <a:lnTo>
                  <a:pt x="0" y="279654"/>
                </a:lnTo>
                <a:lnTo>
                  <a:pt x="6095" y="279654"/>
                </a:lnTo>
                <a:lnTo>
                  <a:pt x="6095" y="12954"/>
                </a:lnTo>
                <a:lnTo>
                  <a:pt x="12192" y="6858"/>
                </a:lnTo>
                <a:lnTo>
                  <a:pt x="12192" y="12954"/>
                </a:lnTo>
                <a:lnTo>
                  <a:pt x="2647949" y="12954"/>
                </a:lnTo>
                <a:lnTo>
                  <a:pt x="2647949" y="6858"/>
                </a:lnTo>
                <a:lnTo>
                  <a:pt x="2654808" y="12954"/>
                </a:lnTo>
                <a:lnTo>
                  <a:pt x="2654808" y="279654"/>
                </a:lnTo>
                <a:lnTo>
                  <a:pt x="2660904" y="279654"/>
                </a:lnTo>
                <a:close/>
              </a:path>
              <a:path w="2661285" h="280034">
                <a:moveTo>
                  <a:pt x="12192" y="12954"/>
                </a:moveTo>
                <a:lnTo>
                  <a:pt x="12192" y="6858"/>
                </a:lnTo>
                <a:lnTo>
                  <a:pt x="6095" y="12954"/>
                </a:lnTo>
                <a:lnTo>
                  <a:pt x="12192" y="12954"/>
                </a:lnTo>
                <a:close/>
              </a:path>
              <a:path w="2661285" h="280034">
                <a:moveTo>
                  <a:pt x="12192" y="266700"/>
                </a:moveTo>
                <a:lnTo>
                  <a:pt x="12192" y="12954"/>
                </a:lnTo>
                <a:lnTo>
                  <a:pt x="6095" y="12954"/>
                </a:lnTo>
                <a:lnTo>
                  <a:pt x="6095" y="266700"/>
                </a:lnTo>
                <a:lnTo>
                  <a:pt x="12192" y="266700"/>
                </a:lnTo>
                <a:close/>
              </a:path>
              <a:path w="2661285" h="280034">
                <a:moveTo>
                  <a:pt x="2654808" y="266700"/>
                </a:moveTo>
                <a:lnTo>
                  <a:pt x="6095" y="266700"/>
                </a:lnTo>
                <a:lnTo>
                  <a:pt x="12192" y="273558"/>
                </a:lnTo>
                <a:lnTo>
                  <a:pt x="12192" y="279654"/>
                </a:lnTo>
                <a:lnTo>
                  <a:pt x="2647949" y="279654"/>
                </a:lnTo>
                <a:lnTo>
                  <a:pt x="2647949" y="273558"/>
                </a:lnTo>
                <a:lnTo>
                  <a:pt x="2654808" y="266700"/>
                </a:lnTo>
                <a:close/>
              </a:path>
              <a:path w="2661285" h="280034">
                <a:moveTo>
                  <a:pt x="12192" y="279654"/>
                </a:moveTo>
                <a:lnTo>
                  <a:pt x="12192" y="273558"/>
                </a:lnTo>
                <a:lnTo>
                  <a:pt x="6095" y="266700"/>
                </a:lnTo>
                <a:lnTo>
                  <a:pt x="6095" y="279654"/>
                </a:lnTo>
                <a:lnTo>
                  <a:pt x="12192" y="279654"/>
                </a:lnTo>
                <a:close/>
              </a:path>
              <a:path w="2661285" h="280034">
                <a:moveTo>
                  <a:pt x="2654808" y="12954"/>
                </a:moveTo>
                <a:lnTo>
                  <a:pt x="2647949" y="6858"/>
                </a:lnTo>
                <a:lnTo>
                  <a:pt x="2647949" y="12954"/>
                </a:lnTo>
                <a:lnTo>
                  <a:pt x="2654808" y="12954"/>
                </a:lnTo>
                <a:close/>
              </a:path>
              <a:path w="2661285" h="280034">
                <a:moveTo>
                  <a:pt x="2654808" y="266700"/>
                </a:moveTo>
                <a:lnTo>
                  <a:pt x="2654808" y="12954"/>
                </a:lnTo>
                <a:lnTo>
                  <a:pt x="2647949" y="12954"/>
                </a:lnTo>
                <a:lnTo>
                  <a:pt x="2647949" y="266700"/>
                </a:lnTo>
                <a:lnTo>
                  <a:pt x="2654808" y="266700"/>
                </a:lnTo>
                <a:close/>
              </a:path>
              <a:path w="2661285" h="280034">
                <a:moveTo>
                  <a:pt x="2654808" y="279654"/>
                </a:moveTo>
                <a:lnTo>
                  <a:pt x="2654808" y="266700"/>
                </a:lnTo>
                <a:lnTo>
                  <a:pt x="2647949" y="273558"/>
                </a:lnTo>
                <a:lnTo>
                  <a:pt x="2647949" y="279654"/>
                </a:lnTo>
                <a:lnTo>
                  <a:pt x="2654808" y="279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15588" y="1327658"/>
            <a:ext cx="14878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Verdana"/>
                <a:cs typeface="Verdana"/>
              </a:rPr>
              <a:t>Extract</a:t>
            </a:r>
            <a:r>
              <a:rPr dirty="0" sz="1500" spc="-60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identity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90294" y="5705094"/>
            <a:ext cx="2760345" cy="266700"/>
          </a:xfrm>
          <a:custGeom>
            <a:avLst/>
            <a:gdLst/>
            <a:ahLst/>
            <a:cxnLst/>
            <a:rect l="l" t="t" r="r" b="b"/>
            <a:pathLst>
              <a:path w="2760345" h="266700">
                <a:moveTo>
                  <a:pt x="0" y="0"/>
                </a:moveTo>
                <a:lnTo>
                  <a:pt x="0" y="266700"/>
                </a:lnTo>
                <a:lnTo>
                  <a:pt x="2759964" y="266700"/>
                </a:lnTo>
                <a:lnTo>
                  <a:pt x="2759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84197" y="5698235"/>
            <a:ext cx="2773045" cy="280035"/>
          </a:xfrm>
          <a:custGeom>
            <a:avLst/>
            <a:gdLst/>
            <a:ahLst/>
            <a:cxnLst/>
            <a:rect l="l" t="t" r="r" b="b"/>
            <a:pathLst>
              <a:path w="2773045" h="280035">
                <a:moveTo>
                  <a:pt x="12192" y="267462"/>
                </a:moveTo>
                <a:lnTo>
                  <a:pt x="12192" y="222504"/>
                </a:lnTo>
                <a:lnTo>
                  <a:pt x="0" y="222504"/>
                </a:lnTo>
                <a:lnTo>
                  <a:pt x="0" y="273558"/>
                </a:lnTo>
                <a:lnTo>
                  <a:pt x="6096" y="273558"/>
                </a:lnTo>
                <a:lnTo>
                  <a:pt x="6096" y="267462"/>
                </a:lnTo>
                <a:lnTo>
                  <a:pt x="12192" y="267462"/>
                </a:lnTo>
                <a:close/>
              </a:path>
              <a:path w="2773045" h="280035">
                <a:moveTo>
                  <a:pt x="15240" y="279653"/>
                </a:moveTo>
                <a:lnTo>
                  <a:pt x="15240" y="267462"/>
                </a:lnTo>
                <a:lnTo>
                  <a:pt x="6096" y="267462"/>
                </a:lnTo>
                <a:lnTo>
                  <a:pt x="6096" y="273558"/>
                </a:lnTo>
                <a:lnTo>
                  <a:pt x="12192" y="273558"/>
                </a:lnTo>
                <a:lnTo>
                  <a:pt x="12192" y="279653"/>
                </a:lnTo>
                <a:lnTo>
                  <a:pt x="15240" y="279653"/>
                </a:lnTo>
                <a:close/>
              </a:path>
              <a:path w="2773045" h="280035">
                <a:moveTo>
                  <a:pt x="12192" y="279653"/>
                </a:moveTo>
                <a:lnTo>
                  <a:pt x="12192" y="273558"/>
                </a:lnTo>
                <a:lnTo>
                  <a:pt x="6096" y="273558"/>
                </a:lnTo>
                <a:lnTo>
                  <a:pt x="6096" y="279653"/>
                </a:lnTo>
                <a:lnTo>
                  <a:pt x="12192" y="279653"/>
                </a:lnTo>
                <a:close/>
              </a:path>
              <a:path w="2773045" h="280035">
                <a:moveTo>
                  <a:pt x="12192" y="184403"/>
                </a:moveTo>
                <a:lnTo>
                  <a:pt x="12192" y="134112"/>
                </a:lnTo>
                <a:lnTo>
                  <a:pt x="0" y="134112"/>
                </a:lnTo>
                <a:lnTo>
                  <a:pt x="0" y="184403"/>
                </a:lnTo>
                <a:lnTo>
                  <a:pt x="12192" y="184403"/>
                </a:lnTo>
                <a:close/>
              </a:path>
              <a:path w="2773045" h="280035">
                <a:moveTo>
                  <a:pt x="12192" y="96012"/>
                </a:moveTo>
                <a:lnTo>
                  <a:pt x="12192" y="44958"/>
                </a:lnTo>
                <a:lnTo>
                  <a:pt x="0" y="44958"/>
                </a:lnTo>
                <a:lnTo>
                  <a:pt x="0" y="96012"/>
                </a:lnTo>
                <a:lnTo>
                  <a:pt x="12192" y="96012"/>
                </a:lnTo>
                <a:close/>
              </a:path>
              <a:path w="2773045" h="280035">
                <a:moveTo>
                  <a:pt x="56388" y="12953"/>
                </a:moveTo>
                <a:lnTo>
                  <a:pt x="56388" y="0"/>
                </a:lnTo>
                <a:lnTo>
                  <a:pt x="0" y="0"/>
                </a:lnTo>
                <a:lnTo>
                  <a:pt x="0" y="6858"/>
                </a:lnTo>
                <a:lnTo>
                  <a:pt x="12192" y="6858"/>
                </a:lnTo>
                <a:lnTo>
                  <a:pt x="12192" y="12953"/>
                </a:lnTo>
                <a:lnTo>
                  <a:pt x="56388" y="12953"/>
                </a:lnTo>
                <a:close/>
              </a:path>
              <a:path w="2773045" h="280035">
                <a:moveTo>
                  <a:pt x="12192" y="12953"/>
                </a:moveTo>
                <a:lnTo>
                  <a:pt x="12192" y="6858"/>
                </a:lnTo>
                <a:lnTo>
                  <a:pt x="6096" y="12953"/>
                </a:lnTo>
                <a:lnTo>
                  <a:pt x="12192" y="12953"/>
                </a:lnTo>
                <a:close/>
              </a:path>
              <a:path w="2773045" h="280035">
                <a:moveTo>
                  <a:pt x="145542" y="12953"/>
                </a:moveTo>
                <a:lnTo>
                  <a:pt x="145542" y="0"/>
                </a:lnTo>
                <a:lnTo>
                  <a:pt x="94488" y="0"/>
                </a:lnTo>
                <a:lnTo>
                  <a:pt x="94488" y="12953"/>
                </a:lnTo>
                <a:lnTo>
                  <a:pt x="145542" y="12953"/>
                </a:lnTo>
                <a:close/>
              </a:path>
              <a:path w="2773045" h="280035">
                <a:moveTo>
                  <a:pt x="234696" y="12953"/>
                </a:moveTo>
                <a:lnTo>
                  <a:pt x="234696" y="0"/>
                </a:lnTo>
                <a:lnTo>
                  <a:pt x="183641" y="0"/>
                </a:lnTo>
                <a:lnTo>
                  <a:pt x="183641" y="12953"/>
                </a:lnTo>
                <a:lnTo>
                  <a:pt x="234696" y="12953"/>
                </a:lnTo>
                <a:close/>
              </a:path>
              <a:path w="2773045" h="280035">
                <a:moveTo>
                  <a:pt x="323088" y="12953"/>
                </a:moveTo>
                <a:lnTo>
                  <a:pt x="323088" y="0"/>
                </a:lnTo>
                <a:lnTo>
                  <a:pt x="272796" y="0"/>
                </a:lnTo>
                <a:lnTo>
                  <a:pt x="272796" y="12953"/>
                </a:lnTo>
                <a:lnTo>
                  <a:pt x="323088" y="12953"/>
                </a:lnTo>
                <a:close/>
              </a:path>
              <a:path w="2773045" h="280035">
                <a:moveTo>
                  <a:pt x="412242" y="12953"/>
                </a:moveTo>
                <a:lnTo>
                  <a:pt x="412242" y="0"/>
                </a:lnTo>
                <a:lnTo>
                  <a:pt x="361188" y="0"/>
                </a:lnTo>
                <a:lnTo>
                  <a:pt x="361188" y="12953"/>
                </a:lnTo>
                <a:lnTo>
                  <a:pt x="412242" y="12953"/>
                </a:lnTo>
                <a:close/>
              </a:path>
              <a:path w="2773045" h="280035">
                <a:moveTo>
                  <a:pt x="501396" y="12953"/>
                </a:moveTo>
                <a:lnTo>
                  <a:pt x="501396" y="0"/>
                </a:lnTo>
                <a:lnTo>
                  <a:pt x="450341" y="0"/>
                </a:lnTo>
                <a:lnTo>
                  <a:pt x="450341" y="12953"/>
                </a:lnTo>
                <a:lnTo>
                  <a:pt x="501396" y="12953"/>
                </a:lnTo>
                <a:close/>
              </a:path>
              <a:path w="2773045" h="280035">
                <a:moveTo>
                  <a:pt x="589788" y="12953"/>
                </a:moveTo>
                <a:lnTo>
                  <a:pt x="589788" y="0"/>
                </a:lnTo>
                <a:lnTo>
                  <a:pt x="539496" y="0"/>
                </a:lnTo>
                <a:lnTo>
                  <a:pt x="539496" y="12953"/>
                </a:lnTo>
                <a:lnTo>
                  <a:pt x="589788" y="12953"/>
                </a:lnTo>
                <a:close/>
              </a:path>
              <a:path w="2773045" h="280035">
                <a:moveTo>
                  <a:pt x="678942" y="12953"/>
                </a:moveTo>
                <a:lnTo>
                  <a:pt x="678942" y="0"/>
                </a:lnTo>
                <a:lnTo>
                  <a:pt x="627888" y="0"/>
                </a:lnTo>
                <a:lnTo>
                  <a:pt x="627888" y="12953"/>
                </a:lnTo>
                <a:lnTo>
                  <a:pt x="678942" y="12953"/>
                </a:lnTo>
                <a:close/>
              </a:path>
              <a:path w="2773045" h="280035">
                <a:moveTo>
                  <a:pt x="768096" y="12953"/>
                </a:moveTo>
                <a:lnTo>
                  <a:pt x="768096" y="0"/>
                </a:lnTo>
                <a:lnTo>
                  <a:pt x="717041" y="0"/>
                </a:lnTo>
                <a:lnTo>
                  <a:pt x="717041" y="12953"/>
                </a:lnTo>
                <a:lnTo>
                  <a:pt x="768096" y="12953"/>
                </a:lnTo>
                <a:close/>
              </a:path>
              <a:path w="2773045" h="280035">
                <a:moveTo>
                  <a:pt x="856488" y="12953"/>
                </a:moveTo>
                <a:lnTo>
                  <a:pt x="856488" y="0"/>
                </a:lnTo>
                <a:lnTo>
                  <a:pt x="806196" y="0"/>
                </a:lnTo>
                <a:lnTo>
                  <a:pt x="806196" y="12953"/>
                </a:lnTo>
                <a:lnTo>
                  <a:pt x="856488" y="12953"/>
                </a:lnTo>
                <a:close/>
              </a:path>
              <a:path w="2773045" h="280035">
                <a:moveTo>
                  <a:pt x="945642" y="12953"/>
                </a:moveTo>
                <a:lnTo>
                  <a:pt x="945642" y="0"/>
                </a:lnTo>
                <a:lnTo>
                  <a:pt x="894588" y="0"/>
                </a:lnTo>
                <a:lnTo>
                  <a:pt x="894588" y="12953"/>
                </a:lnTo>
                <a:lnTo>
                  <a:pt x="945642" y="12953"/>
                </a:lnTo>
                <a:close/>
              </a:path>
              <a:path w="2773045" h="280035">
                <a:moveTo>
                  <a:pt x="1034796" y="12953"/>
                </a:moveTo>
                <a:lnTo>
                  <a:pt x="1034796" y="0"/>
                </a:lnTo>
                <a:lnTo>
                  <a:pt x="983741" y="0"/>
                </a:lnTo>
                <a:lnTo>
                  <a:pt x="983741" y="12953"/>
                </a:lnTo>
                <a:lnTo>
                  <a:pt x="1034796" y="12953"/>
                </a:lnTo>
                <a:close/>
              </a:path>
              <a:path w="2773045" h="280035">
                <a:moveTo>
                  <a:pt x="1123188" y="12953"/>
                </a:moveTo>
                <a:lnTo>
                  <a:pt x="1123188" y="0"/>
                </a:lnTo>
                <a:lnTo>
                  <a:pt x="1072896" y="0"/>
                </a:lnTo>
                <a:lnTo>
                  <a:pt x="1072896" y="12953"/>
                </a:lnTo>
                <a:lnTo>
                  <a:pt x="1123188" y="12953"/>
                </a:lnTo>
                <a:close/>
              </a:path>
              <a:path w="2773045" h="280035">
                <a:moveTo>
                  <a:pt x="1212342" y="12953"/>
                </a:moveTo>
                <a:lnTo>
                  <a:pt x="1212342" y="0"/>
                </a:lnTo>
                <a:lnTo>
                  <a:pt x="1161288" y="0"/>
                </a:lnTo>
                <a:lnTo>
                  <a:pt x="1161288" y="12953"/>
                </a:lnTo>
                <a:lnTo>
                  <a:pt x="1212342" y="12953"/>
                </a:lnTo>
                <a:close/>
              </a:path>
              <a:path w="2773045" h="280035">
                <a:moveTo>
                  <a:pt x="1301496" y="12953"/>
                </a:moveTo>
                <a:lnTo>
                  <a:pt x="1301496" y="0"/>
                </a:lnTo>
                <a:lnTo>
                  <a:pt x="1250442" y="0"/>
                </a:lnTo>
                <a:lnTo>
                  <a:pt x="1250442" y="12953"/>
                </a:lnTo>
                <a:lnTo>
                  <a:pt x="1301496" y="12953"/>
                </a:lnTo>
                <a:close/>
              </a:path>
              <a:path w="2773045" h="280035">
                <a:moveTo>
                  <a:pt x="1389888" y="12953"/>
                </a:moveTo>
                <a:lnTo>
                  <a:pt x="1389888" y="0"/>
                </a:lnTo>
                <a:lnTo>
                  <a:pt x="1339596" y="0"/>
                </a:lnTo>
                <a:lnTo>
                  <a:pt x="1339596" y="12953"/>
                </a:lnTo>
                <a:lnTo>
                  <a:pt x="1389888" y="12953"/>
                </a:lnTo>
                <a:close/>
              </a:path>
              <a:path w="2773045" h="280035">
                <a:moveTo>
                  <a:pt x="1479042" y="12953"/>
                </a:moveTo>
                <a:lnTo>
                  <a:pt x="1479042" y="0"/>
                </a:lnTo>
                <a:lnTo>
                  <a:pt x="1427988" y="0"/>
                </a:lnTo>
                <a:lnTo>
                  <a:pt x="1427988" y="12953"/>
                </a:lnTo>
                <a:lnTo>
                  <a:pt x="1479042" y="12953"/>
                </a:lnTo>
                <a:close/>
              </a:path>
              <a:path w="2773045" h="280035">
                <a:moveTo>
                  <a:pt x="1568196" y="12953"/>
                </a:moveTo>
                <a:lnTo>
                  <a:pt x="1568196" y="0"/>
                </a:lnTo>
                <a:lnTo>
                  <a:pt x="1517142" y="0"/>
                </a:lnTo>
                <a:lnTo>
                  <a:pt x="1517142" y="12953"/>
                </a:lnTo>
                <a:lnTo>
                  <a:pt x="1568196" y="12953"/>
                </a:lnTo>
                <a:close/>
              </a:path>
              <a:path w="2773045" h="280035">
                <a:moveTo>
                  <a:pt x="1656588" y="12953"/>
                </a:moveTo>
                <a:lnTo>
                  <a:pt x="1656588" y="0"/>
                </a:lnTo>
                <a:lnTo>
                  <a:pt x="1606296" y="0"/>
                </a:lnTo>
                <a:lnTo>
                  <a:pt x="1606296" y="12953"/>
                </a:lnTo>
                <a:lnTo>
                  <a:pt x="1656588" y="12953"/>
                </a:lnTo>
                <a:close/>
              </a:path>
              <a:path w="2773045" h="280035">
                <a:moveTo>
                  <a:pt x="1745741" y="12953"/>
                </a:moveTo>
                <a:lnTo>
                  <a:pt x="1745741" y="0"/>
                </a:lnTo>
                <a:lnTo>
                  <a:pt x="1694688" y="0"/>
                </a:lnTo>
                <a:lnTo>
                  <a:pt x="1694688" y="12953"/>
                </a:lnTo>
                <a:lnTo>
                  <a:pt x="1745741" y="12953"/>
                </a:lnTo>
                <a:close/>
              </a:path>
              <a:path w="2773045" h="280035">
                <a:moveTo>
                  <a:pt x="1834895" y="12953"/>
                </a:moveTo>
                <a:lnTo>
                  <a:pt x="1834895" y="0"/>
                </a:lnTo>
                <a:lnTo>
                  <a:pt x="1783841" y="0"/>
                </a:lnTo>
                <a:lnTo>
                  <a:pt x="1783841" y="12953"/>
                </a:lnTo>
                <a:lnTo>
                  <a:pt x="1834895" y="12953"/>
                </a:lnTo>
                <a:close/>
              </a:path>
              <a:path w="2773045" h="280035">
                <a:moveTo>
                  <a:pt x="1923288" y="12953"/>
                </a:moveTo>
                <a:lnTo>
                  <a:pt x="1923288" y="0"/>
                </a:lnTo>
                <a:lnTo>
                  <a:pt x="1872996" y="0"/>
                </a:lnTo>
                <a:lnTo>
                  <a:pt x="1872996" y="12953"/>
                </a:lnTo>
                <a:lnTo>
                  <a:pt x="1923288" y="12953"/>
                </a:lnTo>
                <a:close/>
              </a:path>
              <a:path w="2773045" h="280035">
                <a:moveTo>
                  <a:pt x="2012441" y="12953"/>
                </a:moveTo>
                <a:lnTo>
                  <a:pt x="2012441" y="0"/>
                </a:lnTo>
                <a:lnTo>
                  <a:pt x="1961388" y="0"/>
                </a:lnTo>
                <a:lnTo>
                  <a:pt x="1961388" y="12953"/>
                </a:lnTo>
                <a:lnTo>
                  <a:pt x="2012441" y="12953"/>
                </a:lnTo>
                <a:close/>
              </a:path>
              <a:path w="2773045" h="280035">
                <a:moveTo>
                  <a:pt x="2101595" y="12953"/>
                </a:moveTo>
                <a:lnTo>
                  <a:pt x="2101595" y="0"/>
                </a:lnTo>
                <a:lnTo>
                  <a:pt x="2050541" y="0"/>
                </a:lnTo>
                <a:lnTo>
                  <a:pt x="2050541" y="12953"/>
                </a:lnTo>
                <a:lnTo>
                  <a:pt x="2101595" y="12953"/>
                </a:lnTo>
                <a:close/>
              </a:path>
              <a:path w="2773045" h="280035">
                <a:moveTo>
                  <a:pt x="2189988" y="12953"/>
                </a:moveTo>
                <a:lnTo>
                  <a:pt x="2189988" y="0"/>
                </a:lnTo>
                <a:lnTo>
                  <a:pt x="2139696" y="0"/>
                </a:lnTo>
                <a:lnTo>
                  <a:pt x="2139696" y="12953"/>
                </a:lnTo>
                <a:lnTo>
                  <a:pt x="2189988" y="12953"/>
                </a:lnTo>
                <a:close/>
              </a:path>
              <a:path w="2773045" h="280035">
                <a:moveTo>
                  <a:pt x="2279141" y="12953"/>
                </a:moveTo>
                <a:lnTo>
                  <a:pt x="2279141" y="0"/>
                </a:lnTo>
                <a:lnTo>
                  <a:pt x="2228088" y="0"/>
                </a:lnTo>
                <a:lnTo>
                  <a:pt x="2228088" y="12953"/>
                </a:lnTo>
                <a:lnTo>
                  <a:pt x="2279141" y="12953"/>
                </a:lnTo>
                <a:close/>
              </a:path>
              <a:path w="2773045" h="280035">
                <a:moveTo>
                  <a:pt x="2368295" y="12953"/>
                </a:moveTo>
                <a:lnTo>
                  <a:pt x="2368295" y="0"/>
                </a:lnTo>
                <a:lnTo>
                  <a:pt x="2317241" y="0"/>
                </a:lnTo>
                <a:lnTo>
                  <a:pt x="2317241" y="12953"/>
                </a:lnTo>
                <a:lnTo>
                  <a:pt x="2368295" y="12953"/>
                </a:lnTo>
                <a:close/>
              </a:path>
              <a:path w="2773045" h="280035">
                <a:moveTo>
                  <a:pt x="2456688" y="12953"/>
                </a:moveTo>
                <a:lnTo>
                  <a:pt x="2456688" y="0"/>
                </a:lnTo>
                <a:lnTo>
                  <a:pt x="2406396" y="0"/>
                </a:lnTo>
                <a:lnTo>
                  <a:pt x="2406396" y="12953"/>
                </a:lnTo>
                <a:lnTo>
                  <a:pt x="2456688" y="12953"/>
                </a:lnTo>
                <a:close/>
              </a:path>
              <a:path w="2773045" h="280035">
                <a:moveTo>
                  <a:pt x="2545841" y="12953"/>
                </a:moveTo>
                <a:lnTo>
                  <a:pt x="2545841" y="0"/>
                </a:lnTo>
                <a:lnTo>
                  <a:pt x="2494788" y="0"/>
                </a:lnTo>
                <a:lnTo>
                  <a:pt x="2494788" y="12953"/>
                </a:lnTo>
                <a:lnTo>
                  <a:pt x="2545841" y="12953"/>
                </a:lnTo>
                <a:close/>
              </a:path>
              <a:path w="2773045" h="280035">
                <a:moveTo>
                  <a:pt x="2634995" y="12953"/>
                </a:moveTo>
                <a:lnTo>
                  <a:pt x="2634995" y="0"/>
                </a:lnTo>
                <a:lnTo>
                  <a:pt x="2583941" y="0"/>
                </a:lnTo>
                <a:lnTo>
                  <a:pt x="2583941" y="12953"/>
                </a:lnTo>
                <a:lnTo>
                  <a:pt x="2634995" y="12953"/>
                </a:lnTo>
                <a:close/>
              </a:path>
              <a:path w="2773045" h="280035">
                <a:moveTo>
                  <a:pt x="2723388" y="12953"/>
                </a:moveTo>
                <a:lnTo>
                  <a:pt x="2723388" y="0"/>
                </a:lnTo>
                <a:lnTo>
                  <a:pt x="2673096" y="0"/>
                </a:lnTo>
                <a:lnTo>
                  <a:pt x="2673096" y="12953"/>
                </a:lnTo>
                <a:lnTo>
                  <a:pt x="2723388" y="12953"/>
                </a:lnTo>
                <a:close/>
              </a:path>
              <a:path w="2773045" h="280035">
                <a:moveTo>
                  <a:pt x="2766060" y="12953"/>
                </a:moveTo>
                <a:lnTo>
                  <a:pt x="2759964" y="6858"/>
                </a:lnTo>
                <a:lnTo>
                  <a:pt x="2759964" y="52577"/>
                </a:lnTo>
                <a:lnTo>
                  <a:pt x="2761488" y="52577"/>
                </a:lnTo>
                <a:lnTo>
                  <a:pt x="2761488" y="12953"/>
                </a:lnTo>
                <a:lnTo>
                  <a:pt x="2766060" y="12953"/>
                </a:lnTo>
                <a:close/>
              </a:path>
              <a:path w="2773045" h="280035">
                <a:moveTo>
                  <a:pt x="2772917" y="52577"/>
                </a:moveTo>
                <a:lnTo>
                  <a:pt x="2772917" y="0"/>
                </a:lnTo>
                <a:lnTo>
                  <a:pt x="2761488" y="0"/>
                </a:lnTo>
                <a:lnTo>
                  <a:pt x="2761488" y="8382"/>
                </a:lnTo>
                <a:lnTo>
                  <a:pt x="2766060" y="12953"/>
                </a:lnTo>
                <a:lnTo>
                  <a:pt x="2766060" y="52577"/>
                </a:lnTo>
                <a:lnTo>
                  <a:pt x="2772917" y="52577"/>
                </a:lnTo>
                <a:close/>
              </a:path>
              <a:path w="2773045" h="280035">
                <a:moveTo>
                  <a:pt x="2766060" y="52577"/>
                </a:moveTo>
                <a:lnTo>
                  <a:pt x="2766060" y="12953"/>
                </a:lnTo>
                <a:lnTo>
                  <a:pt x="2761488" y="12953"/>
                </a:lnTo>
                <a:lnTo>
                  <a:pt x="2761488" y="52577"/>
                </a:lnTo>
                <a:lnTo>
                  <a:pt x="2766060" y="52577"/>
                </a:lnTo>
                <a:close/>
              </a:path>
              <a:path w="2773045" h="280035">
                <a:moveTo>
                  <a:pt x="2772917" y="141731"/>
                </a:moveTo>
                <a:lnTo>
                  <a:pt x="2772917" y="90677"/>
                </a:lnTo>
                <a:lnTo>
                  <a:pt x="2759964" y="90677"/>
                </a:lnTo>
                <a:lnTo>
                  <a:pt x="2759964" y="141731"/>
                </a:lnTo>
                <a:lnTo>
                  <a:pt x="2772917" y="141731"/>
                </a:lnTo>
                <a:close/>
              </a:path>
              <a:path w="2773045" h="280035">
                <a:moveTo>
                  <a:pt x="2772918" y="230885"/>
                </a:moveTo>
                <a:lnTo>
                  <a:pt x="2772917" y="179831"/>
                </a:lnTo>
                <a:lnTo>
                  <a:pt x="2759964" y="179831"/>
                </a:lnTo>
                <a:lnTo>
                  <a:pt x="2759964" y="230885"/>
                </a:lnTo>
                <a:lnTo>
                  <a:pt x="2772918" y="230885"/>
                </a:lnTo>
                <a:close/>
              </a:path>
              <a:path w="2773045" h="280035">
                <a:moveTo>
                  <a:pt x="2766060" y="267462"/>
                </a:moveTo>
                <a:lnTo>
                  <a:pt x="2720340" y="267462"/>
                </a:lnTo>
                <a:lnTo>
                  <a:pt x="2720340" y="279653"/>
                </a:lnTo>
                <a:lnTo>
                  <a:pt x="2759964" y="279653"/>
                </a:lnTo>
                <a:lnTo>
                  <a:pt x="2759964" y="268986"/>
                </a:lnTo>
                <a:lnTo>
                  <a:pt x="2764536" y="268986"/>
                </a:lnTo>
                <a:lnTo>
                  <a:pt x="2766060" y="267462"/>
                </a:lnTo>
                <a:close/>
              </a:path>
              <a:path w="2773045" h="280035">
                <a:moveTo>
                  <a:pt x="2764536" y="268986"/>
                </a:moveTo>
                <a:lnTo>
                  <a:pt x="2759964" y="268986"/>
                </a:lnTo>
                <a:lnTo>
                  <a:pt x="2759964" y="273558"/>
                </a:lnTo>
                <a:lnTo>
                  <a:pt x="2764536" y="268986"/>
                </a:lnTo>
                <a:close/>
              </a:path>
              <a:path w="2773045" h="280035">
                <a:moveTo>
                  <a:pt x="2772918" y="279653"/>
                </a:moveTo>
                <a:lnTo>
                  <a:pt x="2772918" y="268986"/>
                </a:lnTo>
                <a:lnTo>
                  <a:pt x="2764536" y="268986"/>
                </a:lnTo>
                <a:lnTo>
                  <a:pt x="2759964" y="273558"/>
                </a:lnTo>
                <a:lnTo>
                  <a:pt x="2759964" y="279653"/>
                </a:lnTo>
                <a:lnTo>
                  <a:pt x="2772918" y="279653"/>
                </a:lnTo>
                <a:close/>
              </a:path>
              <a:path w="2773045" h="280035">
                <a:moveTo>
                  <a:pt x="2682240" y="279653"/>
                </a:moveTo>
                <a:lnTo>
                  <a:pt x="2682240" y="267462"/>
                </a:lnTo>
                <a:lnTo>
                  <a:pt x="2631186" y="267462"/>
                </a:lnTo>
                <a:lnTo>
                  <a:pt x="2631186" y="279653"/>
                </a:lnTo>
                <a:lnTo>
                  <a:pt x="2682240" y="279653"/>
                </a:lnTo>
                <a:close/>
              </a:path>
              <a:path w="2773045" h="280035">
                <a:moveTo>
                  <a:pt x="2593086" y="279653"/>
                </a:moveTo>
                <a:lnTo>
                  <a:pt x="2593086" y="267462"/>
                </a:lnTo>
                <a:lnTo>
                  <a:pt x="2542794" y="267462"/>
                </a:lnTo>
                <a:lnTo>
                  <a:pt x="2542794" y="279653"/>
                </a:lnTo>
                <a:lnTo>
                  <a:pt x="2593086" y="279653"/>
                </a:lnTo>
                <a:close/>
              </a:path>
              <a:path w="2773045" h="280035">
                <a:moveTo>
                  <a:pt x="2504694" y="279653"/>
                </a:moveTo>
                <a:lnTo>
                  <a:pt x="2504694" y="267462"/>
                </a:lnTo>
                <a:lnTo>
                  <a:pt x="2453640" y="267462"/>
                </a:lnTo>
                <a:lnTo>
                  <a:pt x="2453640" y="279653"/>
                </a:lnTo>
                <a:lnTo>
                  <a:pt x="2504694" y="279653"/>
                </a:lnTo>
                <a:close/>
              </a:path>
              <a:path w="2773045" h="280035">
                <a:moveTo>
                  <a:pt x="2415540" y="279653"/>
                </a:moveTo>
                <a:lnTo>
                  <a:pt x="2415540" y="267462"/>
                </a:lnTo>
                <a:lnTo>
                  <a:pt x="2364486" y="267462"/>
                </a:lnTo>
                <a:lnTo>
                  <a:pt x="2364486" y="279653"/>
                </a:lnTo>
                <a:lnTo>
                  <a:pt x="2415540" y="279653"/>
                </a:lnTo>
                <a:close/>
              </a:path>
              <a:path w="2773045" h="280035">
                <a:moveTo>
                  <a:pt x="2326386" y="279653"/>
                </a:moveTo>
                <a:lnTo>
                  <a:pt x="2326386" y="267462"/>
                </a:lnTo>
                <a:lnTo>
                  <a:pt x="2276094" y="267462"/>
                </a:lnTo>
                <a:lnTo>
                  <a:pt x="2276094" y="279653"/>
                </a:lnTo>
                <a:lnTo>
                  <a:pt x="2326386" y="279653"/>
                </a:lnTo>
                <a:close/>
              </a:path>
              <a:path w="2773045" h="280035">
                <a:moveTo>
                  <a:pt x="2237994" y="279653"/>
                </a:moveTo>
                <a:lnTo>
                  <a:pt x="2237994" y="267462"/>
                </a:lnTo>
                <a:lnTo>
                  <a:pt x="2186940" y="267462"/>
                </a:lnTo>
                <a:lnTo>
                  <a:pt x="2186940" y="279653"/>
                </a:lnTo>
                <a:lnTo>
                  <a:pt x="2237994" y="279653"/>
                </a:lnTo>
                <a:close/>
              </a:path>
              <a:path w="2773045" h="280035">
                <a:moveTo>
                  <a:pt x="2148840" y="279653"/>
                </a:moveTo>
                <a:lnTo>
                  <a:pt x="2148840" y="267462"/>
                </a:lnTo>
                <a:lnTo>
                  <a:pt x="2097786" y="267462"/>
                </a:lnTo>
                <a:lnTo>
                  <a:pt x="2097786" y="279653"/>
                </a:lnTo>
                <a:lnTo>
                  <a:pt x="2148840" y="279653"/>
                </a:lnTo>
                <a:close/>
              </a:path>
              <a:path w="2773045" h="280035">
                <a:moveTo>
                  <a:pt x="2059686" y="279653"/>
                </a:moveTo>
                <a:lnTo>
                  <a:pt x="2059686" y="267462"/>
                </a:lnTo>
                <a:lnTo>
                  <a:pt x="2009394" y="267462"/>
                </a:lnTo>
                <a:lnTo>
                  <a:pt x="2009394" y="279653"/>
                </a:lnTo>
                <a:lnTo>
                  <a:pt x="2059686" y="279653"/>
                </a:lnTo>
                <a:close/>
              </a:path>
              <a:path w="2773045" h="280035">
                <a:moveTo>
                  <a:pt x="1971294" y="279653"/>
                </a:moveTo>
                <a:lnTo>
                  <a:pt x="1971294" y="267462"/>
                </a:lnTo>
                <a:lnTo>
                  <a:pt x="1920240" y="267462"/>
                </a:lnTo>
                <a:lnTo>
                  <a:pt x="1920240" y="279653"/>
                </a:lnTo>
                <a:lnTo>
                  <a:pt x="1971294" y="279653"/>
                </a:lnTo>
                <a:close/>
              </a:path>
              <a:path w="2773045" h="280035">
                <a:moveTo>
                  <a:pt x="1882140" y="279653"/>
                </a:moveTo>
                <a:lnTo>
                  <a:pt x="1882140" y="267462"/>
                </a:lnTo>
                <a:lnTo>
                  <a:pt x="1831086" y="267462"/>
                </a:lnTo>
                <a:lnTo>
                  <a:pt x="1831086" y="279653"/>
                </a:lnTo>
                <a:lnTo>
                  <a:pt x="1882140" y="279653"/>
                </a:lnTo>
                <a:close/>
              </a:path>
              <a:path w="2773045" h="280035">
                <a:moveTo>
                  <a:pt x="1792986" y="279653"/>
                </a:moveTo>
                <a:lnTo>
                  <a:pt x="1792986" y="267462"/>
                </a:lnTo>
                <a:lnTo>
                  <a:pt x="1742694" y="267462"/>
                </a:lnTo>
                <a:lnTo>
                  <a:pt x="1742694" y="279653"/>
                </a:lnTo>
                <a:lnTo>
                  <a:pt x="1792986" y="279653"/>
                </a:lnTo>
                <a:close/>
              </a:path>
              <a:path w="2773045" h="280035">
                <a:moveTo>
                  <a:pt x="1704594" y="279653"/>
                </a:moveTo>
                <a:lnTo>
                  <a:pt x="1704594" y="267462"/>
                </a:lnTo>
                <a:lnTo>
                  <a:pt x="1653539" y="267462"/>
                </a:lnTo>
                <a:lnTo>
                  <a:pt x="1653539" y="279653"/>
                </a:lnTo>
                <a:lnTo>
                  <a:pt x="1704594" y="279653"/>
                </a:lnTo>
                <a:close/>
              </a:path>
              <a:path w="2773045" h="280035">
                <a:moveTo>
                  <a:pt x="1615440" y="279653"/>
                </a:moveTo>
                <a:lnTo>
                  <a:pt x="1615440" y="267462"/>
                </a:lnTo>
                <a:lnTo>
                  <a:pt x="1564386" y="267462"/>
                </a:lnTo>
                <a:lnTo>
                  <a:pt x="1564386" y="279653"/>
                </a:lnTo>
                <a:lnTo>
                  <a:pt x="1615440" y="279653"/>
                </a:lnTo>
                <a:close/>
              </a:path>
              <a:path w="2773045" h="280035">
                <a:moveTo>
                  <a:pt x="1526286" y="279653"/>
                </a:moveTo>
                <a:lnTo>
                  <a:pt x="1526286" y="267462"/>
                </a:lnTo>
                <a:lnTo>
                  <a:pt x="1475993" y="267462"/>
                </a:lnTo>
                <a:lnTo>
                  <a:pt x="1475993" y="279653"/>
                </a:lnTo>
                <a:lnTo>
                  <a:pt x="1526286" y="279653"/>
                </a:lnTo>
                <a:close/>
              </a:path>
              <a:path w="2773045" h="280035">
                <a:moveTo>
                  <a:pt x="1437894" y="279653"/>
                </a:moveTo>
                <a:lnTo>
                  <a:pt x="1437894" y="267462"/>
                </a:lnTo>
                <a:lnTo>
                  <a:pt x="1386840" y="267462"/>
                </a:lnTo>
                <a:lnTo>
                  <a:pt x="1386840" y="279653"/>
                </a:lnTo>
                <a:lnTo>
                  <a:pt x="1437894" y="279653"/>
                </a:lnTo>
                <a:close/>
              </a:path>
              <a:path w="2773045" h="280035">
                <a:moveTo>
                  <a:pt x="1348740" y="279653"/>
                </a:moveTo>
                <a:lnTo>
                  <a:pt x="1348740" y="267462"/>
                </a:lnTo>
                <a:lnTo>
                  <a:pt x="1297686" y="267462"/>
                </a:lnTo>
                <a:lnTo>
                  <a:pt x="1297686" y="279653"/>
                </a:lnTo>
                <a:lnTo>
                  <a:pt x="1348740" y="279653"/>
                </a:lnTo>
                <a:close/>
              </a:path>
              <a:path w="2773045" h="280035">
                <a:moveTo>
                  <a:pt x="1259586" y="279653"/>
                </a:moveTo>
                <a:lnTo>
                  <a:pt x="1259586" y="267462"/>
                </a:lnTo>
                <a:lnTo>
                  <a:pt x="1209293" y="267462"/>
                </a:lnTo>
                <a:lnTo>
                  <a:pt x="1209293" y="279653"/>
                </a:lnTo>
                <a:lnTo>
                  <a:pt x="1259586" y="279653"/>
                </a:lnTo>
                <a:close/>
              </a:path>
              <a:path w="2773045" h="280035">
                <a:moveTo>
                  <a:pt x="1171194" y="279653"/>
                </a:moveTo>
                <a:lnTo>
                  <a:pt x="1171194" y="267462"/>
                </a:lnTo>
                <a:lnTo>
                  <a:pt x="1120140" y="267462"/>
                </a:lnTo>
                <a:lnTo>
                  <a:pt x="1120140" y="279653"/>
                </a:lnTo>
                <a:lnTo>
                  <a:pt x="1171194" y="279653"/>
                </a:lnTo>
                <a:close/>
              </a:path>
              <a:path w="2773045" h="280035">
                <a:moveTo>
                  <a:pt x="1082040" y="279653"/>
                </a:moveTo>
                <a:lnTo>
                  <a:pt x="1082040" y="267462"/>
                </a:lnTo>
                <a:lnTo>
                  <a:pt x="1030985" y="267462"/>
                </a:lnTo>
                <a:lnTo>
                  <a:pt x="1030985" y="279653"/>
                </a:lnTo>
                <a:lnTo>
                  <a:pt x="1082040" y="279653"/>
                </a:lnTo>
                <a:close/>
              </a:path>
              <a:path w="2773045" h="280035">
                <a:moveTo>
                  <a:pt x="992885" y="279653"/>
                </a:moveTo>
                <a:lnTo>
                  <a:pt x="992885" y="267462"/>
                </a:lnTo>
                <a:lnTo>
                  <a:pt x="942593" y="267462"/>
                </a:lnTo>
                <a:lnTo>
                  <a:pt x="942593" y="279653"/>
                </a:lnTo>
                <a:lnTo>
                  <a:pt x="992885" y="279653"/>
                </a:lnTo>
                <a:close/>
              </a:path>
              <a:path w="2773045" h="280035">
                <a:moveTo>
                  <a:pt x="904494" y="279653"/>
                </a:moveTo>
                <a:lnTo>
                  <a:pt x="904494" y="267462"/>
                </a:lnTo>
                <a:lnTo>
                  <a:pt x="853440" y="267462"/>
                </a:lnTo>
                <a:lnTo>
                  <a:pt x="853440" y="279653"/>
                </a:lnTo>
                <a:lnTo>
                  <a:pt x="904494" y="279653"/>
                </a:lnTo>
                <a:close/>
              </a:path>
              <a:path w="2773045" h="280035">
                <a:moveTo>
                  <a:pt x="815340" y="279653"/>
                </a:moveTo>
                <a:lnTo>
                  <a:pt x="815340" y="267462"/>
                </a:lnTo>
                <a:lnTo>
                  <a:pt x="764285" y="267462"/>
                </a:lnTo>
                <a:lnTo>
                  <a:pt x="764285" y="279653"/>
                </a:lnTo>
                <a:lnTo>
                  <a:pt x="815340" y="279653"/>
                </a:lnTo>
                <a:close/>
              </a:path>
              <a:path w="2773045" h="280035">
                <a:moveTo>
                  <a:pt x="726185" y="279653"/>
                </a:moveTo>
                <a:lnTo>
                  <a:pt x="726185" y="267462"/>
                </a:lnTo>
                <a:lnTo>
                  <a:pt x="675893" y="267462"/>
                </a:lnTo>
                <a:lnTo>
                  <a:pt x="675893" y="279653"/>
                </a:lnTo>
                <a:lnTo>
                  <a:pt x="726185" y="279653"/>
                </a:lnTo>
                <a:close/>
              </a:path>
              <a:path w="2773045" h="280035">
                <a:moveTo>
                  <a:pt x="637794" y="279653"/>
                </a:moveTo>
                <a:lnTo>
                  <a:pt x="637794" y="267462"/>
                </a:lnTo>
                <a:lnTo>
                  <a:pt x="586740" y="267462"/>
                </a:lnTo>
                <a:lnTo>
                  <a:pt x="586740" y="279653"/>
                </a:lnTo>
                <a:lnTo>
                  <a:pt x="637794" y="279653"/>
                </a:lnTo>
                <a:close/>
              </a:path>
              <a:path w="2773045" h="280035">
                <a:moveTo>
                  <a:pt x="548640" y="279653"/>
                </a:moveTo>
                <a:lnTo>
                  <a:pt x="548640" y="267462"/>
                </a:lnTo>
                <a:lnTo>
                  <a:pt x="497585" y="267462"/>
                </a:lnTo>
                <a:lnTo>
                  <a:pt x="497585" y="279653"/>
                </a:lnTo>
                <a:lnTo>
                  <a:pt x="548640" y="279653"/>
                </a:lnTo>
                <a:close/>
              </a:path>
              <a:path w="2773045" h="280035">
                <a:moveTo>
                  <a:pt x="459485" y="279653"/>
                </a:moveTo>
                <a:lnTo>
                  <a:pt x="459485" y="267462"/>
                </a:lnTo>
                <a:lnTo>
                  <a:pt x="409193" y="267462"/>
                </a:lnTo>
                <a:lnTo>
                  <a:pt x="409193" y="279653"/>
                </a:lnTo>
                <a:lnTo>
                  <a:pt x="459485" y="279653"/>
                </a:lnTo>
                <a:close/>
              </a:path>
              <a:path w="2773045" h="280035">
                <a:moveTo>
                  <a:pt x="371094" y="279653"/>
                </a:moveTo>
                <a:lnTo>
                  <a:pt x="371094" y="267462"/>
                </a:lnTo>
                <a:lnTo>
                  <a:pt x="320040" y="267462"/>
                </a:lnTo>
                <a:lnTo>
                  <a:pt x="320040" y="279653"/>
                </a:lnTo>
                <a:lnTo>
                  <a:pt x="371094" y="279653"/>
                </a:lnTo>
                <a:close/>
              </a:path>
              <a:path w="2773045" h="280035">
                <a:moveTo>
                  <a:pt x="281940" y="279653"/>
                </a:moveTo>
                <a:lnTo>
                  <a:pt x="281940" y="267462"/>
                </a:lnTo>
                <a:lnTo>
                  <a:pt x="230885" y="267462"/>
                </a:lnTo>
                <a:lnTo>
                  <a:pt x="230885" y="279653"/>
                </a:lnTo>
                <a:lnTo>
                  <a:pt x="281940" y="279653"/>
                </a:lnTo>
                <a:close/>
              </a:path>
              <a:path w="2773045" h="280035">
                <a:moveTo>
                  <a:pt x="192785" y="279653"/>
                </a:moveTo>
                <a:lnTo>
                  <a:pt x="192785" y="267462"/>
                </a:lnTo>
                <a:lnTo>
                  <a:pt x="142493" y="267462"/>
                </a:lnTo>
                <a:lnTo>
                  <a:pt x="142493" y="279653"/>
                </a:lnTo>
                <a:lnTo>
                  <a:pt x="192785" y="279653"/>
                </a:lnTo>
                <a:close/>
              </a:path>
              <a:path w="2773045" h="280035">
                <a:moveTo>
                  <a:pt x="104394" y="279653"/>
                </a:moveTo>
                <a:lnTo>
                  <a:pt x="104394" y="267462"/>
                </a:lnTo>
                <a:lnTo>
                  <a:pt x="53340" y="267462"/>
                </a:lnTo>
                <a:lnTo>
                  <a:pt x="53340" y="279653"/>
                </a:lnTo>
                <a:lnTo>
                  <a:pt x="104394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590294" y="5709158"/>
            <a:ext cx="27603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Verdana"/>
                <a:cs typeface="Verdana"/>
              </a:rPr>
              <a:t>Post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processing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59273" y="5705094"/>
            <a:ext cx="2847340" cy="266700"/>
          </a:xfrm>
          <a:custGeom>
            <a:avLst/>
            <a:gdLst/>
            <a:ahLst/>
            <a:cxnLst/>
            <a:rect l="l" t="t" r="r" b="b"/>
            <a:pathLst>
              <a:path w="2847340" h="266700">
                <a:moveTo>
                  <a:pt x="0" y="0"/>
                </a:moveTo>
                <a:lnTo>
                  <a:pt x="0" y="266700"/>
                </a:lnTo>
                <a:lnTo>
                  <a:pt x="2846831" y="266700"/>
                </a:lnTo>
                <a:lnTo>
                  <a:pt x="28468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52415" y="5698235"/>
            <a:ext cx="2860040" cy="280035"/>
          </a:xfrm>
          <a:custGeom>
            <a:avLst/>
            <a:gdLst/>
            <a:ahLst/>
            <a:cxnLst/>
            <a:rect l="l" t="t" r="r" b="b"/>
            <a:pathLst>
              <a:path w="2860040" h="280035">
                <a:moveTo>
                  <a:pt x="12954" y="273558"/>
                </a:moveTo>
                <a:lnTo>
                  <a:pt x="12954" y="222504"/>
                </a:lnTo>
                <a:lnTo>
                  <a:pt x="0" y="222504"/>
                </a:lnTo>
                <a:lnTo>
                  <a:pt x="0" y="273558"/>
                </a:lnTo>
                <a:lnTo>
                  <a:pt x="6857" y="273558"/>
                </a:lnTo>
                <a:lnTo>
                  <a:pt x="6857" y="267462"/>
                </a:lnTo>
                <a:lnTo>
                  <a:pt x="11430" y="267462"/>
                </a:lnTo>
                <a:lnTo>
                  <a:pt x="11430" y="273558"/>
                </a:lnTo>
                <a:lnTo>
                  <a:pt x="12954" y="273558"/>
                </a:lnTo>
                <a:close/>
              </a:path>
              <a:path w="2860040" h="280035">
                <a:moveTo>
                  <a:pt x="11430" y="273558"/>
                </a:moveTo>
                <a:lnTo>
                  <a:pt x="11430" y="267462"/>
                </a:lnTo>
                <a:lnTo>
                  <a:pt x="6857" y="267462"/>
                </a:lnTo>
                <a:lnTo>
                  <a:pt x="6857" y="273558"/>
                </a:lnTo>
                <a:lnTo>
                  <a:pt x="11430" y="273558"/>
                </a:lnTo>
                <a:close/>
              </a:path>
              <a:path w="2860040" h="280035">
                <a:moveTo>
                  <a:pt x="11430" y="279653"/>
                </a:moveTo>
                <a:lnTo>
                  <a:pt x="11430" y="273558"/>
                </a:lnTo>
                <a:lnTo>
                  <a:pt x="6857" y="273558"/>
                </a:lnTo>
                <a:lnTo>
                  <a:pt x="6857" y="279653"/>
                </a:lnTo>
                <a:lnTo>
                  <a:pt x="11430" y="279653"/>
                </a:lnTo>
                <a:close/>
              </a:path>
              <a:path w="2860040" h="280035">
                <a:moveTo>
                  <a:pt x="12953" y="184404"/>
                </a:moveTo>
                <a:lnTo>
                  <a:pt x="12953" y="134112"/>
                </a:lnTo>
                <a:lnTo>
                  <a:pt x="0" y="134112"/>
                </a:lnTo>
                <a:lnTo>
                  <a:pt x="0" y="184404"/>
                </a:lnTo>
                <a:lnTo>
                  <a:pt x="12953" y="184404"/>
                </a:lnTo>
                <a:close/>
              </a:path>
              <a:path w="2860040" h="280035">
                <a:moveTo>
                  <a:pt x="12953" y="96012"/>
                </a:moveTo>
                <a:lnTo>
                  <a:pt x="12953" y="44958"/>
                </a:lnTo>
                <a:lnTo>
                  <a:pt x="0" y="44958"/>
                </a:lnTo>
                <a:lnTo>
                  <a:pt x="0" y="96012"/>
                </a:lnTo>
                <a:lnTo>
                  <a:pt x="12953" y="96012"/>
                </a:lnTo>
                <a:close/>
              </a:path>
              <a:path w="2860040" h="280035">
                <a:moveTo>
                  <a:pt x="57150" y="12954"/>
                </a:moveTo>
                <a:lnTo>
                  <a:pt x="57150" y="0"/>
                </a:lnTo>
                <a:lnTo>
                  <a:pt x="0" y="0"/>
                </a:lnTo>
                <a:lnTo>
                  <a:pt x="0" y="6858"/>
                </a:lnTo>
                <a:lnTo>
                  <a:pt x="12954" y="6858"/>
                </a:lnTo>
                <a:lnTo>
                  <a:pt x="12954" y="12954"/>
                </a:lnTo>
                <a:lnTo>
                  <a:pt x="57150" y="12954"/>
                </a:lnTo>
                <a:close/>
              </a:path>
              <a:path w="2860040" h="280035">
                <a:moveTo>
                  <a:pt x="12954" y="12954"/>
                </a:moveTo>
                <a:lnTo>
                  <a:pt x="12954" y="6858"/>
                </a:lnTo>
                <a:lnTo>
                  <a:pt x="6858" y="12954"/>
                </a:lnTo>
                <a:lnTo>
                  <a:pt x="12954" y="12954"/>
                </a:lnTo>
                <a:close/>
              </a:path>
              <a:path w="2860040" h="280035">
                <a:moveTo>
                  <a:pt x="146303" y="12954"/>
                </a:moveTo>
                <a:lnTo>
                  <a:pt x="146303" y="0"/>
                </a:lnTo>
                <a:lnTo>
                  <a:pt x="95250" y="0"/>
                </a:lnTo>
                <a:lnTo>
                  <a:pt x="95250" y="12954"/>
                </a:lnTo>
                <a:lnTo>
                  <a:pt x="146303" y="12954"/>
                </a:lnTo>
                <a:close/>
              </a:path>
              <a:path w="2860040" h="280035">
                <a:moveTo>
                  <a:pt x="234696" y="12954"/>
                </a:moveTo>
                <a:lnTo>
                  <a:pt x="234696" y="0"/>
                </a:lnTo>
                <a:lnTo>
                  <a:pt x="184404" y="0"/>
                </a:lnTo>
                <a:lnTo>
                  <a:pt x="184404" y="12954"/>
                </a:lnTo>
                <a:lnTo>
                  <a:pt x="234696" y="12954"/>
                </a:lnTo>
                <a:close/>
              </a:path>
              <a:path w="2860040" h="280035">
                <a:moveTo>
                  <a:pt x="323850" y="12954"/>
                </a:moveTo>
                <a:lnTo>
                  <a:pt x="323850" y="0"/>
                </a:lnTo>
                <a:lnTo>
                  <a:pt x="272796" y="0"/>
                </a:lnTo>
                <a:lnTo>
                  <a:pt x="272796" y="12954"/>
                </a:lnTo>
                <a:lnTo>
                  <a:pt x="323850" y="12954"/>
                </a:lnTo>
                <a:close/>
              </a:path>
              <a:path w="2860040" h="280035">
                <a:moveTo>
                  <a:pt x="413003" y="12954"/>
                </a:moveTo>
                <a:lnTo>
                  <a:pt x="413003" y="0"/>
                </a:lnTo>
                <a:lnTo>
                  <a:pt x="361950" y="0"/>
                </a:lnTo>
                <a:lnTo>
                  <a:pt x="361950" y="12954"/>
                </a:lnTo>
                <a:lnTo>
                  <a:pt x="413003" y="12954"/>
                </a:lnTo>
                <a:close/>
              </a:path>
              <a:path w="2860040" h="280035">
                <a:moveTo>
                  <a:pt x="501396" y="12954"/>
                </a:moveTo>
                <a:lnTo>
                  <a:pt x="501396" y="0"/>
                </a:lnTo>
                <a:lnTo>
                  <a:pt x="451104" y="0"/>
                </a:lnTo>
                <a:lnTo>
                  <a:pt x="451104" y="12954"/>
                </a:lnTo>
                <a:lnTo>
                  <a:pt x="501396" y="12954"/>
                </a:lnTo>
                <a:close/>
              </a:path>
              <a:path w="2860040" h="280035">
                <a:moveTo>
                  <a:pt x="590550" y="12954"/>
                </a:moveTo>
                <a:lnTo>
                  <a:pt x="590550" y="0"/>
                </a:lnTo>
                <a:lnTo>
                  <a:pt x="539496" y="0"/>
                </a:lnTo>
                <a:lnTo>
                  <a:pt x="539496" y="12954"/>
                </a:lnTo>
                <a:lnTo>
                  <a:pt x="590550" y="12954"/>
                </a:lnTo>
                <a:close/>
              </a:path>
              <a:path w="2860040" h="280035">
                <a:moveTo>
                  <a:pt x="679703" y="12954"/>
                </a:moveTo>
                <a:lnTo>
                  <a:pt x="679703" y="0"/>
                </a:lnTo>
                <a:lnTo>
                  <a:pt x="628650" y="0"/>
                </a:lnTo>
                <a:lnTo>
                  <a:pt x="628650" y="12954"/>
                </a:lnTo>
                <a:lnTo>
                  <a:pt x="679703" y="12954"/>
                </a:lnTo>
                <a:close/>
              </a:path>
              <a:path w="2860040" h="280035">
                <a:moveTo>
                  <a:pt x="768096" y="12954"/>
                </a:moveTo>
                <a:lnTo>
                  <a:pt x="768096" y="0"/>
                </a:lnTo>
                <a:lnTo>
                  <a:pt x="717804" y="0"/>
                </a:lnTo>
                <a:lnTo>
                  <a:pt x="717804" y="12954"/>
                </a:lnTo>
                <a:lnTo>
                  <a:pt x="768096" y="12954"/>
                </a:lnTo>
                <a:close/>
              </a:path>
              <a:path w="2860040" h="280035">
                <a:moveTo>
                  <a:pt x="857250" y="12954"/>
                </a:moveTo>
                <a:lnTo>
                  <a:pt x="857250" y="0"/>
                </a:lnTo>
                <a:lnTo>
                  <a:pt x="806196" y="0"/>
                </a:lnTo>
                <a:lnTo>
                  <a:pt x="806196" y="12954"/>
                </a:lnTo>
                <a:lnTo>
                  <a:pt x="857250" y="12954"/>
                </a:lnTo>
                <a:close/>
              </a:path>
              <a:path w="2860040" h="280035">
                <a:moveTo>
                  <a:pt x="946403" y="12954"/>
                </a:moveTo>
                <a:lnTo>
                  <a:pt x="946403" y="0"/>
                </a:lnTo>
                <a:lnTo>
                  <a:pt x="895350" y="0"/>
                </a:lnTo>
                <a:lnTo>
                  <a:pt x="895350" y="12954"/>
                </a:lnTo>
                <a:lnTo>
                  <a:pt x="946403" y="12954"/>
                </a:lnTo>
                <a:close/>
              </a:path>
              <a:path w="2860040" h="280035">
                <a:moveTo>
                  <a:pt x="1034796" y="12954"/>
                </a:moveTo>
                <a:lnTo>
                  <a:pt x="1034796" y="0"/>
                </a:lnTo>
                <a:lnTo>
                  <a:pt x="984504" y="0"/>
                </a:lnTo>
                <a:lnTo>
                  <a:pt x="984504" y="12954"/>
                </a:lnTo>
                <a:lnTo>
                  <a:pt x="1034796" y="12954"/>
                </a:lnTo>
                <a:close/>
              </a:path>
              <a:path w="2860040" h="280035">
                <a:moveTo>
                  <a:pt x="1123950" y="12953"/>
                </a:moveTo>
                <a:lnTo>
                  <a:pt x="1123950" y="0"/>
                </a:lnTo>
                <a:lnTo>
                  <a:pt x="1072896" y="0"/>
                </a:lnTo>
                <a:lnTo>
                  <a:pt x="1072896" y="12953"/>
                </a:lnTo>
                <a:lnTo>
                  <a:pt x="1123950" y="12953"/>
                </a:lnTo>
                <a:close/>
              </a:path>
              <a:path w="2860040" h="280035">
                <a:moveTo>
                  <a:pt x="1213103" y="12953"/>
                </a:moveTo>
                <a:lnTo>
                  <a:pt x="1213103" y="0"/>
                </a:lnTo>
                <a:lnTo>
                  <a:pt x="1162050" y="0"/>
                </a:lnTo>
                <a:lnTo>
                  <a:pt x="1162050" y="12953"/>
                </a:lnTo>
                <a:lnTo>
                  <a:pt x="1213103" y="12953"/>
                </a:lnTo>
                <a:close/>
              </a:path>
              <a:path w="2860040" h="280035">
                <a:moveTo>
                  <a:pt x="1301496" y="12953"/>
                </a:moveTo>
                <a:lnTo>
                  <a:pt x="1301496" y="0"/>
                </a:lnTo>
                <a:lnTo>
                  <a:pt x="1251204" y="0"/>
                </a:lnTo>
                <a:lnTo>
                  <a:pt x="1251204" y="12953"/>
                </a:lnTo>
                <a:lnTo>
                  <a:pt x="1301496" y="12953"/>
                </a:lnTo>
                <a:close/>
              </a:path>
              <a:path w="2860040" h="280035">
                <a:moveTo>
                  <a:pt x="1390650" y="12953"/>
                </a:moveTo>
                <a:lnTo>
                  <a:pt x="1390650" y="0"/>
                </a:lnTo>
                <a:lnTo>
                  <a:pt x="1339596" y="0"/>
                </a:lnTo>
                <a:lnTo>
                  <a:pt x="1339596" y="12953"/>
                </a:lnTo>
                <a:lnTo>
                  <a:pt x="1390650" y="12953"/>
                </a:lnTo>
                <a:close/>
              </a:path>
              <a:path w="2860040" h="280035">
                <a:moveTo>
                  <a:pt x="1479803" y="12953"/>
                </a:moveTo>
                <a:lnTo>
                  <a:pt x="1479803" y="0"/>
                </a:lnTo>
                <a:lnTo>
                  <a:pt x="1428750" y="0"/>
                </a:lnTo>
                <a:lnTo>
                  <a:pt x="1428750" y="12953"/>
                </a:lnTo>
                <a:lnTo>
                  <a:pt x="1479803" y="12953"/>
                </a:lnTo>
                <a:close/>
              </a:path>
              <a:path w="2860040" h="280035">
                <a:moveTo>
                  <a:pt x="1568196" y="12953"/>
                </a:moveTo>
                <a:lnTo>
                  <a:pt x="1568196" y="0"/>
                </a:lnTo>
                <a:lnTo>
                  <a:pt x="1517904" y="0"/>
                </a:lnTo>
                <a:lnTo>
                  <a:pt x="1517904" y="12953"/>
                </a:lnTo>
                <a:lnTo>
                  <a:pt x="1568196" y="12953"/>
                </a:lnTo>
                <a:close/>
              </a:path>
              <a:path w="2860040" h="280035">
                <a:moveTo>
                  <a:pt x="1657350" y="12953"/>
                </a:moveTo>
                <a:lnTo>
                  <a:pt x="1657350" y="0"/>
                </a:lnTo>
                <a:lnTo>
                  <a:pt x="1606296" y="0"/>
                </a:lnTo>
                <a:lnTo>
                  <a:pt x="1606296" y="12953"/>
                </a:lnTo>
                <a:lnTo>
                  <a:pt x="1657350" y="12953"/>
                </a:lnTo>
                <a:close/>
              </a:path>
              <a:path w="2860040" h="280035">
                <a:moveTo>
                  <a:pt x="1746504" y="12953"/>
                </a:moveTo>
                <a:lnTo>
                  <a:pt x="1746504" y="0"/>
                </a:lnTo>
                <a:lnTo>
                  <a:pt x="1695450" y="0"/>
                </a:lnTo>
                <a:lnTo>
                  <a:pt x="1695450" y="12953"/>
                </a:lnTo>
                <a:lnTo>
                  <a:pt x="1746504" y="12953"/>
                </a:lnTo>
                <a:close/>
              </a:path>
              <a:path w="2860040" h="280035">
                <a:moveTo>
                  <a:pt x="1834896" y="12953"/>
                </a:moveTo>
                <a:lnTo>
                  <a:pt x="1834896" y="0"/>
                </a:lnTo>
                <a:lnTo>
                  <a:pt x="1784604" y="0"/>
                </a:lnTo>
                <a:lnTo>
                  <a:pt x="1784604" y="12953"/>
                </a:lnTo>
                <a:lnTo>
                  <a:pt x="1834896" y="12953"/>
                </a:lnTo>
                <a:close/>
              </a:path>
              <a:path w="2860040" h="280035">
                <a:moveTo>
                  <a:pt x="1924049" y="12953"/>
                </a:moveTo>
                <a:lnTo>
                  <a:pt x="1924049" y="0"/>
                </a:lnTo>
                <a:lnTo>
                  <a:pt x="1872995" y="0"/>
                </a:lnTo>
                <a:lnTo>
                  <a:pt x="1872995" y="12953"/>
                </a:lnTo>
                <a:lnTo>
                  <a:pt x="1924049" y="12953"/>
                </a:lnTo>
                <a:close/>
              </a:path>
              <a:path w="2860040" h="280035">
                <a:moveTo>
                  <a:pt x="2013204" y="12953"/>
                </a:moveTo>
                <a:lnTo>
                  <a:pt x="2013204" y="0"/>
                </a:lnTo>
                <a:lnTo>
                  <a:pt x="1962150" y="0"/>
                </a:lnTo>
                <a:lnTo>
                  <a:pt x="1962150" y="12953"/>
                </a:lnTo>
                <a:lnTo>
                  <a:pt x="2013204" y="12953"/>
                </a:lnTo>
                <a:close/>
              </a:path>
              <a:path w="2860040" h="280035">
                <a:moveTo>
                  <a:pt x="2101596" y="12953"/>
                </a:moveTo>
                <a:lnTo>
                  <a:pt x="2101596" y="0"/>
                </a:lnTo>
                <a:lnTo>
                  <a:pt x="2051304" y="0"/>
                </a:lnTo>
                <a:lnTo>
                  <a:pt x="2051304" y="12953"/>
                </a:lnTo>
                <a:lnTo>
                  <a:pt x="2101596" y="12953"/>
                </a:lnTo>
                <a:close/>
              </a:path>
              <a:path w="2860040" h="280035">
                <a:moveTo>
                  <a:pt x="2190749" y="12953"/>
                </a:moveTo>
                <a:lnTo>
                  <a:pt x="2190749" y="0"/>
                </a:lnTo>
                <a:lnTo>
                  <a:pt x="2139695" y="0"/>
                </a:lnTo>
                <a:lnTo>
                  <a:pt x="2139695" y="12953"/>
                </a:lnTo>
                <a:lnTo>
                  <a:pt x="2190749" y="12953"/>
                </a:lnTo>
                <a:close/>
              </a:path>
              <a:path w="2860040" h="280035">
                <a:moveTo>
                  <a:pt x="2279904" y="12953"/>
                </a:moveTo>
                <a:lnTo>
                  <a:pt x="2279904" y="0"/>
                </a:lnTo>
                <a:lnTo>
                  <a:pt x="2228850" y="0"/>
                </a:lnTo>
                <a:lnTo>
                  <a:pt x="2228850" y="12953"/>
                </a:lnTo>
                <a:lnTo>
                  <a:pt x="2279904" y="12953"/>
                </a:lnTo>
                <a:close/>
              </a:path>
              <a:path w="2860040" h="280035">
                <a:moveTo>
                  <a:pt x="2368296" y="12953"/>
                </a:moveTo>
                <a:lnTo>
                  <a:pt x="2368296" y="0"/>
                </a:lnTo>
                <a:lnTo>
                  <a:pt x="2318004" y="0"/>
                </a:lnTo>
                <a:lnTo>
                  <a:pt x="2318004" y="12953"/>
                </a:lnTo>
                <a:lnTo>
                  <a:pt x="2368296" y="12953"/>
                </a:lnTo>
                <a:close/>
              </a:path>
              <a:path w="2860040" h="280035">
                <a:moveTo>
                  <a:pt x="2457449" y="12953"/>
                </a:moveTo>
                <a:lnTo>
                  <a:pt x="2457449" y="0"/>
                </a:lnTo>
                <a:lnTo>
                  <a:pt x="2406395" y="0"/>
                </a:lnTo>
                <a:lnTo>
                  <a:pt x="2406395" y="12953"/>
                </a:lnTo>
                <a:lnTo>
                  <a:pt x="2457449" y="12953"/>
                </a:lnTo>
                <a:close/>
              </a:path>
              <a:path w="2860040" h="280035">
                <a:moveTo>
                  <a:pt x="2546604" y="12953"/>
                </a:moveTo>
                <a:lnTo>
                  <a:pt x="2546604" y="0"/>
                </a:lnTo>
                <a:lnTo>
                  <a:pt x="2495550" y="0"/>
                </a:lnTo>
                <a:lnTo>
                  <a:pt x="2495550" y="12953"/>
                </a:lnTo>
                <a:lnTo>
                  <a:pt x="2546604" y="12953"/>
                </a:lnTo>
                <a:close/>
              </a:path>
              <a:path w="2860040" h="280035">
                <a:moveTo>
                  <a:pt x="2634996" y="12953"/>
                </a:moveTo>
                <a:lnTo>
                  <a:pt x="2634996" y="0"/>
                </a:lnTo>
                <a:lnTo>
                  <a:pt x="2584704" y="0"/>
                </a:lnTo>
                <a:lnTo>
                  <a:pt x="2584704" y="12953"/>
                </a:lnTo>
                <a:lnTo>
                  <a:pt x="2634996" y="12953"/>
                </a:lnTo>
                <a:close/>
              </a:path>
              <a:path w="2860040" h="280035">
                <a:moveTo>
                  <a:pt x="2724149" y="12953"/>
                </a:moveTo>
                <a:lnTo>
                  <a:pt x="2724149" y="0"/>
                </a:lnTo>
                <a:lnTo>
                  <a:pt x="2673095" y="0"/>
                </a:lnTo>
                <a:lnTo>
                  <a:pt x="2673095" y="12953"/>
                </a:lnTo>
                <a:lnTo>
                  <a:pt x="2724149" y="12953"/>
                </a:lnTo>
                <a:close/>
              </a:path>
              <a:path w="2860040" h="280035">
                <a:moveTo>
                  <a:pt x="2813304" y="12953"/>
                </a:moveTo>
                <a:lnTo>
                  <a:pt x="2813304" y="0"/>
                </a:lnTo>
                <a:lnTo>
                  <a:pt x="2762250" y="0"/>
                </a:lnTo>
                <a:lnTo>
                  <a:pt x="2762250" y="12953"/>
                </a:lnTo>
                <a:lnTo>
                  <a:pt x="2813304" y="12953"/>
                </a:lnTo>
                <a:close/>
              </a:path>
              <a:path w="2860040" h="280035">
                <a:moveTo>
                  <a:pt x="2853690" y="12953"/>
                </a:moveTo>
                <a:lnTo>
                  <a:pt x="2847593" y="6858"/>
                </a:lnTo>
                <a:lnTo>
                  <a:pt x="2847593" y="54863"/>
                </a:lnTo>
                <a:lnTo>
                  <a:pt x="2851404" y="54863"/>
                </a:lnTo>
                <a:lnTo>
                  <a:pt x="2851404" y="12953"/>
                </a:lnTo>
                <a:lnTo>
                  <a:pt x="2853690" y="12953"/>
                </a:lnTo>
                <a:close/>
              </a:path>
              <a:path w="2860040" h="280035">
                <a:moveTo>
                  <a:pt x="2859786" y="54863"/>
                </a:moveTo>
                <a:lnTo>
                  <a:pt x="2859786" y="0"/>
                </a:lnTo>
                <a:lnTo>
                  <a:pt x="2851404" y="0"/>
                </a:lnTo>
                <a:lnTo>
                  <a:pt x="2851404" y="10668"/>
                </a:lnTo>
                <a:lnTo>
                  <a:pt x="2853690" y="12953"/>
                </a:lnTo>
                <a:lnTo>
                  <a:pt x="2853690" y="54863"/>
                </a:lnTo>
                <a:lnTo>
                  <a:pt x="2859786" y="54863"/>
                </a:lnTo>
                <a:close/>
              </a:path>
              <a:path w="2860040" h="280035">
                <a:moveTo>
                  <a:pt x="2853690" y="54863"/>
                </a:moveTo>
                <a:lnTo>
                  <a:pt x="2853690" y="12953"/>
                </a:lnTo>
                <a:lnTo>
                  <a:pt x="2851404" y="12953"/>
                </a:lnTo>
                <a:lnTo>
                  <a:pt x="2851404" y="54863"/>
                </a:lnTo>
                <a:lnTo>
                  <a:pt x="2853690" y="54863"/>
                </a:lnTo>
                <a:close/>
              </a:path>
              <a:path w="2860040" h="280035">
                <a:moveTo>
                  <a:pt x="2859786" y="144017"/>
                </a:moveTo>
                <a:lnTo>
                  <a:pt x="2859786" y="92963"/>
                </a:lnTo>
                <a:lnTo>
                  <a:pt x="2847593" y="92963"/>
                </a:lnTo>
                <a:lnTo>
                  <a:pt x="2847593" y="144017"/>
                </a:lnTo>
                <a:lnTo>
                  <a:pt x="2859786" y="144017"/>
                </a:lnTo>
                <a:close/>
              </a:path>
              <a:path w="2860040" h="280035">
                <a:moveTo>
                  <a:pt x="2859786" y="232409"/>
                </a:moveTo>
                <a:lnTo>
                  <a:pt x="2859786" y="182117"/>
                </a:lnTo>
                <a:lnTo>
                  <a:pt x="2847593" y="182117"/>
                </a:lnTo>
                <a:lnTo>
                  <a:pt x="2847593" y="232409"/>
                </a:lnTo>
                <a:lnTo>
                  <a:pt x="2859786" y="232409"/>
                </a:lnTo>
                <a:close/>
              </a:path>
              <a:path w="2860040" h="280035">
                <a:moveTo>
                  <a:pt x="2853690" y="267462"/>
                </a:moveTo>
                <a:lnTo>
                  <a:pt x="2805684" y="267462"/>
                </a:lnTo>
                <a:lnTo>
                  <a:pt x="2805684" y="279653"/>
                </a:lnTo>
                <a:lnTo>
                  <a:pt x="2847593" y="279653"/>
                </a:lnTo>
                <a:lnTo>
                  <a:pt x="2847593" y="270510"/>
                </a:lnTo>
                <a:lnTo>
                  <a:pt x="2850641" y="270510"/>
                </a:lnTo>
                <a:lnTo>
                  <a:pt x="2853690" y="267462"/>
                </a:lnTo>
                <a:close/>
              </a:path>
              <a:path w="2860040" h="280035">
                <a:moveTo>
                  <a:pt x="2850641" y="270510"/>
                </a:moveTo>
                <a:lnTo>
                  <a:pt x="2847593" y="270510"/>
                </a:lnTo>
                <a:lnTo>
                  <a:pt x="2847593" y="273558"/>
                </a:lnTo>
                <a:lnTo>
                  <a:pt x="2850641" y="270510"/>
                </a:lnTo>
                <a:close/>
              </a:path>
              <a:path w="2860040" h="280035">
                <a:moveTo>
                  <a:pt x="2859786" y="279653"/>
                </a:moveTo>
                <a:lnTo>
                  <a:pt x="2859786" y="270510"/>
                </a:lnTo>
                <a:lnTo>
                  <a:pt x="2850641" y="270510"/>
                </a:lnTo>
                <a:lnTo>
                  <a:pt x="2847593" y="273558"/>
                </a:lnTo>
                <a:lnTo>
                  <a:pt x="2847593" y="279653"/>
                </a:lnTo>
                <a:lnTo>
                  <a:pt x="2859786" y="279653"/>
                </a:lnTo>
                <a:close/>
              </a:path>
              <a:path w="2860040" h="280035">
                <a:moveTo>
                  <a:pt x="2767584" y="279653"/>
                </a:moveTo>
                <a:lnTo>
                  <a:pt x="2767584" y="267462"/>
                </a:lnTo>
                <a:lnTo>
                  <a:pt x="2716530" y="267462"/>
                </a:lnTo>
                <a:lnTo>
                  <a:pt x="2716530" y="279653"/>
                </a:lnTo>
                <a:lnTo>
                  <a:pt x="2767584" y="279653"/>
                </a:lnTo>
                <a:close/>
              </a:path>
              <a:path w="2860040" h="280035">
                <a:moveTo>
                  <a:pt x="2678430" y="279653"/>
                </a:moveTo>
                <a:lnTo>
                  <a:pt x="2678430" y="267462"/>
                </a:lnTo>
                <a:lnTo>
                  <a:pt x="2628138" y="267462"/>
                </a:lnTo>
                <a:lnTo>
                  <a:pt x="2628138" y="279653"/>
                </a:lnTo>
                <a:lnTo>
                  <a:pt x="2678430" y="279653"/>
                </a:lnTo>
                <a:close/>
              </a:path>
              <a:path w="2860040" h="280035">
                <a:moveTo>
                  <a:pt x="2590038" y="279653"/>
                </a:moveTo>
                <a:lnTo>
                  <a:pt x="2590038" y="267462"/>
                </a:lnTo>
                <a:lnTo>
                  <a:pt x="2538984" y="267462"/>
                </a:lnTo>
                <a:lnTo>
                  <a:pt x="2538984" y="279653"/>
                </a:lnTo>
                <a:lnTo>
                  <a:pt x="2590038" y="279653"/>
                </a:lnTo>
                <a:close/>
              </a:path>
              <a:path w="2860040" h="280035">
                <a:moveTo>
                  <a:pt x="2500884" y="279653"/>
                </a:moveTo>
                <a:lnTo>
                  <a:pt x="2500884" y="267462"/>
                </a:lnTo>
                <a:lnTo>
                  <a:pt x="2449830" y="267462"/>
                </a:lnTo>
                <a:lnTo>
                  <a:pt x="2449830" y="279653"/>
                </a:lnTo>
                <a:lnTo>
                  <a:pt x="2500884" y="279653"/>
                </a:lnTo>
                <a:close/>
              </a:path>
              <a:path w="2860040" h="280035">
                <a:moveTo>
                  <a:pt x="2411730" y="279653"/>
                </a:moveTo>
                <a:lnTo>
                  <a:pt x="2411730" y="267462"/>
                </a:lnTo>
                <a:lnTo>
                  <a:pt x="2361438" y="267462"/>
                </a:lnTo>
                <a:lnTo>
                  <a:pt x="2361438" y="279653"/>
                </a:lnTo>
                <a:lnTo>
                  <a:pt x="2411730" y="279653"/>
                </a:lnTo>
                <a:close/>
              </a:path>
              <a:path w="2860040" h="280035">
                <a:moveTo>
                  <a:pt x="2323338" y="279653"/>
                </a:moveTo>
                <a:lnTo>
                  <a:pt x="2323338" y="267462"/>
                </a:lnTo>
                <a:lnTo>
                  <a:pt x="2272284" y="267462"/>
                </a:lnTo>
                <a:lnTo>
                  <a:pt x="2272284" y="279653"/>
                </a:lnTo>
                <a:lnTo>
                  <a:pt x="2323338" y="279653"/>
                </a:lnTo>
                <a:close/>
              </a:path>
              <a:path w="2860040" h="280035">
                <a:moveTo>
                  <a:pt x="2234184" y="279653"/>
                </a:moveTo>
                <a:lnTo>
                  <a:pt x="2234184" y="267462"/>
                </a:lnTo>
                <a:lnTo>
                  <a:pt x="2183130" y="267462"/>
                </a:lnTo>
                <a:lnTo>
                  <a:pt x="2183130" y="279653"/>
                </a:lnTo>
                <a:lnTo>
                  <a:pt x="2234184" y="279653"/>
                </a:lnTo>
                <a:close/>
              </a:path>
              <a:path w="2860040" h="280035">
                <a:moveTo>
                  <a:pt x="2145030" y="279653"/>
                </a:moveTo>
                <a:lnTo>
                  <a:pt x="2145030" y="267462"/>
                </a:lnTo>
                <a:lnTo>
                  <a:pt x="2094738" y="267462"/>
                </a:lnTo>
                <a:lnTo>
                  <a:pt x="2094738" y="279653"/>
                </a:lnTo>
                <a:lnTo>
                  <a:pt x="2145030" y="279653"/>
                </a:lnTo>
                <a:close/>
              </a:path>
              <a:path w="2860040" h="280035">
                <a:moveTo>
                  <a:pt x="2056638" y="279653"/>
                </a:moveTo>
                <a:lnTo>
                  <a:pt x="2056638" y="267462"/>
                </a:lnTo>
                <a:lnTo>
                  <a:pt x="2005584" y="267462"/>
                </a:lnTo>
                <a:lnTo>
                  <a:pt x="2005584" y="279653"/>
                </a:lnTo>
                <a:lnTo>
                  <a:pt x="2056638" y="279653"/>
                </a:lnTo>
                <a:close/>
              </a:path>
              <a:path w="2860040" h="280035">
                <a:moveTo>
                  <a:pt x="1967484" y="279653"/>
                </a:moveTo>
                <a:lnTo>
                  <a:pt x="1967484" y="267462"/>
                </a:lnTo>
                <a:lnTo>
                  <a:pt x="1916430" y="267462"/>
                </a:lnTo>
                <a:lnTo>
                  <a:pt x="1916430" y="279653"/>
                </a:lnTo>
                <a:lnTo>
                  <a:pt x="1967484" y="279653"/>
                </a:lnTo>
                <a:close/>
              </a:path>
              <a:path w="2860040" h="280035">
                <a:moveTo>
                  <a:pt x="1878330" y="279653"/>
                </a:moveTo>
                <a:lnTo>
                  <a:pt x="1878330" y="267462"/>
                </a:lnTo>
                <a:lnTo>
                  <a:pt x="1828038" y="267462"/>
                </a:lnTo>
                <a:lnTo>
                  <a:pt x="1828038" y="279653"/>
                </a:lnTo>
                <a:lnTo>
                  <a:pt x="1878330" y="279653"/>
                </a:lnTo>
                <a:close/>
              </a:path>
              <a:path w="2860040" h="280035">
                <a:moveTo>
                  <a:pt x="1789938" y="279653"/>
                </a:moveTo>
                <a:lnTo>
                  <a:pt x="1789938" y="267462"/>
                </a:lnTo>
                <a:lnTo>
                  <a:pt x="1738884" y="267462"/>
                </a:lnTo>
                <a:lnTo>
                  <a:pt x="1738884" y="279653"/>
                </a:lnTo>
                <a:lnTo>
                  <a:pt x="1789938" y="279653"/>
                </a:lnTo>
                <a:close/>
              </a:path>
              <a:path w="2860040" h="280035">
                <a:moveTo>
                  <a:pt x="1700784" y="279653"/>
                </a:moveTo>
                <a:lnTo>
                  <a:pt x="1700784" y="267462"/>
                </a:lnTo>
                <a:lnTo>
                  <a:pt x="1649730" y="267462"/>
                </a:lnTo>
                <a:lnTo>
                  <a:pt x="1649730" y="279653"/>
                </a:lnTo>
                <a:lnTo>
                  <a:pt x="1700784" y="279653"/>
                </a:lnTo>
                <a:close/>
              </a:path>
              <a:path w="2860040" h="280035">
                <a:moveTo>
                  <a:pt x="1611630" y="279653"/>
                </a:moveTo>
                <a:lnTo>
                  <a:pt x="1611630" y="267462"/>
                </a:lnTo>
                <a:lnTo>
                  <a:pt x="1561338" y="267462"/>
                </a:lnTo>
                <a:lnTo>
                  <a:pt x="1561338" y="279653"/>
                </a:lnTo>
                <a:lnTo>
                  <a:pt x="1611630" y="279653"/>
                </a:lnTo>
                <a:close/>
              </a:path>
              <a:path w="2860040" h="280035">
                <a:moveTo>
                  <a:pt x="1523238" y="279653"/>
                </a:moveTo>
                <a:lnTo>
                  <a:pt x="1523238" y="267462"/>
                </a:lnTo>
                <a:lnTo>
                  <a:pt x="1472184" y="267462"/>
                </a:lnTo>
                <a:lnTo>
                  <a:pt x="1472184" y="279653"/>
                </a:lnTo>
                <a:lnTo>
                  <a:pt x="1523238" y="279653"/>
                </a:lnTo>
                <a:close/>
              </a:path>
              <a:path w="2860040" h="280035">
                <a:moveTo>
                  <a:pt x="1434084" y="279653"/>
                </a:moveTo>
                <a:lnTo>
                  <a:pt x="1434084" y="267462"/>
                </a:lnTo>
                <a:lnTo>
                  <a:pt x="1383030" y="267462"/>
                </a:lnTo>
                <a:lnTo>
                  <a:pt x="1383030" y="279653"/>
                </a:lnTo>
                <a:lnTo>
                  <a:pt x="1434084" y="279653"/>
                </a:lnTo>
                <a:close/>
              </a:path>
              <a:path w="2860040" h="280035">
                <a:moveTo>
                  <a:pt x="1344930" y="279653"/>
                </a:moveTo>
                <a:lnTo>
                  <a:pt x="1344930" y="267462"/>
                </a:lnTo>
                <a:lnTo>
                  <a:pt x="1294638" y="267462"/>
                </a:lnTo>
                <a:lnTo>
                  <a:pt x="1294638" y="279653"/>
                </a:lnTo>
                <a:lnTo>
                  <a:pt x="1344930" y="279653"/>
                </a:lnTo>
                <a:close/>
              </a:path>
              <a:path w="2860040" h="280035">
                <a:moveTo>
                  <a:pt x="1256538" y="279653"/>
                </a:moveTo>
                <a:lnTo>
                  <a:pt x="1256538" y="267462"/>
                </a:lnTo>
                <a:lnTo>
                  <a:pt x="1205484" y="267462"/>
                </a:lnTo>
                <a:lnTo>
                  <a:pt x="1205484" y="279653"/>
                </a:lnTo>
                <a:lnTo>
                  <a:pt x="1256538" y="279653"/>
                </a:lnTo>
                <a:close/>
              </a:path>
              <a:path w="2860040" h="280035">
                <a:moveTo>
                  <a:pt x="1167384" y="279653"/>
                </a:moveTo>
                <a:lnTo>
                  <a:pt x="1167384" y="267462"/>
                </a:lnTo>
                <a:lnTo>
                  <a:pt x="1116330" y="267462"/>
                </a:lnTo>
                <a:lnTo>
                  <a:pt x="1116330" y="279653"/>
                </a:lnTo>
                <a:lnTo>
                  <a:pt x="1167384" y="279653"/>
                </a:lnTo>
                <a:close/>
              </a:path>
              <a:path w="2860040" h="280035">
                <a:moveTo>
                  <a:pt x="1078230" y="279653"/>
                </a:moveTo>
                <a:lnTo>
                  <a:pt x="1078230" y="267462"/>
                </a:lnTo>
                <a:lnTo>
                  <a:pt x="1027938" y="267462"/>
                </a:lnTo>
                <a:lnTo>
                  <a:pt x="1027938" y="279653"/>
                </a:lnTo>
                <a:lnTo>
                  <a:pt x="1078230" y="279653"/>
                </a:lnTo>
                <a:close/>
              </a:path>
              <a:path w="2860040" h="280035">
                <a:moveTo>
                  <a:pt x="989838" y="279653"/>
                </a:moveTo>
                <a:lnTo>
                  <a:pt x="989838" y="267462"/>
                </a:lnTo>
                <a:lnTo>
                  <a:pt x="938784" y="267462"/>
                </a:lnTo>
                <a:lnTo>
                  <a:pt x="938784" y="279653"/>
                </a:lnTo>
                <a:lnTo>
                  <a:pt x="989838" y="279653"/>
                </a:lnTo>
                <a:close/>
              </a:path>
              <a:path w="2860040" h="280035">
                <a:moveTo>
                  <a:pt x="900684" y="279653"/>
                </a:moveTo>
                <a:lnTo>
                  <a:pt x="900684" y="267462"/>
                </a:lnTo>
                <a:lnTo>
                  <a:pt x="849630" y="267462"/>
                </a:lnTo>
                <a:lnTo>
                  <a:pt x="849630" y="279653"/>
                </a:lnTo>
                <a:lnTo>
                  <a:pt x="900684" y="279653"/>
                </a:lnTo>
                <a:close/>
              </a:path>
              <a:path w="2860040" h="280035">
                <a:moveTo>
                  <a:pt x="811530" y="279653"/>
                </a:moveTo>
                <a:lnTo>
                  <a:pt x="811530" y="267462"/>
                </a:lnTo>
                <a:lnTo>
                  <a:pt x="761238" y="267462"/>
                </a:lnTo>
                <a:lnTo>
                  <a:pt x="761238" y="279653"/>
                </a:lnTo>
                <a:lnTo>
                  <a:pt x="811530" y="279653"/>
                </a:lnTo>
                <a:close/>
              </a:path>
              <a:path w="2860040" h="280035">
                <a:moveTo>
                  <a:pt x="723138" y="279653"/>
                </a:moveTo>
                <a:lnTo>
                  <a:pt x="723138" y="267462"/>
                </a:lnTo>
                <a:lnTo>
                  <a:pt x="672084" y="267462"/>
                </a:lnTo>
                <a:lnTo>
                  <a:pt x="672084" y="279653"/>
                </a:lnTo>
                <a:lnTo>
                  <a:pt x="723138" y="279653"/>
                </a:lnTo>
                <a:close/>
              </a:path>
              <a:path w="2860040" h="280035">
                <a:moveTo>
                  <a:pt x="633984" y="279653"/>
                </a:moveTo>
                <a:lnTo>
                  <a:pt x="633984" y="267462"/>
                </a:lnTo>
                <a:lnTo>
                  <a:pt x="582930" y="267462"/>
                </a:lnTo>
                <a:lnTo>
                  <a:pt x="582930" y="279653"/>
                </a:lnTo>
                <a:lnTo>
                  <a:pt x="633984" y="279653"/>
                </a:lnTo>
                <a:close/>
              </a:path>
              <a:path w="2860040" h="280035">
                <a:moveTo>
                  <a:pt x="544830" y="279653"/>
                </a:moveTo>
                <a:lnTo>
                  <a:pt x="544830" y="267462"/>
                </a:lnTo>
                <a:lnTo>
                  <a:pt x="494538" y="267462"/>
                </a:lnTo>
                <a:lnTo>
                  <a:pt x="494538" y="279653"/>
                </a:lnTo>
                <a:lnTo>
                  <a:pt x="544830" y="279653"/>
                </a:lnTo>
                <a:close/>
              </a:path>
              <a:path w="2860040" h="280035">
                <a:moveTo>
                  <a:pt x="456438" y="279653"/>
                </a:moveTo>
                <a:lnTo>
                  <a:pt x="456438" y="267462"/>
                </a:lnTo>
                <a:lnTo>
                  <a:pt x="405384" y="267462"/>
                </a:lnTo>
                <a:lnTo>
                  <a:pt x="405384" y="279653"/>
                </a:lnTo>
                <a:lnTo>
                  <a:pt x="456438" y="279653"/>
                </a:lnTo>
                <a:close/>
              </a:path>
              <a:path w="2860040" h="280035">
                <a:moveTo>
                  <a:pt x="367284" y="279653"/>
                </a:moveTo>
                <a:lnTo>
                  <a:pt x="367284" y="267462"/>
                </a:lnTo>
                <a:lnTo>
                  <a:pt x="316230" y="267462"/>
                </a:lnTo>
                <a:lnTo>
                  <a:pt x="316230" y="279653"/>
                </a:lnTo>
                <a:lnTo>
                  <a:pt x="367284" y="279653"/>
                </a:lnTo>
                <a:close/>
              </a:path>
              <a:path w="2860040" h="280035">
                <a:moveTo>
                  <a:pt x="278130" y="279653"/>
                </a:moveTo>
                <a:lnTo>
                  <a:pt x="278130" y="267462"/>
                </a:lnTo>
                <a:lnTo>
                  <a:pt x="227838" y="267462"/>
                </a:lnTo>
                <a:lnTo>
                  <a:pt x="227838" y="279653"/>
                </a:lnTo>
                <a:lnTo>
                  <a:pt x="278130" y="279653"/>
                </a:lnTo>
                <a:close/>
              </a:path>
              <a:path w="2860040" h="280035">
                <a:moveTo>
                  <a:pt x="189738" y="279653"/>
                </a:moveTo>
                <a:lnTo>
                  <a:pt x="189738" y="267462"/>
                </a:lnTo>
                <a:lnTo>
                  <a:pt x="138684" y="267462"/>
                </a:lnTo>
                <a:lnTo>
                  <a:pt x="138684" y="279653"/>
                </a:lnTo>
                <a:lnTo>
                  <a:pt x="189738" y="279653"/>
                </a:lnTo>
                <a:close/>
              </a:path>
              <a:path w="2860040" h="280035">
                <a:moveTo>
                  <a:pt x="100584" y="279653"/>
                </a:moveTo>
                <a:lnTo>
                  <a:pt x="100584" y="267462"/>
                </a:lnTo>
                <a:lnTo>
                  <a:pt x="49530" y="267462"/>
                </a:lnTo>
                <a:lnTo>
                  <a:pt x="49530" y="279653"/>
                </a:lnTo>
                <a:lnTo>
                  <a:pt x="100584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859273" y="5709158"/>
            <a:ext cx="28473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0085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Verdana"/>
                <a:cs typeface="Verdana"/>
              </a:rPr>
              <a:t>Post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 spc="-5">
                <a:latin typeface="Verdana"/>
                <a:cs typeface="Verdana"/>
              </a:rPr>
              <a:t>processing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32938" y="5488685"/>
            <a:ext cx="76200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44590" y="5488685"/>
            <a:ext cx="76200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88008" y="6224778"/>
            <a:ext cx="2765425" cy="266700"/>
          </a:xfrm>
          <a:custGeom>
            <a:avLst/>
            <a:gdLst/>
            <a:ahLst/>
            <a:cxnLst/>
            <a:rect l="l" t="t" r="r" b="b"/>
            <a:pathLst>
              <a:path w="2765425" h="266700">
                <a:moveTo>
                  <a:pt x="0" y="0"/>
                </a:moveTo>
                <a:lnTo>
                  <a:pt x="0" y="266700"/>
                </a:lnTo>
                <a:lnTo>
                  <a:pt x="2765298" y="266700"/>
                </a:lnTo>
                <a:lnTo>
                  <a:pt x="27652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3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81911" y="6218682"/>
            <a:ext cx="2777490" cy="280035"/>
          </a:xfrm>
          <a:custGeom>
            <a:avLst/>
            <a:gdLst/>
            <a:ahLst/>
            <a:cxnLst/>
            <a:rect l="l" t="t" r="r" b="b"/>
            <a:pathLst>
              <a:path w="2777490" h="280035">
                <a:moveTo>
                  <a:pt x="2777490" y="279653"/>
                </a:moveTo>
                <a:lnTo>
                  <a:pt x="2777490" y="0"/>
                </a:lnTo>
                <a:lnTo>
                  <a:pt x="0" y="0"/>
                </a:lnTo>
                <a:lnTo>
                  <a:pt x="0" y="279653"/>
                </a:lnTo>
                <a:lnTo>
                  <a:pt x="6096" y="279653"/>
                </a:lnTo>
                <a:lnTo>
                  <a:pt x="6096" y="12191"/>
                </a:lnTo>
                <a:lnTo>
                  <a:pt x="12191" y="6096"/>
                </a:lnTo>
                <a:lnTo>
                  <a:pt x="12191" y="12191"/>
                </a:lnTo>
                <a:lnTo>
                  <a:pt x="2764536" y="12191"/>
                </a:lnTo>
                <a:lnTo>
                  <a:pt x="2764536" y="6095"/>
                </a:lnTo>
                <a:lnTo>
                  <a:pt x="2771394" y="12191"/>
                </a:lnTo>
                <a:lnTo>
                  <a:pt x="2771394" y="279653"/>
                </a:lnTo>
                <a:lnTo>
                  <a:pt x="2777490" y="279653"/>
                </a:lnTo>
                <a:close/>
              </a:path>
              <a:path w="2777490" h="280035">
                <a:moveTo>
                  <a:pt x="12191" y="12191"/>
                </a:moveTo>
                <a:lnTo>
                  <a:pt x="12191" y="6096"/>
                </a:lnTo>
                <a:lnTo>
                  <a:pt x="6096" y="12191"/>
                </a:lnTo>
                <a:lnTo>
                  <a:pt x="12191" y="12191"/>
                </a:lnTo>
                <a:close/>
              </a:path>
              <a:path w="2777490" h="280035">
                <a:moveTo>
                  <a:pt x="12191" y="266700"/>
                </a:moveTo>
                <a:lnTo>
                  <a:pt x="12191" y="12191"/>
                </a:lnTo>
                <a:lnTo>
                  <a:pt x="6096" y="12191"/>
                </a:lnTo>
                <a:lnTo>
                  <a:pt x="6096" y="266700"/>
                </a:lnTo>
                <a:lnTo>
                  <a:pt x="12191" y="266700"/>
                </a:lnTo>
                <a:close/>
              </a:path>
              <a:path w="2777490" h="280035">
                <a:moveTo>
                  <a:pt x="2771394" y="266700"/>
                </a:moveTo>
                <a:lnTo>
                  <a:pt x="6096" y="266700"/>
                </a:lnTo>
                <a:lnTo>
                  <a:pt x="12191" y="272795"/>
                </a:lnTo>
                <a:lnTo>
                  <a:pt x="12191" y="279653"/>
                </a:lnTo>
                <a:lnTo>
                  <a:pt x="2764536" y="279653"/>
                </a:lnTo>
                <a:lnTo>
                  <a:pt x="2764536" y="272795"/>
                </a:lnTo>
                <a:lnTo>
                  <a:pt x="2771394" y="266700"/>
                </a:lnTo>
                <a:close/>
              </a:path>
              <a:path w="2777490" h="280035">
                <a:moveTo>
                  <a:pt x="12191" y="279653"/>
                </a:moveTo>
                <a:lnTo>
                  <a:pt x="12191" y="272795"/>
                </a:lnTo>
                <a:lnTo>
                  <a:pt x="6096" y="266700"/>
                </a:lnTo>
                <a:lnTo>
                  <a:pt x="6096" y="279653"/>
                </a:lnTo>
                <a:lnTo>
                  <a:pt x="12191" y="279653"/>
                </a:lnTo>
                <a:close/>
              </a:path>
              <a:path w="2777490" h="280035">
                <a:moveTo>
                  <a:pt x="2771394" y="12191"/>
                </a:moveTo>
                <a:lnTo>
                  <a:pt x="2764536" y="6095"/>
                </a:lnTo>
                <a:lnTo>
                  <a:pt x="2764536" y="12191"/>
                </a:lnTo>
                <a:lnTo>
                  <a:pt x="2771394" y="12191"/>
                </a:lnTo>
                <a:close/>
              </a:path>
              <a:path w="2777490" h="280035">
                <a:moveTo>
                  <a:pt x="2771394" y="266700"/>
                </a:moveTo>
                <a:lnTo>
                  <a:pt x="2771394" y="12191"/>
                </a:lnTo>
                <a:lnTo>
                  <a:pt x="2764536" y="12191"/>
                </a:lnTo>
                <a:lnTo>
                  <a:pt x="2764536" y="266700"/>
                </a:lnTo>
                <a:lnTo>
                  <a:pt x="2771394" y="266700"/>
                </a:lnTo>
                <a:close/>
              </a:path>
              <a:path w="2777490" h="280035">
                <a:moveTo>
                  <a:pt x="2771394" y="279653"/>
                </a:moveTo>
                <a:lnTo>
                  <a:pt x="2771394" y="266700"/>
                </a:lnTo>
                <a:lnTo>
                  <a:pt x="2764536" y="272795"/>
                </a:lnTo>
                <a:lnTo>
                  <a:pt x="2764536" y="279653"/>
                </a:lnTo>
                <a:lnTo>
                  <a:pt x="2771394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588008" y="6229603"/>
            <a:ext cx="27654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Verdana"/>
                <a:cs typeface="Verdana"/>
              </a:rPr>
              <a:t>Return </a:t>
            </a:r>
            <a:r>
              <a:rPr dirty="0" sz="1500">
                <a:latin typeface="Verdana"/>
                <a:cs typeface="Verdana"/>
              </a:rPr>
              <a:t>output to</a:t>
            </a:r>
            <a:r>
              <a:rPr dirty="0" sz="1500" spc="-5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rule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43065" y="5971794"/>
            <a:ext cx="76200" cy="2529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53940" y="6224778"/>
            <a:ext cx="2853055" cy="266700"/>
          </a:xfrm>
          <a:custGeom>
            <a:avLst/>
            <a:gdLst/>
            <a:ahLst/>
            <a:cxnLst/>
            <a:rect l="l" t="t" r="r" b="b"/>
            <a:pathLst>
              <a:path w="2853054" h="266700">
                <a:moveTo>
                  <a:pt x="0" y="0"/>
                </a:moveTo>
                <a:lnTo>
                  <a:pt x="0" y="266700"/>
                </a:lnTo>
                <a:lnTo>
                  <a:pt x="2852927" y="266700"/>
                </a:lnTo>
                <a:lnTo>
                  <a:pt x="2852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3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847844" y="6218682"/>
            <a:ext cx="2865120" cy="280035"/>
          </a:xfrm>
          <a:custGeom>
            <a:avLst/>
            <a:gdLst/>
            <a:ahLst/>
            <a:cxnLst/>
            <a:rect l="l" t="t" r="r" b="b"/>
            <a:pathLst>
              <a:path w="2865120" h="280035">
                <a:moveTo>
                  <a:pt x="2865119" y="279653"/>
                </a:moveTo>
                <a:lnTo>
                  <a:pt x="2865119" y="0"/>
                </a:lnTo>
                <a:lnTo>
                  <a:pt x="0" y="0"/>
                </a:lnTo>
                <a:lnTo>
                  <a:pt x="0" y="279654"/>
                </a:lnTo>
                <a:lnTo>
                  <a:pt x="6095" y="279654"/>
                </a:lnTo>
                <a:lnTo>
                  <a:pt x="6095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2852165" y="12191"/>
                </a:lnTo>
                <a:lnTo>
                  <a:pt x="2852165" y="6095"/>
                </a:lnTo>
                <a:lnTo>
                  <a:pt x="2859023" y="12191"/>
                </a:lnTo>
                <a:lnTo>
                  <a:pt x="2859023" y="279653"/>
                </a:lnTo>
                <a:lnTo>
                  <a:pt x="2865119" y="279653"/>
                </a:lnTo>
                <a:close/>
              </a:path>
              <a:path w="2865120" h="280035">
                <a:moveTo>
                  <a:pt x="12953" y="12192"/>
                </a:moveTo>
                <a:lnTo>
                  <a:pt x="12953" y="6096"/>
                </a:lnTo>
                <a:lnTo>
                  <a:pt x="6095" y="12192"/>
                </a:lnTo>
                <a:lnTo>
                  <a:pt x="12953" y="12192"/>
                </a:lnTo>
                <a:close/>
              </a:path>
              <a:path w="2865120" h="280035">
                <a:moveTo>
                  <a:pt x="12953" y="266700"/>
                </a:moveTo>
                <a:lnTo>
                  <a:pt x="12953" y="12192"/>
                </a:lnTo>
                <a:lnTo>
                  <a:pt x="6095" y="12192"/>
                </a:lnTo>
                <a:lnTo>
                  <a:pt x="6095" y="266700"/>
                </a:lnTo>
                <a:lnTo>
                  <a:pt x="12953" y="266700"/>
                </a:lnTo>
                <a:close/>
              </a:path>
              <a:path w="2865120" h="280035">
                <a:moveTo>
                  <a:pt x="2859023" y="266700"/>
                </a:moveTo>
                <a:lnTo>
                  <a:pt x="6095" y="266700"/>
                </a:lnTo>
                <a:lnTo>
                  <a:pt x="12953" y="272796"/>
                </a:lnTo>
                <a:lnTo>
                  <a:pt x="12953" y="279654"/>
                </a:lnTo>
                <a:lnTo>
                  <a:pt x="2852165" y="279653"/>
                </a:lnTo>
                <a:lnTo>
                  <a:pt x="2852165" y="272795"/>
                </a:lnTo>
                <a:lnTo>
                  <a:pt x="2859023" y="266700"/>
                </a:lnTo>
                <a:close/>
              </a:path>
              <a:path w="2865120" h="280035">
                <a:moveTo>
                  <a:pt x="12953" y="279654"/>
                </a:moveTo>
                <a:lnTo>
                  <a:pt x="12953" y="272796"/>
                </a:lnTo>
                <a:lnTo>
                  <a:pt x="6095" y="266700"/>
                </a:lnTo>
                <a:lnTo>
                  <a:pt x="6095" y="279654"/>
                </a:lnTo>
                <a:lnTo>
                  <a:pt x="12953" y="279654"/>
                </a:lnTo>
                <a:close/>
              </a:path>
              <a:path w="2865120" h="280035">
                <a:moveTo>
                  <a:pt x="2859023" y="12191"/>
                </a:moveTo>
                <a:lnTo>
                  <a:pt x="2852165" y="6095"/>
                </a:lnTo>
                <a:lnTo>
                  <a:pt x="2852165" y="12191"/>
                </a:lnTo>
                <a:lnTo>
                  <a:pt x="2859023" y="12191"/>
                </a:lnTo>
                <a:close/>
              </a:path>
              <a:path w="2865120" h="280035">
                <a:moveTo>
                  <a:pt x="2859023" y="266700"/>
                </a:moveTo>
                <a:lnTo>
                  <a:pt x="2859023" y="12191"/>
                </a:lnTo>
                <a:lnTo>
                  <a:pt x="2852165" y="12191"/>
                </a:lnTo>
                <a:lnTo>
                  <a:pt x="2852165" y="266700"/>
                </a:lnTo>
                <a:lnTo>
                  <a:pt x="2859023" y="266700"/>
                </a:lnTo>
                <a:close/>
              </a:path>
              <a:path w="2865120" h="280035">
                <a:moveTo>
                  <a:pt x="2859023" y="279653"/>
                </a:moveTo>
                <a:lnTo>
                  <a:pt x="2859023" y="266700"/>
                </a:lnTo>
                <a:lnTo>
                  <a:pt x="2852165" y="272795"/>
                </a:lnTo>
                <a:lnTo>
                  <a:pt x="2852165" y="279653"/>
                </a:lnTo>
                <a:lnTo>
                  <a:pt x="2859023" y="279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853940" y="6229603"/>
            <a:ext cx="28530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Verdana"/>
                <a:cs typeface="Verdana"/>
              </a:rPr>
              <a:t>Generate </a:t>
            </a:r>
            <a:r>
              <a:rPr dirty="0" sz="1500">
                <a:latin typeface="Verdana"/>
                <a:cs typeface="Verdana"/>
              </a:rPr>
              <a:t>error to</a:t>
            </a:r>
            <a:r>
              <a:rPr dirty="0" sz="1500" spc="-7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rule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32176" y="5971794"/>
            <a:ext cx="76200" cy="252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308852" y="4476242"/>
            <a:ext cx="51815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i="1">
                <a:latin typeface="Verdana"/>
                <a:cs typeface="Verdana"/>
              </a:rPr>
              <a:t>Deny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79395" y="4476242"/>
            <a:ext cx="533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i="1">
                <a:latin typeface="Verdana"/>
                <a:cs typeface="Verdana"/>
              </a:rPr>
              <a:t>Allow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011174" y="123520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6595"/>
                </a:moveTo>
                <a:lnTo>
                  <a:pt x="401556" y="151395"/>
                </a:lnTo>
                <a:lnTo>
                  <a:pt x="386300" y="109967"/>
                </a:lnTo>
                <a:lnTo>
                  <a:pt x="362340" y="73471"/>
                </a:lnTo>
                <a:lnTo>
                  <a:pt x="330876" y="43067"/>
                </a:lnTo>
                <a:lnTo>
                  <a:pt x="293107" y="19914"/>
                </a:lnTo>
                <a:lnTo>
                  <a:pt x="250233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4" y="393954"/>
                </a:lnTo>
                <a:lnTo>
                  <a:pt x="250233" y="388779"/>
                </a:lnTo>
                <a:lnTo>
                  <a:pt x="293107" y="374022"/>
                </a:lnTo>
                <a:lnTo>
                  <a:pt x="330876" y="350826"/>
                </a:lnTo>
                <a:lnTo>
                  <a:pt x="362340" y="320339"/>
                </a:lnTo>
                <a:lnTo>
                  <a:pt x="386300" y="283708"/>
                </a:lnTo>
                <a:lnTo>
                  <a:pt x="401556" y="242078"/>
                </a:lnTo>
                <a:lnTo>
                  <a:pt x="406907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11174" y="123520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1"/>
                </a:lnTo>
                <a:lnTo>
                  <a:pt x="293107" y="19914"/>
                </a:lnTo>
                <a:lnTo>
                  <a:pt x="330876" y="43067"/>
                </a:lnTo>
                <a:lnTo>
                  <a:pt x="362340" y="73471"/>
                </a:lnTo>
                <a:lnTo>
                  <a:pt x="386300" y="109967"/>
                </a:lnTo>
                <a:lnTo>
                  <a:pt x="401556" y="151395"/>
                </a:lnTo>
                <a:lnTo>
                  <a:pt x="406907" y="196595"/>
                </a:lnTo>
                <a:lnTo>
                  <a:pt x="401556" y="242078"/>
                </a:lnTo>
                <a:lnTo>
                  <a:pt x="386300" y="283708"/>
                </a:lnTo>
                <a:lnTo>
                  <a:pt x="362340" y="320339"/>
                </a:lnTo>
                <a:lnTo>
                  <a:pt x="330876" y="350826"/>
                </a:lnTo>
                <a:lnTo>
                  <a:pt x="293107" y="374022"/>
                </a:lnTo>
                <a:lnTo>
                  <a:pt x="250233" y="388779"/>
                </a:lnTo>
                <a:lnTo>
                  <a:pt x="203454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3385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11174" y="123520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6595"/>
                </a:moveTo>
                <a:lnTo>
                  <a:pt x="401556" y="151395"/>
                </a:lnTo>
                <a:lnTo>
                  <a:pt x="386300" y="109967"/>
                </a:lnTo>
                <a:lnTo>
                  <a:pt x="362340" y="73471"/>
                </a:lnTo>
                <a:lnTo>
                  <a:pt x="330876" y="43067"/>
                </a:lnTo>
                <a:lnTo>
                  <a:pt x="293107" y="19914"/>
                </a:lnTo>
                <a:lnTo>
                  <a:pt x="250233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4" y="393954"/>
                </a:lnTo>
                <a:lnTo>
                  <a:pt x="250233" y="388779"/>
                </a:lnTo>
                <a:lnTo>
                  <a:pt x="293107" y="374022"/>
                </a:lnTo>
                <a:lnTo>
                  <a:pt x="330876" y="350826"/>
                </a:lnTo>
                <a:lnTo>
                  <a:pt x="362340" y="320339"/>
                </a:lnTo>
                <a:lnTo>
                  <a:pt x="386300" y="283708"/>
                </a:lnTo>
                <a:lnTo>
                  <a:pt x="401556" y="242078"/>
                </a:lnTo>
                <a:lnTo>
                  <a:pt x="406907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11174" y="123520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1"/>
                </a:lnTo>
                <a:lnTo>
                  <a:pt x="293107" y="19914"/>
                </a:lnTo>
                <a:lnTo>
                  <a:pt x="330876" y="43067"/>
                </a:lnTo>
                <a:lnTo>
                  <a:pt x="362340" y="73471"/>
                </a:lnTo>
                <a:lnTo>
                  <a:pt x="386300" y="109967"/>
                </a:lnTo>
                <a:lnTo>
                  <a:pt x="401556" y="151395"/>
                </a:lnTo>
                <a:lnTo>
                  <a:pt x="406907" y="196595"/>
                </a:lnTo>
                <a:lnTo>
                  <a:pt x="401556" y="242078"/>
                </a:lnTo>
                <a:lnTo>
                  <a:pt x="386300" y="283708"/>
                </a:lnTo>
                <a:lnTo>
                  <a:pt x="362340" y="320339"/>
                </a:lnTo>
                <a:lnTo>
                  <a:pt x="330876" y="350826"/>
                </a:lnTo>
                <a:lnTo>
                  <a:pt x="293107" y="374022"/>
                </a:lnTo>
                <a:lnTo>
                  <a:pt x="250233" y="388779"/>
                </a:lnTo>
                <a:lnTo>
                  <a:pt x="203454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045463" y="1267967"/>
            <a:ext cx="333375" cy="328930"/>
          </a:xfrm>
          <a:custGeom>
            <a:avLst/>
            <a:gdLst/>
            <a:ahLst/>
            <a:cxnLst/>
            <a:rect l="l" t="t" r="r" b="b"/>
            <a:pathLst>
              <a:path w="333375" h="328930">
                <a:moveTo>
                  <a:pt x="332993" y="163829"/>
                </a:moveTo>
                <a:lnTo>
                  <a:pt x="327130" y="119415"/>
                </a:lnTo>
                <a:lnTo>
                  <a:pt x="310472" y="80038"/>
                </a:lnTo>
                <a:lnTo>
                  <a:pt x="284416" y="47053"/>
                </a:lnTo>
                <a:lnTo>
                  <a:pt x="250359" y="21815"/>
                </a:lnTo>
                <a:lnTo>
                  <a:pt x="209698" y="5679"/>
                </a:lnTo>
                <a:lnTo>
                  <a:pt x="163829" y="0"/>
                </a:lnTo>
                <a:lnTo>
                  <a:pt x="120209" y="5679"/>
                </a:lnTo>
                <a:lnTo>
                  <a:pt x="81054" y="21815"/>
                </a:lnTo>
                <a:lnTo>
                  <a:pt x="47910" y="47053"/>
                </a:lnTo>
                <a:lnTo>
                  <a:pt x="22323" y="80038"/>
                </a:lnTo>
                <a:lnTo>
                  <a:pt x="5838" y="119415"/>
                </a:lnTo>
                <a:lnTo>
                  <a:pt x="0" y="163829"/>
                </a:lnTo>
                <a:lnTo>
                  <a:pt x="5838" y="206449"/>
                </a:lnTo>
                <a:lnTo>
                  <a:pt x="22323" y="245448"/>
                </a:lnTo>
                <a:lnTo>
                  <a:pt x="47910" y="278987"/>
                </a:lnTo>
                <a:lnTo>
                  <a:pt x="81054" y="305223"/>
                </a:lnTo>
                <a:lnTo>
                  <a:pt x="120209" y="322315"/>
                </a:lnTo>
                <a:lnTo>
                  <a:pt x="122399" y="322622"/>
                </a:lnTo>
                <a:lnTo>
                  <a:pt x="122399" y="234964"/>
                </a:lnTo>
                <a:lnTo>
                  <a:pt x="130076" y="202550"/>
                </a:lnTo>
                <a:lnTo>
                  <a:pt x="153161" y="168020"/>
                </a:lnTo>
                <a:lnTo>
                  <a:pt x="186153" y="139841"/>
                </a:lnTo>
                <a:lnTo>
                  <a:pt x="223548" y="126477"/>
                </a:lnTo>
                <a:lnTo>
                  <a:pt x="259841" y="136397"/>
                </a:lnTo>
                <a:lnTo>
                  <a:pt x="277594" y="156221"/>
                </a:lnTo>
                <a:lnTo>
                  <a:pt x="292131" y="178974"/>
                </a:lnTo>
                <a:lnTo>
                  <a:pt x="308812" y="187297"/>
                </a:lnTo>
                <a:lnTo>
                  <a:pt x="332993" y="163829"/>
                </a:lnTo>
                <a:close/>
              </a:path>
              <a:path w="333375" h="328930">
                <a:moveTo>
                  <a:pt x="194250" y="306514"/>
                </a:moveTo>
                <a:lnTo>
                  <a:pt x="187737" y="288607"/>
                </a:lnTo>
                <a:lnTo>
                  <a:pt x="162222" y="272700"/>
                </a:lnTo>
                <a:lnTo>
                  <a:pt x="135635" y="256793"/>
                </a:lnTo>
                <a:lnTo>
                  <a:pt x="122399" y="234964"/>
                </a:lnTo>
                <a:lnTo>
                  <a:pt x="122399" y="322622"/>
                </a:lnTo>
                <a:lnTo>
                  <a:pt x="163829" y="328421"/>
                </a:lnTo>
                <a:lnTo>
                  <a:pt x="194250" y="306514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96517" y="1317497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69">
                <a:moveTo>
                  <a:pt x="230885" y="0"/>
                </a:moveTo>
                <a:lnTo>
                  <a:pt x="260878" y="40635"/>
                </a:lnTo>
                <a:lnTo>
                  <a:pt x="275874" y="87526"/>
                </a:lnTo>
                <a:lnTo>
                  <a:pt x="275874" y="136501"/>
                </a:lnTo>
                <a:lnTo>
                  <a:pt x="260878" y="183392"/>
                </a:lnTo>
                <a:lnTo>
                  <a:pt x="230885" y="224028"/>
                </a:lnTo>
                <a:lnTo>
                  <a:pt x="186757" y="252923"/>
                </a:lnTo>
                <a:lnTo>
                  <a:pt x="138092" y="267370"/>
                </a:lnTo>
                <a:lnTo>
                  <a:pt x="88404" y="267370"/>
                </a:lnTo>
                <a:lnTo>
                  <a:pt x="41202" y="252923"/>
                </a:lnTo>
                <a:lnTo>
                  <a:pt x="0" y="224028"/>
                </a:lnTo>
              </a:path>
            </a:pathLst>
          </a:custGeom>
          <a:ln w="33858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51529" y="1277683"/>
            <a:ext cx="282575" cy="269240"/>
          </a:xfrm>
          <a:custGeom>
            <a:avLst/>
            <a:gdLst/>
            <a:ahLst/>
            <a:cxnLst/>
            <a:rect l="l" t="t" r="r" b="b"/>
            <a:pathLst>
              <a:path w="282575" h="269240">
                <a:moveTo>
                  <a:pt x="44988" y="269176"/>
                </a:moveTo>
                <a:lnTo>
                  <a:pt x="14996" y="228540"/>
                </a:lnTo>
                <a:lnTo>
                  <a:pt x="0" y="181650"/>
                </a:lnTo>
                <a:lnTo>
                  <a:pt x="0" y="132674"/>
                </a:lnTo>
                <a:lnTo>
                  <a:pt x="14996" y="85784"/>
                </a:lnTo>
                <a:lnTo>
                  <a:pt x="44988" y="45148"/>
                </a:lnTo>
                <a:lnTo>
                  <a:pt x="81116" y="20065"/>
                </a:lnTo>
                <a:lnTo>
                  <a:pt x="121160" y="5016"/>
                </a:lnTo>
                <a:lnTo>
                  <a:pt x="163193" y="0"/>
                </a:lnTo>
                <a:lnTo>
                  <a:pt x="205290" y="5016"/>
                </a:lnTo>
                <a:lnTo>
                  <a:pt x="245525" y="20065"/>
                </a:lnTo>
                <a:lnTo>
                  <a:pt x="281970" y="45148"/>
                </a:lnTo>
              </a:path>
            </a:pathLst>
          </a:custGeom>
          <a:ln w="33858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73658" y="1300733"/>
            <a:ext cx="62230" cy="55244"/>
          </a:xfrm>
          <a:custGeom>
            <a:avLst/>
            <a:gdLst/>
            <a:ahLst/>
            <a:cxnLst/>
            <a:rect l="l" t="t" r="r" b="b"/>
            <a:pathLst>
              <a:path w="62230" h="55244">
                <a:moveTo>
                  <a:pt x="61721" y="27432"/>
                </a:moveTo>
                <a:lnTo>
                  <a:pt x="59781" y="16073"/>
                </a:lnTo>
                <a:lnTo>
                  <a:pt x="54197" y="7429"/>
                </a:lnTo>
                <a:lnTo>
                  <a:pt x="45327" y="1928"/>
                </a:lnTo>
                <a:lnTo>
                  <a:pt x="33527" y="0"/>
                </a:lnTo>
                <a:lnTo>
                  <a:pt x="21216" y="1928"/>
                </a:lnTo>
                <a:lnTo>
                  <a:pt x="10477" y="7429"/>
                </a:lnTo>
                <a:lnTo>
                  <a:pt x="2881" y="16073"/>
                </a:lnTo>
                <a:lnTo>
                  <a:pt x="0" y="27432"/>
                </a:lnTo>
                <a:lnTo>
                  <a:pt x="2881" y="38790"/>
                </a:lnTo>
                <a:lnTo>
                  <a:pt x="10477" y="47434"/>
                </a:lnTo>
                <a:lnTo>
                  <a:pt x="21216" y="52935"/>
                </a:lnTo>
                <a:lnTo>
                  <a:pt x="33527" y="54864"/>
                </a:lnTo>
                <a:lnTo>
                  <a:pt x="45327" y="52935"/>
                </a:lnTo>
                <a:lnTo>
                  <a:pt x="54197" y="47434"/>
                </a:lnTo>
                <a:lnTo>
                  <a:pt x="59781" y="38790"/>
                </a:lnTo>
                <a:lnTo>
                  <a:pt x="61721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127252" y="1288033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11174" y="197053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7357"/>
                </a:moveTo>
                <a:lnTo>
                  <a:pt x="401556" y="151875"/>
                </a:lnTo>
                <a:lnTo>
                  <a:pt x="386300" y="110245"/>
                </a:lnTo>
                <a:lnTo>
                  <a:pt x="362340" y="73614"/>
                </a:lnTo>
                <a:lnTo>
                  <a:pt x="330876" y="43127"/>
                </a:lnTo>
                <a:lnTo>
                  <a:pt x="293107" y="19931"/>
                </a:lnTo>
                <a:lnTo>
                  <a:pt x="250233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4" y="393954"/>
                </a:lnTo>
                <a:lnTo>
                  <a:pt x="250233" y="388782"/>
                </a:lnTo>
                <a:lnTo>
                  <a:pt x="293107" y="374039"/>
                </a:lnTo>
                <a:lnTo>
                  <a:pt x="330876" y="350886"/>
                </a:lnTo>
                <a:lnTo>
                  <a:pt x="362340" y="320482"/>
                </a:lnTo>
                <a:lnTo>
                  <a:pt x="386300" y="283986"/>
                </a:lnTo>
                <a:lnTo>
                  <a:pt x="401556" y="242558"/>
                </a:lnTo>
                <a:lnTo>
                  <a:pt x="406907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11174" y="197053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4"/>
                </a:lnTo>
                <a:lnTo>
                  <a:pt x="293107" y="19931"/>
                </a:lnTo>
                <a:lnTo>
                  <a:pt x="330876" y="43127"/>
                </a:lnTo>
                <a:lnTo>
                  <a:pt x="362340" y="73614"/>
                </a:lnTo>
                <a:lnTo>
                  <a:pt x="386300" y="110245"/>
                </a:lnTo>
                <a:lnTo>
                  <a:pt x="401556" y="151875"/>
                </a:lnTo>
                <a:lnTo>
                  <a:pt x="406907" y="197357"/>
                </a:lnTo>
                <a:lnTo>
                  <a:pt x="401556" y="242558"/>
                </a:lnTo>
                <a:lnTo>
                  <a:pt x="386300" y="283986"/>
                </a:lnTo>
                <a:lnTo>
                  <a:pt x="362340" y="320482"/>
                </a:lnTo>
                <a:lnTo>
                  <a:pt x="330876" y="350886"/>
                </a:lnTo>
                <a:lnTo>
                  <a:pt x="293107" y="374039"/>
                </a:lnTo>
                <a:lnTo>
                  <a:pt x="250233" y="388782"/>
                </a:lnTo>
                <a:lnTo>
                  <a:pt x="203454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3385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11174" y="197053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7357"/>
                </a:moveTo>
                <a:lnTo>
                  <a:pt x="401556" y="151875"/>
                </a:lnTo>
                <a:lnTo>
                  <a:pt x="386300" y="110245"/>
                </a:lnTo>
                <a:lnTo>
                  <a:pt x="362340" y="73614"/>
                </a:lnTo>
                <a:lnTo>
                  <a:pt x="330876" y="43127"/>
                </a:lnTo>
                <a:lnTo>
                  <a:pt x="293107" y="19931"/>
                </a:lnTo>
                <a:lnTo>
                  <a:pt x="250233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4" y="393954"/>
                </a:lnTo>
                <a:lnTo>
                  <a:pt x="250233" y="388782"/>
                </a:lnTo>
                <a:lnTo>
                  <a:pt x="293107" y="374039"/>
                </a:lnTo>
                <a:lnTo>
                  <a:pt x="330876" y="350886"/>
                </a:lnTo>
                <a:lnTo>
                  <a:pt x="362340" y="320482"/>
                </a:lnTo>
                <a:lnTo>
                  <a:pt x="386300" y="283986"/>
                </a:lnTo>
                <a:lnTo>
                  <a:pt x="401556" y="242558"/>
                </a:lnTo>
                <a:lnTo>
                  <a:pt x="406907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11174" y="1970532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4"/>
                </a:lnTo>
                <a:lnTo>
                  <a:pt x="293107" y="19931"/>
                </a:lnTo>
                <a:lnTo>
                  <a:pt x="330876" y="43127"/>
                </a:lnTo>
                <a:lnTo>
                  <a:pt x="362340" y="73614"/>
                </a:lnTo>
                <a:lnTo>
                  <a:pt x="386300" y="110245"/>
                </a:lnTo>
                <a:lnTo>
                  <a:pt x="401556" y="151875"/>
                </a:lnTo>
                <a:lnTo>
                  <a:pt x="406907" y="197357"/>
                </a:lnTo>
                <a:lnTo>
                  <a:pt x="401556" y="242558"/>
                </a:lnTo>
                <a:lnTo>
                  <a:pt x="386300" y="283986"/>
                </a:lnTo>
                <a:lnTo>
                  <a:pt x="362340" y="320482"/>
                </a:lnTo>
                <a:lnTo>
                  <a:pt x="330876" y="350886"/>
                </a:lnTo>
                <a:lnTo>
                  <a:pt x="293107" y="374039"/>
                </a:lnTo>
                <a:lnTo>
                  <a:pt x="250233" y="388782"/>
                </a:lnTo>
                <a:lnTo>
                  <a:pt x="203454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45463" y="2004060"/>
            <a:ext cx="333375" cy="327660"/>
          </a:xfrm>
          <a:custGeom>
            <a:avLst/>
            <a:gdLst/>
            <a:ahLst/>
            <a:cxnLst/>
            <a:rect l="l" t="t" r="r" b="b"/>
            <a:pathLst>
              <a:path w="333375" h="327660">
                <a:moveTo>
                  <a:pt x="332993" y="163830"/>
                </a:moveTo>
                <a:lnTo>
                  <a:pt x="327130" y="119415"/>
                </a:lnTo>
                <a:lnTo>
                  <a:pt x="310472" y="80038"/>
                </a:lnTo>
                <a:lnTo>
                  <a:pt x="284416" y="47053"/>
                </a:lnTo>
                <a:lnTo>
                  <a:pt x="250359" y="21815"/>
                </a:lnTo>
                <a:lnTo>
                  <a:pt x="209698" y="5679"/>
                </a:lnTo>
                <a:lnTo>
                  <a:pt x="163829" y="0"/>
                </a:lnTo>
                <a:lnTo>
                  <a:pt x="120209" y="5679"/>
                </a:lnTo>
                <a:lnTo>
                  <a:pt x="81054" y="21815"/>
                </a:lnTo>
                <a:lnTo>
                  <a:pt x="47910" y="47053"/>
                </a:lnTo>
                <a:lnTo>
                  <a:pt x="22323" y="80038"/>
                </a:lnTo>
                <a:lnTo>
                  <a:pt x="5838" y="119415"/>
                </a:lnTo>
                <a:lnTo>
                  <a:pt x="0" y="163830"/>
                </a:lnTo>
                <a:lnTo>
                  <a:pt x="5838" y="206392"/>
                </a:lnTo>
                <a:lnTo>
                  <a:pt x="22323" y="245251"/>
                </a:lnTo>
                <a:lnTo>
                  <a:pt x="47910" y="278606"/>
                </a:lnTo>
                <a:lnTo>
                  <a:pt x="81054" y="304658"/>
                </a:lnTo>
                <a:lnTo>
                  <a:pt x="120209" y="321609"/>
                </a:lnTo>
                <a:lnTo>
                  <a:pt x="122399" y="321913"/>
                </a:lnTo>
                <a:lnTo>
                  <a:pt x="122399" y="234911"/>
                </a:lnTo>
                <a:lnTo>
                  <a:pt x="130076" y="202381"/>
                </a:lnTo>
                <a:lnTo>
                  <a:pt x="153161" y="167735"/>
                </a:lnTo>
                <a:lnTo>
                  <a:pt x="186153" y="139502"/>
                </a:lnTo>
                <a:lnTo>
                  <a:pt x="223548" y="126213"/>
                </a:lnTo>
                <a:lnTo>
                  <a:pt x="259841" y="136398"/>
                </a:lnTo>
                <a:lnTo>
                  <a:pt x="277594" y="155900"/>
                </a:lnTo>
                <a:lnTo>
                  <a:pt x="292131" y="178689"/>
                </a:lnTo>
                <a:lnTo>
                  <a:pt x="308812" y="187190"/>
                </a:lnTo>
                <a:lnTo>
                  <a:pt x="332993" y="163830"/>
                </a:lnTo>
                <a:close/>
              </a:path>
              <a:path w="333375" h="327660">
                <a:moveTo>
                  <a:pt x="194250" y="305871"/>
                </a:moveTo>
                <a:lnTo>
                  <a:pt x="187737" y="288226"/>
                </a:lnTo>
                <a:lnTo>
                  <a:pt x="162222" y="272581"/>
                </a:lnTo>
                <a:lnTo>
                  <a:pt x="135635" y="256794"/>
                </a:lnTo>
                <a:lnTo>
                  <a:pt x="122399" y="234911"/>
                </a:lnTo>
                <a:lnTo>
                  <a:pt x="122399" y="321913"/>
                </a:lnTo>
                <a:lnTo>
                  <a:pt x="163829" y="327660"/>
                </a:lnTo>
                <a:lnTo>
                  <a:pt x="194250" y="305871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96517" y="2052827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69">
                <a:moveTo>
                  <a:pt x="230886" y="0"/>
                </a:moveTo>
                <a:lnTo>
                  <a:pt x="260878" y="40635"/>
                </a:lnTo>
                <a:lnTo>
                  <a:pt x="275874" y="87526"/>
                </a:lnTo>
                <a:lnTo>
                  <a:pt x="275874" y="136501"/>
                </a:lnTo>
                <a:lnTo>
                  <a:pt x="260878" y="183392"/>
                </a:lnTo>
                <a:lnTo>
                  <a:pt x="230886" y="224028"/>
                </a:lnTo>
                <a:lnTo>
                  <a:pt x="186757" y="252923"/>
                </a:lnTo>
                <a:lnTo>
                  <a:pt x="138092" y="267370"/>
                </a:lnTo>
                <a:lnTo>
                  <a:pt x="88404" y="267370"/>
                </a:lnTo>
                <a:lnTo>
                  <a:pt x="41202" y="252923"/>
                </a:lnTo>
                <a:lnTo>
                  <a:pt x="0" y="224028"/>
                </a:lnTo>
              </a:path>
            </a:pathLst>
          </a:custGeom>
          <a:ln w="33858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51529" y="2013013"/>
            <a:ext cx="282575" cy="270510"/>
          </a:xfrm>
          <a:custGeom>
            <a:avLst/>
            <a:gdLst/>
            <a:ahLst/>
            <a:cxnLst/>
            <a:rect l="l" t="t" r="r" b="b"/>
            <a:pathLst>
              <a:path w="282575" h="270510">
                <a:moveTo>
                  <a:pt x="44988" y="269938"/>
                </a:moveTo>
                <a:lnTo>
                  <a:pt x="14996" y="229223"/>
                </a:lnTo>
                <a:lnTo>
                  <a:pt x="0" y="182143"/>
                </a:lnTo>
                <a:lnTo>
                  <a:pt x="0" y="132943"/>
                </a:lnTo>
                <a:lnTo>
                  <a:pt x="14996" y="85863"/>
                </a:lnTo>
                <a:lnTo>
                  <a:pt x="44988" y="45148"/>
                </a:lnTo>
                <a:lnTo>
                  <a:pt x="81116" y="20065"/>
                </a:lnTo>
                <a:lnTo>
                  <a:pt x="121160" y="5016"/>
                </a:lnTo>
                <a:lnTo>
                  <a:pt x="163193" y="0"/>
                </a:lnTo>
                <a:lnTo>
                  <a:pt x="205290" y="5016"/>
                </a:lnTo>
                <a:lnTo>
                  <a:pt x="245525" y="20065"/>
                </a:lnTo>
                <a:lnTo>
                  <a:pt x="281970" y="45148"/>
                </a:lnTo>
              </a:path>
            </a:pathLst>
          </a:custGeom>
          <a:ln w="33858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73658" y="2036826"/>
            <a:ext cx="62230" cy="54610"/>
          </a:xfrm>
          <a:custGeom>
            <a:avLst/>
            <a:gdLst/>
            <a:ahLst/>
            <a:cxnLst/>
            <a:rect l="l" t="t" r="r" b="b"/>
            <a:pathLst>
              <a:path w="62230" h="54610">
                <a:moveTo>
                  <a:pt x="61721" y="26670"/>
                </a:moveTo>
                <a:lnTo>
                  <a:pt x="59781" y="15751"/>
                </a:lnTo>
                <a:lnTo>
                  <a:pt x="54197" y="7334"/>
                </a:lnTo>
                <a:lnTo>
                  <a:pt x="45327" y="1916"/>
                </a:lnTo>
                <a:lnTo>
                  <a:pt x="33527" y="0"/>
                </a:lnTo>
                <a:lnTo>
                  <a:pt x="21216" y="1916"/>
                </a:lnTo>
                <a:lnTo>
                  <a:pt x="10477" y="7334"/>
                </a:lnTo>
                <a:lnTo>
                  <a:pt x="2881" y="15751"/>
                </a:lnTo>
                <a:lnTo>
                  <a:pt x="0" y="26670"/>
                </a:lnTo>
                <a:lnTo>
                  <a:pt x="2881" y="38028"/>
                </a:lnTo>
                <a:lnTo>
                  <a:pt x="10477" y="46672"/>
                </a:lnTo>
                <a:lnTo>
                  <a:pt x="21216" y="52173"/>
                </a:lnTo>
                <a:lnTo>
                  <a:pt x="33527" y="54102"/>
                </a:lnTo>
                <a:lnTo>
                  <a:pt x="45327" y="52173"/>
                </a:lnTo>
                <a:lnTo>
                  <a:pt x="54197" y="46672"/>
                </a:lnTo>
                <a:lnTo>
                  <a:pt x="59781" y="38028"/>
                </a:lnTo>
                <a:lnTo>
                  <a:pt x="61721" y="26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127252" y="2023363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11174" y="2919983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7357"/>
                </a:moveTo>
                <a:lnTo>
                  <a:pt x="401556" y="151875"/>
                </a:lnTo>
                <a:lnTo>
                  <a:pt x="386300" y="110245"/>
                </a:lnTo>
                <a:lnTo>
                  <a:pt x="362340" y="73614"/>
                </a:lnTo>
                <a:lnTo>
                  <a:pt x="330876" y="43127"/>
                </a:lnTo>
                <a:lnTo>
                  <a:pt x="293107" y="19931"/>
                </a:lnTo>
                <a:lnTo>
                  <a:pt x="250233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4" y="393954"/>
                </a:lnTo>
                <a:lnTo>
                  <a:pt x="250233" y="388782"/>
                </a:lnTo>
                <a:lnTo>
                  <a:pt x="293107" y="374039"/>
                </a:lnTo>
                <a:lnTo>
                  <a:pt x="330876" y="350886"/>
                </a:lnTo>
                <a:lnTo>
                  <a:pt x="362340" y="320482"/>
                </a:lnTo>
                <a:lnTo>
                  <a:pt x="386300" y="283986"/>
                </a:lnTo>
                <a:lnTo>
                  <a:pt x="401556" y="242558"/>
                </a:lnTo>
                <a:lnTo>
                  <a:pt x="406907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011174" y="2919983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4"/>
                </a:lnTo>
                <a:lnTo>
                  <a:pt x="293107" y="19931"/>
                </a:lnTo>
                <a:lnTo>
                  <a:pt x="330876" y="43127"/>
                </a:lnTo>
                <a:lnTo>
                  <a:pt x="362340" y="73614"/>
                </a:lnTo>
                <a:lnTo>
                  <a:pt x="386300" y="110245"/>
                </a:lnTo>
                <a:lnTo>
                  <a:pt x="401556" y="151875"/>
                </a:lnTo>
                <a:lnTo>
                  <a:pt x="406907" y="197357"/>
                </a:lnTo>
                <a:lnTo>
                  <a:pt x="401556" y="242558"/>
                </a:lnTo>
                <a:lnTo>
                  <a:pt x="386300" y="283986"/>
                </a:lnTo>
                <a:lnTo>
                  <a:pt x="362340" y="320482"/>
                </a:lnTo>
                <a:lnTo>
                  <a:pt x="330876" y="350886"/>
                </a:lnTo>
                <a:lnTo>
                  <a:pt x="293107" y="374039"/>
                </a:lnTo>
                <a:lnTo>
                  <a:pt x="250233" y="388782"/>
                </a:lnTo>
                <a:lnTo>
                  <a:pt x="203454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3385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11174" y="2919983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7357"/>
                </a:moveTo>
                <a:lnTo>
                  <a:pt x="401556" y="151875"/>
                </a:lnTo>
                <a:lnTo>
                  <a:pt x="386300" y="110245"/>
                </a:lnTo>
                <a:lnTo>
                  <a:pt x="362340" y="73614"/>
                </a:lnTo>
                <a:lnTo>
                  <a:pt x="330876" y="43127"/>
                </a:lnTo>
                <a:lnTo>
                  <a:pt x="293107" y="19931"/>
                </a:lnTo>
                <a:lnTo>
                  <a:pt x="250233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4" y="393954"/>
                </a:lnTo>
                <a:lnTo>
                  <a:pt x="250233" y="388782"/>
                </a:lnTo>
                <a:lnTo>
                  <a:pt x="293107" y="374039"/>
                </a:lnTo>
                <a:lnTo>
                  <a:pt x="330876" y="350886"/>
                </a:lnTo>
                <a:lnTo>
                  <a:pt x="362340" y="320482"/>
                </a:lnTo>
                <a:lnTo>
                  <a:pt x="386300" y="283986"/>
                </a:lnTo>
                <a:lnTo>
                  <a:pt x="401556" y="242558"/>
                </a:lnTo>
                <a:lnTo>
                  <a:pt x="406907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11174" y="2919983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4"/>
                </a:lnTo>
                <a:lnTo>
                  <a:pt x="293107" y="19931"/>
                </a:lnTo>
                <a:lnTo>
                  <a:pt x="330876" y="43127"/>
                </a:lnTo>
                <a:lnTo>
                  <a:pt x="362340" y="73614"/>
                </a:lnTo>
                <a:lnTo>
                  <a:pt x="386300" y="110245"/>
                </a:lnTo>
                <a:lnTo>
                  <a:pt x="401556" y="151875"/>
                </a:lnTo>
                <a:lnTo>
                  <a:pt x="406907" y="197357"/>
                </a:lnTo>
                <a:lnTo>
                  <a:pt x="401556" y="242558"/>
                </a:lnTo>
                <a:lnTo>
                  <a:pt x="386300" y="283986"/>
                </a:lnTo>
                <a:lnTo>
                  <a:pt x="362340" y="320482"/>
                </a:lnTo>
                <a:lnTo>
                  <a:pt x="330876" y="350886"/>
                </a:lnTo>
                <a:lnTo>
                  <a:pt x="293107" y="374039"/>
                </a:lnTo>
                <a:lnTo>
                  <a:pt x="250233" y="388782"/>
                </a:lnTo>
                <a:lnTo>
                  <a:pt x="203454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45463" y="2952750"/>
            <a:ext cx="333375" cy="328930"/>
          </a:xfrm>
          <a:custGeom>
            <a:avLst/>
            <a:gdLst/>
            <a:ahLst/>
            <a:cxnLst/>
            <a:rect l="l" t="t" r="r" b="b"/>
            <a:pathLst>
              <a:path w="333375" h="328929">
                <a:moveTo>
                  <a:pt x="332993" y="164591"/>
                </a:moveTo>
                <a:lnTo>
                  <a:pt x="327130" y="120120"/>
                </a:lnTo>
                <a:lnTo>
                  <a:pt x="310472" y="80602"/>
                </a:lnTo>
                <a:lnTo>
                  <a:pt x="284416" y="47434"/>
                </a:lnTo>
                <a:lnTo>
                  <a:pt x="250359" y="22013"/>
                </a:lnTo>
                <a:lnTo>
                  <a:pt x="209698" y="5736"/>
                </a:lnTo>
                <a:lnTo>
                  <a:pt x="163829" y="0"/>
                </a:lnTo>
                <a:lnTo>
                  <a:pt x="120209" y="5736"/>
                </a:lnTo>
                <a:lnTo>
                  <a:pt x="81054" y="22013"/>
                </a:lnTo>
                <a:lnTo>
                  <a:pt x="47910" y="47434"/>
                </a:lnTo>
                <a:lnTo>
                  <a:pt x="22323" y="80602"/>
                </a:lnTo>
                <a:lnTo>
                  <a:pt x="5838" y="120120"/>
                </a:lnTo>
                <a:lnTo>
                  <a:pt x="0" y="164591"/>
                </a:lnTo>
                <a:lnTo>
                  <a:pt x="5838" y="206890"/>
                </a:lnTo>
                <a:lnTo>
                  <a:pt x="22323" y="245674"/>
                </a:lnTo>
                <a:lnTo>
                  <a:pt x="47910" y="279082"/>
                </a:lnTo>
                <a:lnTo>
                  <a:pt x="81054" y="305251"/>
                </a:lnTo>
                <a:lnTo>
                  <a:pt x="120209" y="322318"/>
                </a:lnTo>
                <a:lnTo>
                  <a:pt x="122399" y="322625"/>
                </a:lnTo>
                <a:lnTo>
                  <a:pt x="122399" y="235673"/>
                </a:lnTo>
                <a:lnTo>
                  <a:pt x="130076" y="203143"/>
                </a:lnTo>
                <a:lnTo>
                  <a:pt x="153161" y="168497"/>
                </a:lnTo>
                <a:lnTo>
                  <a:pt x="186153" y="140264"/>
                </a:lnTo>
                <a:lnTo>
                  <a:pt x="223548" y="126975"/>
                </a:lnTo>
                <a:lnTo>
                  <a:pt x="259841" y="137159"/>
                </a:lnTo>
                <a:lnTo>
                  <a:pt x="277594" y="156555"/>
                </a:lnTo>
                <a:lnTo>
                  <a:pt x="292131" y="179165"/>
                </a:lnTo>
                <a:lnTo>
                  <a:pt x="308812" y="187630"/>
                </a:lnTo>
                <a:lnTo>
                  <a:pt x="332993" y="164591"/>
                </a:lnTo>
                <a:close/>
              </a:path>
              <a:path w="333375" h="328929">
                <a:moveTo>
                  <a:pt x="194250" y="306526"/>
                </a:moveTo>
                <a:lnTo>
                  <a:pt x="187737" y="288702"/>
                </a:lnTo>
                <a:lnTo>
                  <a:pt x="162222" y="273022"/>
                </a:lnTo>
                <a:lnTo>
                  <a:pt x="135635" y="257555"/>
                </a:lnTo>
                <a:lnTo>
                  <a:pt x="122399" y="235673"/>
                </a:lnTo>
                <a:lnTo>
                  <a:pt x="122399" y="322625"/>
                </a:lnTo>
                <a:lnTo>
                  <a:pt x="163829" y="328421"/>
                </a:lnTo>
                <a:lnTo>
                  <a:pt x="194250" y="306526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96517" y="3002279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70">
                <a:moveTo>
                  <a:pt x="230886" y="0"/>
                </a:moveTo>
                <a:lnTo>
                  <a:pt x="260878" y="40635"/>
                </a:lnTo>
                <a:lnTo>
                  <a:pt x="275874" y="87526"/>
                </a:lnTo>
                <a:lnTo>
                  <a:pt x="275874" y="136501"/>
                </a:lnTo>
                <a:lnTo>
                  <a:pt x="260878" y="183392"/>
                </a:lnTo>
                <a:lnTo>
                  <a:pt x="230886" y="224028"/>
                </a:lnTo>
                <a:lnTo>
                  <a:pt x="186757" y="252923"/>
                </a:lnTo>
                <a:lnTo>
                  <a:pt x="138092" y="267370"/>
                </a:lnTo>
                <a:lnTo>
                  <a:pt x="88404" y="267370"/>
                </a:lnTo>
                <a:lnTo>
                  <a:pt x="41202" y="252923"/>
                </a:lnTo>
                <a:lnTo>
                  <a:pt x="0" y="224028"/>
                </a:lnTo>
              </a:path>
            </a:pathLst>
          </a:custGeom>
          <a:ln w="33858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51529" y="2962465"/>
            <a:ext cx="282575" cy="269240"/>
          </a:xfrm>
          <a:custGeom>
            <a:avLst/>
            <a:gdLst/>
            <a:ahLst/>
            <a:cxnLst/>
            <a:rect l="l" t="t" r="r" b="b"/>
            <a:pathLst>
              <a:path w="282575" h="269239">
                <a:moveTo>
                  <a:pt x="44988" y="269176"/>
                </a:moveTo>
                <a:lnTo>
                  <a:pt x="14996" y="228540"/>
                </a:lnTo>
                <a:lnTo>
                  <a:pt x="0" y="181650"/>
                </a:lnTo>
                <a:lnTo>
                  <a:pt x="0" y="132674"/>
                </a:lnTo>
                <a:lnTo>
                  <a:pt x="14996" y="85784"/>
                </a:lnTo>
                <a:lnTo>
                  <a:pt x="44988" y="45148"/>
                </a:lnTo>
                <a:lnTo>
                  <a:pt x="81116" y="20065"/>
                </a:lnTo>
                <a:lnTo>
                  <a:pt x="121160" y="5016"/>
                </a:lnTo>
                <a:lnTo>
                  <a:pt x="163193" y="0"/>
                </a:lnTo>
                <a:lnTo>
                  <a:pt x="205290" y="5016"/>
                </a:lnTo>
                <a:lnTo>
                  <a:pt x="245525" y="20065"/>
                </a:lnTo>
                <a:lnTo>
                  <a:pt x="281970" y="45148"/>
                </a:lnTo>
              </a:path>
            </a:pathLst>
          </a:custGeom>
          <a:ln w="33858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73658" y="2985516"/>
            <a:ext cx="62230" cy="55244"/>
          </a:xfrm>
          <a:custGeom>
            <a:avLst/>
            <a:gdLst/>
            <a:ahLst/>
            <a:cxnLst/>
            <a:rect l="l" t="t" r="r" b="b"/>
            <a:pathLst>
              <a:path w="62230" h="55244">
                <a:moveTo>
                  <a:pt x="61721" y="27432"/>
                </a:moveTo>
                <a:lnTo>
                  <a:pt x="59781" y="16394"/>
                </a:lnTo>
                <a:lnTo>
                  <a:pt x="54197" y="7715"/>
                </a:lnTo>
                <a:lnTo>
                  <a:pt x="45327" y="2035"/>
                </a:lnTo>
                <a:lnTo>
                  <a:pt x="33527" y="0"/>
                </a:lnTo>
                <a:lnTo>
                  <a:pt x="21216" y="2035"/>
                </a:lnTo>
                <a:lnTo>
                  <a:pt x="10477" y="7715"/>
                </a:lnTo>
                <a:lnTo>
                  <a:pt x="2881" y="16394"/>
                </a:lnTo>
                <a:lnTo>
                  <a:pt x="0" y="27432"/>
                </a:lnTo>
                <a:lnTo>
                  <a:pt x="2881" y="38790"/>
                </a:lnTo>
                <a:lnTo>
                  <a:pt x="10477" y="47434"/>
                </a:lnTo>
                <a:lnTo>
                  <a:pt x="21216" y="52935"/>
                </a:lnTo>
                <a:lnTo>
                  <a:pt x="33527" y="54864"/>
                </a:lnTo>
                <a:lnTo>
                  <a:pt x="45327" y="52935"/>
                </a:lnTo>
                <a:lnTo>
                  <a:pt x="54197" y="47434"/>
                </a:lnTo>
                <a:lnTo>
                  <a:pt x="59781" y="38790"/>
                </a:lnTo>
                <a:lnTo>
                  <a:pt x="61721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127252" y="2972816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11174" y="3447288"/>
            <a:ext cx="407034" cy="393700"/>
          </a:xfrm>
          <a:custGeom>
            <a:avLst/>
            <a:gdLst/>
            <a:ahLst/>
            <a:cxnLst/>
            <a:rect l="l" t="t" r="r" b="b"/>
            <a:pathLst>
              <a:path w="407034" h="393700">
                <a:moveTo>
                  <a:pt x="406907" y="196595"/>
                </a:moveTo>
                <a:lnTo>
                  <a:pt x="401556" y="151155"/>
                </a:lnTo>
                <a:lnTo>
                  <a:pt x="386300" y="109634"/>
                </a:lnTo>
                <a:lnTo>
                  <a:pt x="362340" y="73151"/>
                </a:lnTo>
                <a:lnTo>
                  <a:pt x="330876" y="42827"/>
                </a:lnTo>
                <a:lnTo>
                  <a:pt x="293107" y="19780"/>
                </a:lnTo>
                <a:lnTo>
                  <a:pt x="250233" y="5131"/>
                </a:lnTo>
                <a:lnTo>
                  <a:pt x="203453" y="0"/>
                </a:lnTo>
                <a:lnTo>
                  <a:pt x="156674" y="5131"/>
                </a:lnTo>
                <a:lnTo>
                  <a:pt x="113800" y="19780"/>
                </a:lnTo>
                <a:lnTo>
                  <a:pt x="76031" y="42827"/>
                </a:lnTo>
                <a:lnTo>
                  <a:pt x="44567" y="73152"/>
                </a:lnTo>
                <a:lnTo>
                  <a:pt x="20607" y="109634"/>
                </a:lnTo>
                <a:lnTo>
                  <a:pt x="5351" y="151155"/>
                </a:lnTo>
                <a:lnTo>
                  <a:pt x="0" y="196596"/>
                </a:lnTo>
                <a:lnTo>
                  <a:pt x="5351" y="241796"/>
                </a:lnTo>
                <a:lnTo>
                  <a:pt x="20607" y="283224"/>
                </a:lnTo>
                <a:lnTo>
                  <a:pt x="44567" y="319720"/>
                </a:lnTo>
                <a:lnTo>
                  <a:pt x="76031" y="350124"/>
                </a:lnTo>
                <a:lnTo>
                  <a:pt x="113800" y="373277"/>
                </a:lnTo>
                <a:lnTo>
                  <a:pt x="156674" y="388020"/>
                </a:lnTo>
                <a:lnTo>
                  <a:pt x="203454" y="393192"/>
                </a:lnTo>
                <a:lnTo>
                  <a:pt x="250233" y="388020"/>
                </a:lnTo>
                <a:lnTo>
                  <a:pt x="293107" y="373277"/>
                </a:lnTo>
                <a:lnTo>
                  <a:pt x="330876" y="350124"/>
                </a:lnTo>
                <a:lnTo>
                  <a:pt x="362340" y="319720"/>
                </a:lnTo>
                <a:lnTo>
                  <a:pt x="386300" y="283224"/>
                </a:lnTo>
                <a:lnTo>
                  <a:pt x="401556" y="241796"/>
                </a:lnTo>
                <a:lnTo>
                  <a:pt x="406907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11174" y="3447288"/>
            <a:ext cx="407034" cy="393700"/>
          </a:xfrm>
          <a:custGeom>
            <a:avLst/>
            <a:gdLst/>
            <a:ahLst/>
            <a:cxnLst/>
            <a:rect l="l" t="t" r="r" b="b"/>
            <a:pathLst>
              <a:path w="407034" h="393700">
                <a:moveTo>
                  <a:pt x="203453" y="0"/>
                </a:moveTo>
                <a:lnTo>
                  <a:pt x="250233" y="5131"/>
                </a:lnTo>
                <a:lnTo>
                  <a:pt x="293107" y="19780"/>
                </a:lnTo>
                <a:lnTo>
                  <a:pt x="330876" y="42827"/>
                </a:lnTo>
                <a:lnTo>
                  <a:pt x="362340" y="73151"/>
                </a:lnTo>
                <a:lnTo>
                  <a:pt x="386300" y="109634"/>
                </a:lnTo>
                <a:lnTo>
                  <a:pt x="401556" y="151155"/>
                </a:lnTo>
                <a:lnTo>
                  <a:pt x="406907" y="196595"/>
                </a:lnTo>
                <a:lnTo>
                  <a:pt x="401556" y="241796"/>
                </a:lnTo>
                <a:lnTo>
                  <a:pt x="386300" y="283224"/>
                </a:lnTo>
                <a:lnTo>
                  <a:pt x="362340" y="319720"/>
                </a:lnTo>
                <a:lnTo>
                  <a:pt x="330876" y="350124"/>
                </a:lnTo>
                <a:lnTo>
                  <a:pt x="293107" y="373277"/>
                </a:lnTo>
                <a:lnTo>
                  <a:pt x="250233" y="388020"/>
                </a:lnTo>
                <a:lnTo>
                  <a:pt x="203454" y="393192"/>
                </a:lnTo>
                <a:lnTo>
                  <a:pt x="156674" y="388020"/>
                </a:lnTo>
                <a:lnTo>
                  <a:pt x="113800" y="373277"/>
                </a:lnTo>
                <a:lnTo>
                  <a:pt x="76031" y="350124"/>
                </a:lnTo>
                <a:lnTo>
                  <a:pt x="44567" y="319720"/>
                </a:lnTo>
                <a:lnTo>
                  <a:pt x="20607" y="283224"/>
                </a:lnTo>
                <a:lnTo>
                  <a:pt x="5351" y="241796"/>
                </a:lnTo>
                <a:lnTo>
                  <a:pt x="0" y="196596"/>
                </a:lnTo>
                <a:lnTo>
                  <a:pt x="5351" y="151155"/>
                </a:lnTo>
                <a:lnTo>
                  <a:pt x="20607" y="109634"/>
                </a:lnTo>
                <a:lnTo>
                  <a:pt x="44567" y="73152"/>
                </a:lnTo>
                <a:lnTo>
                  <a:pt x="76031" y="42827"/>
                </a:lnTo>
                <a:lnTo>
                  <a:pt x="113800" y="19780"/>
                </a:lnTo>
                <a:lnTo>
                  <a:pt x="156674" y="5131"/>
                </a:lnTo>
                <a:lnTo>
                  <a:pt x="203453" y="0"/>
                </a:lnTo>
                <a:close/>
              </a:path>
            </a:pathLst>
          </a:custGeom>
          <a:ln w="3385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011174" y="3447288"/>
            <a:ext cx="407034" cy="393700"/>
          </a:xfrm>
          <a:custGeom>
            <a:avLst/>
            <a:gdLst/>
            <a:ahLst/>
            <a:cxnLst/>
            <a:rect l="l" t="t" r="r" b="b"/>
            <a:pathLst>
              <a:path w="407034" h="393700">
                <a:moveTo>
                  <a:pt x="406907" y="196595"/>
                </a:moveTo>
                <a:lnTo>
                  <a:pt x="401556" y="151155"/>
                </a:lnTo>
                <a:lnTo>
                  <a:pt x="386300" y="109634"/>
                </a:lnTo>
                <a:lnTo>
                  <a:pt x="362340" y="73151"/>
                </a:lnTo>
                <a:lnTo>
                  <a:pt x="330876" y="42827"/>
                </a:lnTo>
                <a:lnTo>
                  <a:pt x="293107" y="19780"/>
                </a:lnTo>
                <a:lnTo>
                  <a:pt x="250233" y="5131"/>
                </a:lnTo>
                <a:lnTo>
                  <a:pt x="203453" y="0"/>
                </a:lnTo>
                <a:lnTo>
                  <a:pt x="156674" y="5131"/>
                </a:lnTo>
                <a:lnTo>
                  <a:pt x="113800" y="19780"/>
                </a:lnTo>
                <a:lnTo>
                  <a:pt x="76031" y="42827"/>
                </a:lnTo>
                <a:lnTo>
                  <a:pt x="44567" y="73152"/>
                </a:lnTo>
                <a:lnTo>
                  <a:pt x="20607" y="109634"/>
                </a:lnTo>
                <a:lnTo>
                  <a:pt x="5351" y="151155"/>
                </a:lnTo>
                <a:lnTo>
                  <a:pt x="0" y="196596"/>
                </a:lnTo>
                <a:lnTo>
                  <a:pt x="5351" y="241796"/>
                </a:lnTo>
                <a:lnTo>
                  <a:pt x="20607" y="283224"/>
                </a:lnTo>
                <a:lnTo>
                  <a:pt x="44567" y="319720"/>
                </a:lnTo>
                <a:lnTo>
                  <a:pt x="76031" y="350124"/>
                </a:lnTo>
                <a:lnTo>
                  <a:pt x="113800" y="373277"/>
                </a:lnTo>
                <a:lnTo>
                  <a:pt x="156674" y="388020"/>
                </a:lnTo>
                <a:lnTo>
                  <a:pt x="203454" y="393192"/>
                </a:lnTo>
                <a:lnTo>
                  <a:pt x="250233" y="388020"/>
                </a:lnTo>
                <a:lnTo>
                  <a:pt x="293107" y="373277"/>
                </a:lnTo>
                <a:lnTo>
                  <a:pt x="330876" y="350124"/>
                </a:lnTo>
                <a:lnTo>
                  <a:pt x="362340" y="319720"/>
                </a:lnTo>
                <a:lnTo>
                  <a:pt x="386300" y="283224"/>
                </a:lnTo>
                <a:lnTo>
                  <a:pt x="401556" y="241796"/>
                </a:lnTo>
                <a:lnTo>
                  <a:pt x="406907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11174" y="3447288"/>
            <a:ext cx="407034" cy="393700"/>
          </a:xfrm>
          <a:custGeom>
            <a:avLst/>
            <a:gdLst/>
            <a:ahLst/>
            <a:cxnLst/>
            <a:rect l="l" t="t" r="r" b="b"/>
            <a:pathLst>
              <a:path w="407034" h="393700">
                <a:moveTo>
                  <a:pt x="203453" y="0"/>
                </a:moveTo>
                <a:lnTo>
                  <a:pt x="250233" y="5131"/>
                </a:lnTo>
                <a:lnTo>
                  <a:pt x="293107" y="19780"/>
                </a:lnTo>
                <a:lnTo>
                  <a:pt x="330876" y="42827"/>
                </a:lnTo>
                <a:lnTo>
                  <a:pt x="362340" y="73151"/>
                </a:lnTo>
                <a:lnTo>
                  <a:pt x="386300" y="109634"/>
                </a:lnTo>
                <a:lnTo>
                  <a:pt x="401556" y="151155"/>
                </a:lnTo>
                <a:lnTo>
                  <a:pt x="406907" y="196595"/>
                </a:lnTo>
                <a:lnTo>
                  <a:pt x="401556" y="241796"/>
                </a:lnTo>
                <a:lnTo>
                  <a:pt x="386300" y="283224"/>
                </a:lnTo>
                <a:lnTo>
                  <a:pt x="362340" y="319720"/>
                </a:lnTo>
                <a:lnTo>
                  <a:pt x="330876" y="350124"/>
                </a:lnTo>
                <a:lnTo>
                  <a:pt x="293107" y="373277"/>
                </a:lnTo>
                <a:lnTo>
                  <a:pt x="250233" y="388020"/>
                </a:lnTo>
                <a:lnTo>
                  <a:pt x="203454" y="393192"/>
                </a:lnTo>
                <a:lnTo>
                  <a:pt x="156674" y="388020"/>
                </a:lnTo>
                <a:lnTo>
                  <a:pt x="113800" y="373277"/>
                </a:lnTo>
                <a:lnTo>
                  <a:pt x="76031" y="350124"/>
                </a:lnTo>
                <a:lnTo>
                  <a:pt x="44567" y="319720"/>
                </a:lnTo>
                <a:lnTo>
                  <a:pt x="20607" y="283224"/>
                </a:lnTo>
                <a:lnTo>
                  <a:pt x="5351" y="241796"/>
                </a:lnTo>
                <a:lnTo>
                  <a:pt x="0" y="196596"/>
                </a:lnTo>
                <a:lnTo>
                  <a:pt x="5351" y="151155"/>
                </a:lnTo>
                <a:lnTo>
                  <a:pt x="20607" y="109634"/>
                </a:lnTo>
                <a:lnTo>
                  <a:pt x="44567" y="73152"/>
                </a:lnTo>
                <a:lnTo>
                  <a:pt x="76031" y="42827"/>
                </a:lnTo>
                <a:lnTo>
                  <a:pt x="113800" y="19780"/>
                </a:lnTo>
                <a:lnTo>
                  <a:pt x="156674" y="5131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45463" y="3480053"/>
            <a:ext cx="333375" cy="327660"/>
          </a:xfrm>
          <a:custGeom>
            <a:avLst/>
            <a:gdLst/>
            <a:ahLst/>
            <a:cxnLst/>
            <a:rect l="l" t="t" r="r" b="b"/>
            <a:pathLst>
              <a:path w="333375" h="327660">
                <a:moveTo>
                  <a:pt x="332993" y="163830"/>
                </a:moveTo>
                <a:lnTo>
                  <a:pt x="327130" y="119415"/>
                </a:lnTo>
                <a:lnTo>
                  <a:pt x="310472" y="80038"/>
                </a:lnTo>
                <a:lnTo>
                  <a:pt x="284416" y="47053"/>
                </a:lnTo>
                <a:lnTo>
                  <a:pt x="250359" y="21815"/>
                </a:lnTo>
                <a:lnTo>
                  <a:pt x="209698" y="5679"/>
                </a:lnTo>
                <a:lnTo>
                  <a:pt x="163829" y="0"/>
                </a:lnTo>
                <a:lnTo>
                  <a:pt x="120209" y="5679"/>
                </a:lnTo>
                <a:lnTo>
                  <a:pt x="81054" y="21815"/>
                </a:lnTo>
                <a:lnTo>
                  <a:pt x="47910" y="47053"/>
                </a:lnTo>
                <a:lnTo>
                  <a:pt x="22323" y="80038"/>
                </a:lnTo>
                <a:lnTo>
                  <a:pt x="5838" y="119415"/>
                </a:lnTo>
                <a:lnTo>
                  <a:pt x="0" y="163830"/>
                </a:lnTo>
                <a:lnTo>
                  <a:pt x="5838" y="206392"/>
                </a:lnTo>
                <a:lnTo>
                  <a:pt x="22323" y="245251"/>
                </a:lnTo>
                <a:lnTo>
                  <a:pt x="47910" y="278606"/>
                </a:lnTo>
                <a:lnTo>
                  <a:pt x="81054" y="304658"/>
                </a:lnTo>
                <a:lnTo>
                  <a:pt x="120209" y="321609"/>
                </a:lnTo>
                <a:lnTo>
                  <a:pt x="122399" y="321913"/>
                </a:lnTo>
                <a:lnTo>
                  <a:pt x="122399" y="234911"/>
                </a:lnTo>
                <a:lnTo>
                  <a:pt x="130076" y="202381"/>
                </a:lnTo>
                <a:lnTo>
                  <a:pt x="153161" y="167735"/>
                </a:lnTo>
                <a:lnTo>
                  <a:pt x="186153" y="139502"/>
                </a:lnTo>
                <a:lnTo>
                  <a:pt x="223548" y="126213"/>
                </a:lnTo>
                <a:lnTo>
                  <a:pt x="259841" y="136398"/>
                </a:lnTo>
                <a:lnTo>
                  <a:pt x="277594" y="156221"/>
                </a:lnTo>
                <a:lnTo>
                  <a:pt x="292131" y="178974"/>
                </a:lnTo>
                <a:lnTo>
                  <a:pt x="308812" y="187297"/>
                </a:lnTo>
                <a:lnTo>
                  <a:pt x="332993" y="163830"/>
                </a:lnTo>
                <a:close/>
              </a:path>
              <a:path w="333375" h="327660">
                <a:moveTo>
                  <a:pt x="194250" y="305871"/>
                </a:moveTo>
                <a:lnTo>
                  <a:pt x="187737" y="288226"/>
                </a:lnTo>
                <a:lnTo>
                  <a:pt x="162222" y="272581"/>
                </a:lnTo>
                <a:lnTo>
                  <a:pt x="135635" y="256794"/>
                </a:lnTo>
                <a:lnTo>
                  <a:pt x="122399" y="234911"/>
                </a:lnTo>
                <a:lnTo>
                  <a:pt x="122399" y="321913"/>
                </a:lnTo>
                <a:lnTo>
                  <a:pt x="163829" y="327660"/>
                </a:lnTo>
                <a:lnTo>
                  <a:pt x="194250" y="305871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96517" y="3528821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70">
                <a:moveTo>
                  <a:pt x="230886" y="0"/>
                </a:moveTo>
                <a:lnTo>
                  <a:pt x="260878" y="40635"/>
                </a:lnTo>
                <a:lnTo>
                  <a:pt x="275874" y="87526"/>
                </a:lnTo>
                <a:lnTo>
                  <a:pt x="275874" y="136501"/>
                </a:lnTo>
                <a:lnTo>
                  <a:pt x="260878" y="183392"/>
                </a:lnTo>
                <a:lnTo>
                  <a:pt x="230886" y="224028"/>
                </a:lnTo>
                <a:lnTo>
                  <a:pt x="186757" y="252923"/>
                </a:lnTo>
                <a:lnTo>
                  <a:pt x="138092" y="267370"/>
                </a:lnTo>
                <a:lnTo>
                  <a:pt x="88404" y="267370"/>
                </a:lnTo>
                <a:lnTo>
                  <a:pt x="41202" y="252923"/>
                </a:lnTo>
                <a:lnTo>
                  <a:pt x="0" y="224028"/>
                </a:lnTo>
              </a:path>
            </a:pathLst>
          </a:custGeom>
          <a:ln w="33858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51529" y="3489007"/>
            <a:ext cx="282575" cy="270510"/>
          </a:xfrm>
          <a:custGeom>
            <a:avLst/>
            <a:gdLst/>
            <a:ahLst/>
            <a:cxnLst/>
            <a:rect l="l" t="t" r="r" b="b"/>
            <a:pathLst>
              <a:path w="282575" h="270510">
                <a:moveTo>
                  <a:pt x="44988" y="269938"/>
                </a:moveTo>
                <a:lnTo>
                  <a:pt x="14996" y="229223"/>
                </a:lnTo>
                <a:lnTo>
                  <a:pt x="0" y="182143"/>
                </a:lnTo>
                <a:lnTo>
                  <a:pt x="0" y="132943"/>
                </a:lnTo>
                <a:lnTo>
                  <a:pt x="14996" y="85863"/>
                </a:lnTo>
                <a:lnTo>
                  <a:pt x="44988" y="45148"/>
                </a:lnTo>
                <a:lnTo>
                  <a:pt x="81116" y="20065"/>
                </a:lnTo>
                <a:lnTo>
                  <a:pt x="121160" y="5016"/>
                </a:lnTo>
                <a:lnTo>
                  <a:pt x="163193" y="0"/>
                </a:lnTo>
                <a:lnTo>
                  <a:pt x="205290" y="5016"/>
                </a:lnTo>
                <a:lnTo>
                  <a:pt x="245525" y="20065"/>
                </a:lnTo>
                <a:lnTo>
                  <a:pt x="281970" y="45148"/>
                </a:lnTo>
              </a:path>
            </a:pathLst>
          </a:custGeom>
          <a:ln w="33858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073658" y="3512820"/>
            <a:ext cx="62230" cy="54610"/>
          </a:xfrm>
          <a:custGeom>
            <a:avLst/>
            <a:gdLst/>
            <a:ahLst/>
            <a:cxnLst/>
            <a:rect l="l" t="t" r="r" b="b"/>
            <a:pathLst>
              <a:path w="62230" h="54610">
                <a:moveTo>
                  <a:pt x="61721" y="27432"/>
                </a:moveTo>
                <a:lnTo>
                  <a:pt x="59781" y="16073"/>
                </a:lnTo>
                <a:lnTo>
                  <a:pt x="54197" y="7429"/>
                </a:lnTo>
                <a:lnTo>
                  <a:pt x="45327" y="1928"/>
                </a:lnTo>
                <a:lnTo>
                  <a:pt x="33527" y="0"/>
                </a:lnTo>
                <a:lnTo>
                  <a:pt x="21216" y="1928"/>
                </a:lnTo>
                <a:lnTo>
                  <a:pt x="10477" y="7429"/>
                </a:lnTo>
                <a:lnTo>
                  <a:pt x="2881" y="16073"/>
                </a:lnTo>
                <a:lnTo>
                  <a:pt x="0" y="27432"/>
                </a:lnTo>
                <a:lnTo>
                  <a:pt x="2881" y="38350"/>
                </a:lnTo>
                <a:lnTo>
                  <a:pt x="10477" y="46767"/>
                </a:lnTo>
                <a:lnTo>
                  <a:pt x="21216" y="52185"/>
                </a:lnTo>
                <a:lnTo>
                  <a:pt x="33527" y="54102"/>
                </a:lnTo>
                <a:lnTo>
                  <a:pt x="45327" y="52185"/>
                </a:lnTo>
                <a:lnTo>
                  <a:pt x="54197" y="46767"/>
                </a:lnTo>
                <a:lnTo>
                  <a:pt x="59781" y="38350"/>
                </a:lnTo>
                <a:lnTo>
                  <a:pt x="61721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127252" y="3499358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011174" y="3971544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6595"/>
                </a:moveTo>
                <a:lnTo>
                  <a:pt x="401556" y="151395"/>
                </a:lnTo>
                <a:lnTo>
                  <a:pt x="386300" y="109967"/>
                </a:lnTo>
                <a:lnTo>
                  <a:pt x="362340" y="73471"/>
                </a:lnTo>
                <a:lnTo>
                  <a:pt x="330876" y="43067"/>
                </a:lnTo>
                <a:lnTo>
                  <a:pt x="293107" y="19914"/>
                </a:lnTo>
                <a:lnTo>
                  <a:pt x="250233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4" y="393954"/>
                </a:lnTo>
                <a:lnTo>
                  <a:pt x="250233" y="388779"/>
                </a:lnTo>
                <a:lnTo>
                  <a:pt x="293107" y="374022"/>
                </a:lnTo>
                <a:lnTo>
                  <a:pt x="330876" y="350826"/>
                </a:lnTo>
                <a:lnTo>
                  <a:pt x="362340" y="320339"/>
                </a:lnTo>
                <a:lnTo>
                  <a:pt x="386300" y="283708"/>
                </a:lnTo>
                <a:lnTo>
                  <a:pt x="401556" y="242078"/>
                </a:lnTo>
                <a:lnTo>
                  <a:pt x="406907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11174" y="3971544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1"/>
                </a:lnTo>
                <a:lnTo>
                  <a:pt x="293107" y="19914"/>
                </a:lnTo>
                <a:lnTo>
                  <a:pt x="330876" y="43067"/>
                </a:lnTo>
                <a:lnTo>
                  <a:pt x="362340" y="73471"/>
                </a:lnTo>
                <a:lnTo>
                  <a:pt x="386300" y="109967"/>
                </a:lnTo>
                <a:lnTo>
                  <a:pt x="401556" y="151395"/>
                </a:lnTo>
                <a:lnTo>
                  <a:pt x="406907" y="196595"/>
                </a:lnTo>
                <a:lnTo>
                  <a:pt x="401556" y="242078"/>
                </a:lnTo>
                <a:lnTo>
                  <a:pt x="386300" y="283708"/>
                </a:lnTo>
                <a:lnTo>
                  <a:pt x="362340" y="320339"/>
                </a:lnTo>
                <a:lnTo>
                  <a:pt x="330876" y="350826"/>
                </a:lnTo>
                <a:lnTo>
                  <a:pt x="293107" y="374022"/>
                </a:lnTo>
                <a:lnTo>
                  <a:pt x="250233" y="388779"/>
                </a:lnTo>
                <a:lnTo>
                  <a:pt x="203454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3385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11174" y="3971544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6595"/>
                </a:moveTo>
                <a:lnTo>
                  <a:pt x="401556" y="151395"/>
                </a:lnTo>
                <a:lnTo>
                  <a:pt x="386300" y="109967"/>
                </a:lnTo>
                <a:lnTo>
                  <a:pt x="362340" y="73471"/>
                </a:lnTo>
                <a:lnTo>
                  <a:pt x="330876" y="43067"/>
                </a:lnTo>
                <a:lnTo>
                  <a:pt x="293107" y="19914"/>
                </a:lnTo>
                <a:lnTo>
                  <a:pt x="250233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4" y="393954"/>
                </a:lnTo>
                <a:lnTo>
                  <a:pt x="250233" y="388779"/>
                </a:lnTo>
                <a:lnTo>
                  <a:pt x="293107" y="374022"/>
                </a:lnTo>
                <a:lnTo>
                  <a:pt x="330876" y="350826"/>
                </a:lnTo>
                <a:lnTo>
                  <a:pt x="362340" y="320339"/>
                </a:lnTo>
                <a:lnTo>
                  <a:pt x="386300" y="283708"/>
                </a:lnTo>
                <a:lnTo>
                  <a:pt x="401556" y="242078"/>
                </a:lnTo>
                <a:lnTo>
                  <a:pt x="406907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011174" y="3971544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1"/>
                </a:lnTo>
                <a:lnTo>
                  <a:pt x="293107" y="19914"/>
                </a:lnTo>
                <a:lnTo>
                  <a:pt x="330876" y="43067"/>
                </a:lnTo>
                <a:lnTo>
                  <a:pt x="362340" y="73471"/>
                </a:lnTo>
                <a:lnTo>
                  <a:pt x="386300" y="109967"/>
                </a:lnTo>
                <a:lnTo>
                  <a:pt x="401556" y="151395"/>
                </a:lnTo>
                <a:lnTo>
                  <a:pt x="406907" y="196595"/>
                </a:lnTo>
                <a:lnTo>
                  <a:pt x="401556" y="242078"/>
                </a:lnTo>
                <a:lnTo>
                  <a:pt x="386300" y="283708"/>
                </a:lnTo>
                <a:lnTo>
                  <a:pt x="362340" y="320339"/>
                </a:lnTo>
                <a:lnTo>
                  <a:pt x="330876" y="350826"/>
                </a:lnTo>
                <a:lnTo>
                  <a:pt x="293107" y="374022"/>
                </a:lnTo>
                <a:lnTo>
                  <a:pt x="250233" y="388779"/>
                </a:lnTo>
                <a:lnTo>
                  <a:pt x="203454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045463" y="4004309"/>
            <a:ext cx="333375" cy="328930"/>
          </a:xfrm>
          <a:custGeom>
            <a:avLst/>
            <a:gdLst/>
            <a:ahLst/>
            <a:cxnLst/>
            <a:rect l="l" t="t" r="r" b="b"/>
            <a:pathLst>
              <a:path w="333375" h="328929">
                <a:moveTo>
                  <a:pt x="332993" y="163830"/>
                </a:moveTo>
                <a:lnTo>
                  <a:pt x="327130" y="119415"/>
                </a:lnTo>
                <a:lnTo>
                  <a:pt x="310472" y="80038"/>
                </a:lnTo>
                <a:lnTo>
                  <a:pt x="284416" y="47053"/>
                </a:lnTo>
                <a:lnTo>
                  <a:pt x="250359" y="21815"/>
                </a:lnTo>
                <a:lnTo>
                  <a:pt x="209698" y="5679"/>
                </a:lnTo>
                <a:lnTo>
                  <a:pt x="163829" y="0"/>
                </a:lnTo>
                <a:lnTo>
                  <a:pt x="120209" y="5679"/>
                </a:lnTo>
                <a:lnTo>
                  <a:pt x="81054" y="21815"/>
                </a:lnTo>
                <a:lnTo>
                  <a:pt x="47910" y="47053"/>
                </a:lnTo>
                <a:lnTo>
                  <a:pt x="22323" y="80038"/>
                </a:lnTo>
                <a:lnTo>
                  <a:pt x="5838" y="119415"/>
                </a:lnTo>
                <a:lnTo>
                  <a:pt x="0" y="163830"/>
                </a:lnTo>
                <a:lnTo>
                  <a:pt x="5838" y="206449"/>
                </a:lnTo>
                <a:lnTo>
                  <a:pt x="22323" y="245448"/>
                </a:lnTo>
                <a:lnTo>
                  <a:pt x="47910" y="278987"/>
                </a:lnTo>
                <a:lnTo>
                  <a:pt x="81054" y="305223"/>
                </a:lnTo>
                <a:lnTo>
                  <a:pt x="120209" y="322315"/>
                </a:lnTo>
                <a:lnTo>
                  <a:pt x="122399" y="322622"/>
                </a:lnTo>
                <a:lnTo>
                  <a:pt x="122399" y="234964"/>
                </a:lnTo>
                <a:lnTo>
                  <a:pt x="130076" y="202550"/>
                </a:lnTo>
                <a:lnTo>
                  <a:pt x="153161" y="168021"/>
                </a:lnTo>
                <a:lnTo>
                  <a:pt x="186153" y="139841"/>
                </a:lnTo>
                <a:lnTo>
                  <a:pt x="223548" y="126477"/>
                </a:lnTo>
                <a:lnTo>
                  <a:pt x="259841" y="136398"/>
                </a:lnTo>
                <a:lnTo>
                  <a:pt x="277594" y="156221"/>
                </a:lnTo>
                <a:lnTo>
                  <a:pt x="292131" y="178974"/>
                </a:lnTo>
                <a:lnTo>
                  <a:pt x="308812" y="187297"/>
                </a:lnTo>
                <a:lnTo>
                  <a:pt x="332993" y="163830"/>
                </a:lnTo>
                <a:close/>
              </a:path>
              <a:path w="333375" h="328929">
                <a:moveTo>
                  <a:pt x="194250" y="306193"/>
                </a:moveTo>
                <a:lnTo>
                  <a:pt x="187737" y="288321"/>
                </a:lnTo>
                <a:lnTo>
                  <a:pt x="162222" y="272593"/>
                </a:lnTo>
                <a:lnTo>
                  <a:pt x="135635" y="256794"/>
                </a:lnTo>
                <a:lnTo>
                  <a:pt x="122399" y="234964"/>
                </a:lnTo>
                <a:lnTo>
                  <a:pt x="122399" y="322622"/>
                </a:lnTo>
                <a:lnTo>
                  <a:pt x="163829" y="328422"/>
                </a:lnTo>
                <a:lnTo>
                  <a:pt x="194250" y="306193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096517" y="4053078"/>
            <a:ext cx="276225" cy="268605"/>
          </a:xfrm>
          <a:custGeom>
            <a:avLst/>
            <a:gdLst/>
            <a:ahLst/>
            <a:cxnLst/>
            <a:rect l="l" t="t" r="r" b="b"/>
            <a:pathLst>
              <a:path w="276225" h="268604">
                <a:moveTo>
                  <a:pt x="230886" y="0"/>
                </a:moveTo>
                <a:lnTo>
                  <a:pt x="260878" y="40715"/>
                </a:lnTo>
                <a:lnTo>
                  <a:pt x="275874" y="87794"/>
                </a:lnTo>
                <a:lnTo>
                  <a:pt x="275874" y="136995"/>
                </a:lnTo>
                <a:lnTo>
                  <a:pt x="260878" y="184074"/>
                </a:lnTo>
                <a:lnTo>
                  <a:pt x="230886" y="224790"/>
                </a:lnTo>
                <a:lnTo>
                  <a:pt x="186757" y="253685"/>
                </a:lnTo>
                <a:lnTo>
                  <a:pt x="138092" y="268132"/>
                </a:lnTo>
                <a:lnTo>
                  <a:pt x="88404" y="268132"/>
                </a:lnTo>
                <a:lnTo>
                  <a:pt x="41202" y="253685"/>
                </a:lnTo>
                <a:lnTo>
                  <a:pt x="0" y="224790"/>
                </a:lnTo>
              </a:path>
            </a:pathLst>
          </a:custGeom>
          <a:ln w="33858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051529" y="4014025"/>
            <a:ext cx="282575" cy="269240"/>
          </a:xfrm>
          <a:custGeom>
            <a:avLst/>
            <a:gdLst/>
            <a:ahLst/>
            <a:cxnLst/>
            <a:rect l="l" t="t" r="r" b="b"/>
            <a:pathLst>
              <a:path w="282575" h="269239">
                <a:moveTo>
                  <a:pt x="44988" y="269176"/>
                </a:moveTo>
                <a:lnTo>
                  <a:pt x="14996" y="228540"/>
                </a:lnTo>
                <a:lnTo>
                  <a:pt x="0" y="181650"/>
                </a:lnTo>
                <a:lnTo>
                  <a:pt x="0" y="132674"/>
                </a:lnTo>
                <a:lnTo>
                  <a:pt x="14996" y="85784"/>
                </a:lnTo>
                <a:lnTo>
                  <a:pt x="44988" y="45148"/>
                </a:lnTo>
                <a:lnTo>
                  <a:pt x="81116" y="20065"/>
                </a:lnTo>
                <a:lnTo>
                  <a:pt x="121160" y="5016"/>
                </a:lnTo>
                <a:lnTo>
                  <a:pt x="163193" y="0"/>
                </a:lnTo>
                <a:lnTo>
                  <a:pt x="205290" y="5016"/>
                </a:lnTo>
                <a:lnTo>
                  <a:pt x="245525" y="20065"/>
                </a:lnTo>
                <a:lnTo>
                  <a:pt x="281970" y="45148"/>
                </a:lnTo>
              </a:path>
            </a:pathLst>
          </a:custGeom>
          <a:ln w="33858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073658" y="4037076"/>
            <a:ext cx="62230" cy="55244"/>
          </a:xfrm>
          <a:custGeom>
            <a:avLst/>
            <a:gdLst/>
            <a:ahLst/>
            <a:cxnLst/>
            <a:rect l="l" t="t" r="r" b="b"/>
            <a:pathLst>
              <a:path w="62230" h="55245">
                <a:moveTo>
                  <a:pt x="61721" y="27432"/>
                </a:moveTo>
                <a:lnTo>
                  <a:pt x="59781" y="16073"/>
                </a:lnTo>
                <a:lnTo>
                  <a:pt x="54197" y="7429"/>
                </a:lnTo>
                <a:lnTo>
                  <a:pt x="45327" y="1928"/>
                </a:lnTo>
                <a:lnTo>
                  <a:pt x="33527" y="0"/>
                </a:lnTo>
                <a:lnTo>
                  <a:pt x="21216" y="1928"/>
                </a:lnTo>
                <a:lnTo>
                  <a:pt x="10477" y="7429"/>
                </a:lnTo>
                <a:lnTo>
                  <a:pt x="2881" y="16073"/>
                </a:lnTo>
                <a:lnTo>
                  <a:pt x="0" y="27432"/>
                </a:lnTo>
                <a:lnTo>
                  <a:pt x="2881" y="38469"/>
                </a:lnTo>
                <a:lnTo>
                  <a:pt x="10477" y="47148"/>
                </a:lnTo>
                <a:lnTo>
                  <a:pt x="21216" y="52828"/>
                </a:lnTo>
                <a:lnTo>
                  <a:pt x="33527" y="54864"/>
                </a:lnTo>
                <a:lnTo>
                  <a:pt x="45327" y="52828"/>
                </a:lnTo>
                <a:lnTo>
                  <a:pt x="54197" y="47148"/>
                </a:lnTo>
                <a:lnTo>
                  <a:pt x="59781" y="38469"/>
                </a:lnTo>
                <a:lnTo>
                  <a:pt x="61721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1127252" y="4024376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011174" y="4498085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7357"/>
                </a:moveTo>
                <a:lnTo>
                  <a:pt x="401556" y="151875"/>
                </a:lnTo>
                <a:lnTo>
                  <a:pt x="386300" y="110245"/>
                </a:lnTo>
                <a:lnTo>
                  <a:pt x="362340" y="73614"/>
                </a:lnTo>
                <a:lnTo>
                  <a:pt x="330876" y="43127"/>
                </a:lnTo>
                <a:lnTo>
                  <a:pt x="293107" y="19931"/>
                </a:lnTo>
                <a:lnTo>
                  <a:pt x="250233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4" y="393954"/>
                </a:lnTo>
                <a:lnTo>
                  <a:pt x="250233" y="388782"/>
                </a:lnTo>
                <a:lnTo>
                  <a:pt x="293107" y="374039"/>
                </a:lnTo>
                <a:lnTo>
                  <a:pt x="330876" y="350886"/>
                </a:lnTo>
                <a:lnTo>
                  <a:pt x="362340" y="320482"/>
                </a:lnTo>
                <a:lnTo>
                  <a:pt x="386300" y="283986"/>
                </a:lnTo>
                <a:lnTo>
                  <a:pt x="401556" y="242558"/>
                </a:lnTo>
                <a:lnTo>
                  <a:pt x="406907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11174" y="4498085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4"/>
                </a:lnTo>
                <a:lnTo>
                  <a:pt x="293107" y="19931"/>
                </a:lnTo>
                <a:lnTo>
                  <a:pt x="330876" y="43127"/>
                </a:lnTo>
                <a:lnTo>
                  <a:pt x="362340" y="73614"/>
                </a:lnTo>
                <a:lnTo>
                  <a:pt x="386300" y="110245"/>
                </a:lnTo>
                <a:lnTo>
                  <a:pt x="401556" y="151875"/>
                </a:lnTo>
                <a:lnTo>
                  <a:pt x="406907" y="197357"/>
                </a:lnTo>
                <a:lnTo>
                  <a:pt x="401556" y="242558"/>
                </a:lnTo>
                <a:lnTo>
                  <a:pt x="386300" y="283986"/>
                </a:lnTo>
                <a:lnTo>
                  <a:pt x="362340" y="320482"/>
                </a:lnTo>
                <a:lnTo>
                  <a:pt x="330876" y="350886"/>
                </a:lnTo>
                <a:lnTo>
                  <a:pt x="293107" y="374039"/>
                </a:lnTo>
                <a:lnTo>
                  <a:pt x="250233" y="388782"/>
                </a:lnTo>
                <a:lnTo>
                  <a:pt x="203454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3385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11174" y="4498085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406907" y="197357"/>
                </a:moveTo>
                <a:lnTo>
                  <a:pt x="401556" y="151875"/>
                </a:lnTo>
                <a:lnTo>
                  <a:pt x="386300" y="110245"/>
                </a:lnTo>
                <a:lnTo>
                  <a:pt x="362340" y="73614"/>
                </a:lnTo>
                <a:lnTo>
                  <a:pt x="330876" y="43127"/>
                </a:lnTo>
                <a:lnTo>
                  <a:pt x="293107" y="19931"/>
                </a:lnTo>
                <a:lnTo>
                  <a:pt x="250233" y="5174"/>
                </a:lnTo>
                <a:lnTo>
                  <a:pt x="203453" y="0"/>
                </a:lnTo>
                <a:lnTo>
                  <a:pt x="156674" y="5174"/>
                </a:lnTo>
                <a:lnTo>
                  <a:pt x="113800" y="19931"/>
                </a:lnTo>
                <a:lnTo>
                  <a:pt x="76031" y="43127"/>
                </a:lnTo>
                <a:lnTo>
                  <a:pt x="44567" y="73614"/>
                </a:lnTo>
                <a:lnTo>
                  <a:pt x="20607" y="110245"/>
                </a:lnTo>
                <a:lnTo>
                  <a:pt x="5351" y="151875"/>
                </a:lnTo>
                <a:lnTo>
                  <a:pt x="0" y="197358"/>
                </a:lnTo>
                <a:lnTo>
                  <a:pt x="5351" y="242558"/>
                </a:lnTo>
                <a:lnTo>
                  <a:pt x="20607" y="283986"/>
                </a:lnTo>
                <a:lnTo>
                  <a:pt x="44567" y="320482"/>
                </a:lnTo>
                <a:lnTo>
                  <a:pt x="76031" y="350886"/>
                </a:lnTo>
                <a:lnTo>
                  <a:pt x="113800" y="374039"/>
                </a:lnTo>
                <a:lnTo>
                  <a:pt x="156674" y="388782"/>
                </a:lnTo>
                <a:lnTo>
                  <a:pt x="203454" y="393954"/>
                </a:lnTo>
                <a:lnTo>
                  <a:pt x="250233" y="388782"/>
                </a:lnTo>
                <a:lnTo>
                  <a:pt x="293107" y="374039"/>
                </a:lnTo>
                <a:lnTo>
                  <a:pt x="330876" y="350886"/>
                </a:lnTo>
                <a:lnTo>
                  <a:pt x="362340" y="320482"/>
                </a:lnTo>
                <a:lnTo>
                  <a:pt x="386300" y="283986"/>
                </a:lnTo>
                <a:lnTo>
                  <a:pt x="401556" y="242558"/>
                </a:lnTo>
                <a:lnTo>
                  <a:pt x="406907" y="197357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11174" y="4498085"/>
            <a:ext cx="407034" cy="394335"/>
          </a:xfrm>
          <a:custGeom>
            <a:avLst/>
            <a:gdLst/>
            <a:ahLst/>
            <a:cxnLst/>
            <a:rect l="l" t="t" r="r" b="b"/>
            <a:pathLst>
              <a:path w="407034" h="394335">
                <a:moveTo>
                  <a:pt x="203453" y="0"/>
                </a:moveTo>
                <a:lnTo>
                  <a:pt x="250233" y="5174"/>
                </a:lnTo>
                <a:lnTo>
                  <a:pt x="293107" y="19931"/>
                </a:lnTo>
                <a:lnTo>
                  <a:pt x="330876" y="43127"/>
                </a:lnTo>
                <a:lnTo>
                  <a:pt x="362340" y="73614"/>
                </a:lnTo>
                <a:lnTo>
                  <a:pt x="386300" y="110245"/>
                </a:lnTo>
                <a:lnTo>
                  <a:pt x="401556" y="151875"/>
                </a:lnTo>
                <a:lnTo>
                  <a:pt x="406907" y="197357"/>
                </a:lnTo>
                <a:lnTo>
                  <a:pt x="401556" y="242558"/>
                </a:lnTo>
                <a:lnTo>
                  <a:pt x="386300" y="283986"/>
                </a:lnTo>
                <a:lnTo>
                  <a:pt x="362340" y="320482"/>
                </a:lnTo>
                <a:lnTo>
                  <a:pt x="330876" y="350886"/>
                </a:lnTo>
                <a:lnTo>
                  <a:pt x="293107" y="374039"/>
                </a:lnTo>
                <a:lnTo>
                  <a:pt x="250233" y="388782"/>
                </a:lnTo>
                <a:lnTo>
                  <a:pt x="203454" y="393954"/>
                </a:lnTo>
                <a:lnTo>
                  <a:pt x="156674" y="388782"/>
                </a:lnTo>
                <a:lnTo>
                  <a:pt x="113800" y="374039"/>
                </a:lnTo>
                <a:lnTo>
                  <a:pt x="76031" y="350886"/>
                </a:lnTo>
                <a:lnTo>
                  <a:pt x="44567" y="320482"/>
                </a:lnTo>
                <a:lnTo>
                  <a:pt x="20607" y="283986"/>
                </a:lnTo>
                <a:lnTo>
                  <a:pt x="5351" y="242558"/>
                </a:lnTo>
                <a:lnTo>
                  <a:pt x="0" y="197358"/>
                </a:lnTo>
                <a:lnTo>
                  <a:pt x="5351" y="151875"/>
                </a:lnTo>
                <a:lnTo>
                  <a:pt x="20607" y="110245"/>
                </a:lnTo>
                <a:lnTo>
                  <a:pt x="44567" y="73614"/>
                </a:lnTo>
                <a:lnTo>
                  <a:pt x="76031" y="43127"/>
                </a:lnTo>
                <a:lnTo>
                  <a:pt x="113800" y="19931"/>
                </a:lnTo>
                <a:lnTo>
                  <a:pt x="156674" y="5174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045463" y="4530852"/>
            <a:ext cx="333375" cy="328930"/>
          </a:xfrm>
          <a:custGeom>
            <a:avLst/>
            <a:gdLst/>
            <a:ahLst/>
            <a:cxnLst/>
            <a:rect l="l" t="t" r="r" b="b"/>
            <a:pathLst>
              <a:path w="333375" h="328929">
                <a:moveTo>
                  <a:pt x="332994" y="164592"/>
                </a:moveTo>
                <a:lnTo>
                  <a:pt x="327130" y="120120"/>
                </a:lnTo>
                <a:lnTo>
                  <a:pt x="310472" y="80602"/>
                </a:lnTo>
                <a:lnTo>
                  <a:pt x="284416" y="47434"/>
                </a:lnTo>
                <a:lnTo>
                  <a:pt x="250359" y="22013"/>
                </a:lnTo>
                <a:lnTo>
                  <a:pt x="209698" y="5736"/>
                </a:lnTo>
                <a:lnTo>
                  <a:pt x="163830" y="0"/>
                </a:lnTo>
                <a:lnTo>
                  <a:pt x="120209" y="5736"/>
                </a:lnTo>
                <a:lnTo>
                  <a:pt x="81054" y="22013"/>
                </a:lnTo>
                <a:lnTo>
                  <a:pt x="47910" y="47434"/>
                </a:lnTo>
                <a:lnTo>
                  <a:pt x="22323" y="80602"/>
                </a:lnTo>
                <a:lnTo>
                  <a:pt x="5838" y="120120"/>
                </a:lnTo>
                <a:lnTo>
                  <a:pt x="0" y="164592"/>
                </a:lnTo>
                <a:lnTo>
                  <a:pt x="5838" y="206890"/>
                </a:lnTo>
                <a:lnTo>
                  <a:pt x="22323" y="245674"/>
                </a:lnTo>
                <a:lnTo>
                  <a:pt x="47910" y="279082"/>
                </a:lnTo>
                <a:lnTo>
                  <a:pt x="81054" y="305251"/>
                </a:lnTo>
                <a:lnTo>
                  <a:pt x="120209" y="322318"/>
                </a:lnTo>
                <a:lnTo>
                  <a:pt x="122399" y="322625"/>
                </a:lnTo>
                <a:lnTo>
                  <a:pt x="122399" y="235673"/>
                </a:lnTo>
                <a:lnTo>
                  <a:pt x="130076" y="203143"/>
                </a:lnTo>
                <a:lnTo>
                  <a:pt x="153162" y="168497"/>
                </a:lnTo>
                <a:lnTo>
                  <a:pt x="186153" y="140264"/>
                </a:lnTo>
                <a:lnTo>
                  <a:pt x="223548" y="126975"/>
                </a:lnTo>
                <a:lnTo>
                  <a:pt x="259842" y="137160"/>
                </a:lnTo>
                <a:lnTo>
                  <a:pt x="277594" y="156662"/>
                </a:lnTo>
                <a:lnTo>
                  <a:pt x="292131" y="179451"/>
                </a:lnTo>
                <a:lnTo>
                  <a:pt x="308812" y="187952"/>
                </a:lnTo>
                <a:lnTo>
                  <a:pt x="332994" y="164592"/>
                </a:lnTo>
                <a:close/>
              </a:path>
              <a:path w="333375" h="328929">
                <a:moveTo>
                  <a:pt x="194250" y="306526"/>
                </a:moveTo>
                <a:lnTo>
                  <a:pt x="187737" y="288702"/>
                </a:lnTo>
                <a:lnTo>
                  <a:pt x="162222" y="273022"/>
                </a:lnTo>
                <a:lnTo>
                  <a:pt x="135636" y="257556"/>
                </a:lnTo>
                <a:lnTo>
                  <a:pt x="122399" y="235673"/>
                </a:lnTo>
                <a:lnTo>
                  <a:pt x="122399" y="322625"/>
                </a:lnTo>
                <a:lnTo>
                  <a:pt x="163830" y="328422"/>
                </a:lnTo>
                <a:lnTo>
                  <a:pt x="194250" y="306526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096517" y="4580382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70">
                <a:moveTo>
                  <a:pt x="230885" y="0"/>
                </a:moveTo>
                <a:lnTo>
                  <a:pt x="260878" y="40635"/>
                </a:lnTo>
                <a:lnTo>
                  <a:pt x="275874" y="87526"/>
                </a:lnTo>
                <a:lnTo>
                  <a:pt x="275874" y="136501"/>
                </a:lnTo>
                <a:lnTo>
                  <a:pt x="260878" y="183392"/>
                </a:lnTo>
                <a:lnTo>
                  <a:pt x="230885" y="224028"/>
                </a:lnTo>
                <a:lnTo>
                  <a:pt x="186757" y="252923"/>
                </a:lnTo>
                <a:lnTo>
                  <a:pt x="138092" y="267370"/>
                </a:lnTo>
                <a:lnTo>
                  <a:pt x="88404" y="267370"/>
                </a:lnTo>
                <a:lnTo>
                  <a:pt x="41202" y="252923"/>
                </a:lnTo>
                <a:lnTo>
                  <a:pt x="0" y="224028"/>
                </a:lnTo>
              </a:path>
            </a:pathLst>
          </a:custGeom>
          <a:ln w="33858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051529" y="4540567"/>
            <a:ext cx="282575" cy="269240"/>
          </a:xfrm>
          <a:custGeom>
            <a:avLst/>
            <a:gdLst/>
            <a:ahLst/>
            <a:cxnLst/>
            <a:rect l="l" t="t" r="r" b="b"/>
            <a:pathLst>
              <a:path w="282575" h="269239">
                <a:moveTo>
                  <a:pt x="44988" y="269176"/>
                </a:moveTo>
                <a:lnTo>
                  <a:pt x="14996" y="228540"/>
                </a:lnTo>
                <a:lnTo>
                  <a:pt x="0" y="181650"/>
                </a:lnTo>
                <a:lnTo>
                  <a:pt x="0" y="132674"/>
                </a:lnTo>
                <a:lnTo>
                  <a:pt x="14996" y="85784"/>
                </a:lnTo>
                <a:lnTo>
                  <a:pt x="44988" y="45148"/>
                </a:lnTo>
                <a:lnTo>
                  <a:pt x="81116" y="20065"/>
                </a:lnTo>
                <a:lnTo>
                  <a:pt x="121160" y="5016"/>
                </a:lnTo>
                <a:lnTo>
                  <a:pt x="163193" y="0"/>
                </a:lnTo>
                <a:lnTo>
                  <a:pt x="205290" y="5016"/>
                </a:lnTo>
                <a:lnTo>
                  <a:pt x="245525" y="20065"/>
                </a:lnTo>
                <a:lnTo>
                  <a:pt x="281970" y="45148"/>
                </a:lnTo>
              </a:path>
            </a:pathLst>
          </a:custGeom>
          <a:ln w="33858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073658" y="4563617"/>
            <a:ext cx="62230" cy="55244"/>
          </a:xfrm>
          <a:custGeom>
            <a:avLst/>
            <a:gdLst/>
            <a:ahLst/>
            <a:cxnLst/>
            <a:rect l="l" t="t" r="r" b="b"/>
            <a:pathLst>
              <a:path w="62230" h="55245">
                <a:moveTo>
                  <a:pt x="61721" y="27431"/>
                </a:moveTo>
                <a:lnTo>
                  <a:pt x="59781" y="16394"/>
                </a:lnTo>
                <a:lnTo>
                  <a:pt x="54197" y="7715"/>
                </a:lnTo>
                <a:lnTo>
                  <a:pt x="45327" y="2035"/>
                </a:lnTo>
                <a:lnTo>
                  <a:pt x="33527" y="0"/>
                </a:lnTo>
                <a:lnTo>
                  <a:pt x="21216" y="2035"/>
                </a:lnTo>
                <a:lnTo>
                  <a:pt x="10477" y="7715"/>
                </a:lnTo>
                <a:lnTo>
                  <a:pt x="2881" y="16394"/>
                </a:lnTo>
                <a:lnTo>
                  <a:pt x="0" y="27431"/>
                </a:lnTo>
                <a:lnTo>
                  <a:pt x="2881" y="38790"/>
                </a:lnTo>
                <a:lnTo>
                  <a:pt x="10477" y="47434"/>
                </a:lnTo>
                <a:lnTo>
                  <a:pt x="21216" y="52935"/>
                </a:lnTo>
                <a:lnTo>
                  <a:pt x="33527" y="54863"/>
                </a:lnTo>
                <a:lnTo>
                  <a:pt x="45327" y="52935"/>
                </a:lnTo>
                <a:lnTo>
                  <a:pt x="54197" y="47434"/>
                </a:lnTo>
                <a:lnTo>
                  <a:pt x="59781" y="38790"/>
                </a:lnTo>
                <a:lnTo>
                  <a:pt x="61721" y="27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1127252" y="4550917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004316" y="5551932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6595"/>
                </a:moveTo>
                <a:lnTo>
                  <a:pt x="400836" y="151395"/>
                </a:lnTo>
                <a:lnTo>
                  <a:pt x="385689" y="109967"/>
                </a:lnTo>
                <a:lnTo>
                  <a:pt x="361878" y="73471"/>
                </a:lnTo>
                <a:lnTo>
                  <a:pt x="330576" y="43067"/>
                </a:lnTo>
                <a:lnTo>
                  <a:pt x="292956" y="19914"/>
                </a:lnTo>
                <a:lnTo>
                  <a:pt x="250191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4" y="393954"/>
                </a:lnTo>
                <a:lnTo>
                  <a:pt x="250191" y="388779"/>
                </a:lnTo>
                <a:lnTo>
                  <a:pt x="292956" y="374022"/>
                </a:lnTo>
                <a:lnTo>
                  <a:pt x="330576" y="350826"/>
                </a:lnTo>
                <a:lnTo>
                  <a:pt x="361878" y="320339"/>
                </a:lnTo>
                <a:lnTo>
                  <a:pt x="385689" y="283708"/>
                </a:lnTo>
                <a:lnTo>
                  <a:pt x="400836" y="242078"/>
                </a:lnTo>
                <a:lnTo>
                  <a:pt x="406145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04316" y="5551932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3453" y="0"/>
                </a:moveTo>
                <a:lnTo>
                  <a:pt x="250191" y="5171"/>
                </a:lnTo>
                <a:lnTo>
                  <a:pt x="292956" y="19914"/>
                </a:lnTo>
                <a:lnTo>
                  <a:pt x="330576" y="43067"/>
                </a:lnTo>
                <a:lnTo>
                  <a:pt x="361878" y="73471"/>
                </a:lnTo>
                <a:lnTo>
                  <a:pt x="385689" y="109967"/>
                </a:lnTo>
                <a:lnTo>
                  <a:pt x="400836" y="151395"/>
                </a:lnTo>
                <a:lnTo>
                  <a:pt x="406145" y="196595"/>
                </a:lnTo>
                <a:lnTo>
                  <a:pt x="400836" y="242078"/>
                </a:lnTo>
                <a:lnTo>
                  <a:pt x="385689" y="283708"/>
                </a:lnTo>
                <a:lnTo>
                  <a:pt x="361878" y="320339"/>
                </a:lnTo>
                <a:lnTo>
                  <a:pt x="330576" y="350826"/>
                </a:lnTo>
                <a:lnTo>
                  <a:pt x="292956" y="374022"/>
                </a:lnTo>
                <a:lnTo>
                  <a:pt x="250191" y="388779"/>
                </a:lnTo>
                <a:lnTo>
                  <a:pt x="203454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3385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04316" y="5551932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406145" y="196595"/>
                </a:moveTo>
                <a:lnTo>
                  <a:pt x="400836" y="151395"/>
                </a:lnTo>
                <a:lnTo>
                  <a:pt x="385689" y="109967"/>
                </a:lnTo>
                <a:lnTo>
                  <a:pt x="361878" y="73471"/>
                </a:lnTo>
                <a:lnTo>
                  <a:pt x="330576" y="43067"/>
                </a:lnTo>
                <a:lnTo>
                  <a:pt x="292956" y="19914"/>
                </a:lnTo>
                <a:lnTo>
                  <a:pt x="250191" y="5171"/>
                </a:lnTo>
                <a:lnTo>
                  <a:pt x="203453" y="0"/>
                </a:lnTo>
                <a:lnTo>
                  <a:pt x="156674" y="5171"/>
                </a:lnTo>
                <a:lnTo>
                  <a:pt x="113800" y="19914"/>
                </a:lnTo>
                <a:lnTo>
                  <a:pt x="76031" y="43067"/>
                </a:lnTo>
                <a:lnTo>
                  <a:pt x="44567" y="73471"/>
                </a:lnTo>
                <a:lnTo>
                  <a:pt x="20607" y="109967"/>
                </a:lnTo>
                <a:lnTo>
                  <a:pt x="5351" y="151395"/>
                </a:lnTo>
                <a:lnTo>
                  <a:pt x="0" y="196596"/>
                </a:lnTo>
                <a:lnTo>
                  <a:pt x="5351" y="242078"/>
                </a:lnTo>
                <a:lnTo>
                  <a:pt x="20607" y="283708"/>
                </a:lnTo>
                <a:lnTo>
                  <a:pt x="44567" y="320339"/>
                </a:lnTo>
                <a:lnTo>
                  <a:pt x="76031" y="350826"/>
                </a:lnTo>
                <a:lnTo>
                  <a:pt x="113800" y="374022"/>
                </a:lnTo>
                <a:lnTo>
                  <a:pt x="156674" y="388779"/>
                </a:lnTo>
                <a:lnTo>
                  <a:pt x="203454" y="393954"/>
                </a:lnTo>
                <a:lnTo>
                  <a:pt x="250191" y="388779"/>
                </a:lnTo>
                <a:lnTo>
                  <a:pt x="292956" y="374022"/>
                </a:lnTo>
                <a:lnTo>
                  <a:pt x="330576" y="350826"/>
                </a:lnTo>
                <a:lnTo>
                  <a:pt x="361878" y="320339"/>
                </a:lnTo>
                <a:lnTo>
                  <a:pt x="385689" y="283708"/>
                </a:lnTo>
                <a:lnTo>
                  <a:pt x="400836" y="242078"/>
                </a:lnTo>
                <a:lnTo>
                  <a:pt x="406145" y="196595"/>
                </a:lnTo>
                <a:close/>
              </a:path>
            </a:pathLst>
          </a:custGeom>
          <a:solidFill>
            <a:srgbClr val="F1E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04316" y="5551932"/>
            <a:ext cx="406400" cy="394335"/>
          </a:xfrm>
          <a:custGeom>
            <a:avLst/>
            <a:gdLst/>
            <a:ahLst/>
            <a:cxnLst/>
            <a:rect l="l" t="t" r="r" b="b"/>
            <a:pathLst>
              <a:path w="406400" h="394335">
                <a:moveTo>
                  <a:pt x="203453" y="0"/>
                </a:moveTo>
                <a:lnTo>
                  <a:pt x="250191" y="5171"/>
                </a:lnTo>
                <a:lnTo>
                  <a:pt x="292956" y="19914"/>
                </a:lnTo>
                <a:lnTo>
                  <a:pt x="330576" y="43067"/>
                </a:lnTo>
                <a:lnTo>
                  <a:pt x="361878" y="73471"/>
                </a:lnTo>
                <a:lnTo>
                  <a:pt x="385689" y="109967"/>
                </a:lnTo>
                <a:lnTo>
                  <a:pt x="400836" y="151395"/>
                </a:lnTo>
                <a:lnTo>
                  <a:pt x="406145" y="196595"/>
                </a:lnTo>
                <a:lnTo>
                  <a:pt x="400836" y="242078"/>
                </a:lnTo>
                <a:lnTo>
                  <a:pt x="385689" y="283708"/>
                </a:lnTo>
                <a:lnTo>
                  <a:pt x="361878" y="320339"/>
                </a:lnTo>
                <a:lnTo>
                  <a:pt x="330576" y="350826"/>
                </a:lnTo>
                <a:lnTo>
                  <a:pt x="292956" y="374022"/>
                </a:lnTo>
                <a:lnTo>
                  <a:pt x="250191" y="388779"/>
                </a:lnTo>
                <a:lnTo>
                  <a:pt x="203454" y="393954"/>
                </a:lnTo>
                <a:lnTo>
                  <a:pt x="156674" y="388779"/>
                </a:lnTo>
                <a:lnTo>
                  <a:pt x="113800" y="374022"/>
                </a:lnTo>
                <a:lnTo>
                  <a:pt x="76031" y="350826"/>
                </a:lnTo>
                <a:lnTo>
                  <a:pt x="44567" y="320339"/>
                </a:lnTo>
                <a:lnTo>
                  <a:pt x="20607" y="283708"/>
                </a:lnTo>
                <a:lnTo>
                  <a:pt x="5351" y="242078"/>
                </a:lnTo>
                <a:lnTo>
                  <a:pt x="0" y="196596"/>
                </a:lnTo>
                <a:lnTo>
                  <a:pt x="5351" y="151395"/>
                </a:lnTo>
                <a:lnTo>
                  <a:pt x="20607" y="109967"/>
                </a:lnTo>
                <a:lnTo>
                  <a:pt x="44567" y="73471"/>
                </a:lnTo>
                <a:lnTo>
                  <a:pt x="76031" y="43067"/>
                </a:lnTo>
                <a:lnTo>
                  <a:pt x="113800" y="19914"/>
                </a:lnTo>
                <a:lnTo>
                  <a:pt x="156674" y="5171"/>
                </a:lnTo>
                <a:lnTo>
                  <a:pt x="203453" y="0"/>
                </a:lnTo>
                <a:close/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37844" y="5584697"/>
            <a:ext cx="333375" cy="328930"/>
          </a:xfrm>
          <a:custGeom>
            <a:avLst/>
            <a:gdLst/>
            <a:ahLst/>
            <a:cxnLst/>
            <a:rect l="l" t="t" r="r" b="b"/>
            <a:pathLst>
              <a:path w="333375" h="328929">
                <a:moveTo>
                  <a:pt x="332994" y="163829"/>
                </a:moveTo>
                <a:lnTo>
                  <a:pt x="327130" y="119415"/>
                </a:lnTo>
                <a:lnTo>
                  <a:pt x="310472" y="80038"/>
                </a:lnTo>
                <a:lnTo>
                  <a:pt x="284416" y="47053"/>
                </a:lnTo>
                <a:lnTo>
                  <a:pt x="250359" y="21815"/>
                </a:lnTo>
                <a:lnTo>
                  <a:pt x="209698" y="5679"/>
                </a:lnTo>
                <a:lnTo>
                  <a:pt x="163830" y="0"/>
                </a:lnTo>
                <a:lnTo>
                  <a:pt x="120473" y="5679"/>
                </a:lnTo>
                <a:lnTo>
                  <a:pt x="81392" y="21815"/>
                </a:lnTo>
                <a:lnTo>
                  <a:pt x="48196" y="47053"/>
                </a:lnTo>
                <a:lnTo>
                  <a:pt x="22493" y="80038"/>
                </a:lnTo>
                <a:lnTo>
                  <a:pt x="5891" y="119415"/>
                </a:lnTo>
                <a:lnTo>
                  <a:pt x="0" y="163829"/>
                </a:lnTo>
                <a:lnTo>
                  <a:pt x="5891" y="206449"/>
                </a:lnTo>
                <a:lnTo>
                  <a:pt x="22493" y="245448"/>
                </a:lnTo>
                <a:lnTo>
                  <a:pt x="48196" y="278987"/>
                </a:lnTo>
                <a:lnTo>
                  <a:pt x="81392" y="305223"/>
                </a:lnTo>
                <a:lnTo>
                  <a:pt x="120473" y="322315"/>
                </a:lnTo>
                <a:lnTo>
                  <a:pt x="122664" y="322623"/>
                </a:lnTo>
                <a:lnTo>
                  <a:pt x="122664" y="234964"/>
                </a:lnTo>
                <a:lnTo>
                  <a:pt x="130414" y="202550"/>
                </a:lnTo>
                <a:lnTo>
                  <a:pt x="153447" y="168020"/>
                </a:lnTo>
                <a:lnTo>
                  <a:pt x="186323" y="139841"/>
                </a:lnTo>
                <a:lnTo>
                  <a:pt x="223601" y="126477"/>
                </a:lnTo>
                <a:lnTo>
                  <a:pt x="259842" y="136397"/>
                </a:lnTo>
                <a:lnTo>
                  <a:pt x="277701" y="156221"/>
                </a:lnTo>
                <a:lnTo>
                  <a:pt x="292417" y="178974"/>
                </a:lnTo>
                <a:lnTo>
                  <a:pt x="309133" y="187297"/>
                </a:lnTo>
                <a:lnTo>
                  <a:pt x="332994" y="163829"/>
                </a:lnTo>
                <a:close/>
              </a:path>
              <a:path w="333375" h="328929">
                <a:moveTo>
                  <a:pt x="194250" y="306514"/>
                </a:moveTo>
                <a:lnTo>
                  <a:pt x="187737" y="288607"/>
                </a:lnTo>
                <a:lnTo>
                  <a:pt x="162222" y="272700"/>
                </a:lnTo>
                <a:lnTo>
                  <a:pt x="135636" y="256793"/>
                </a:lnTo>
                <a:lnTo>
                  <a:pt x="122664" y="234964"/>
                </a:lnTo>
                <a:lnTo>
                  <a:pt x="122664" y="322623"/>
                </a:lnTo>
                <a:lnTo>
                  <a:pt x="163830" y="328421"/>
                </a:lnTo>
                <a:lnTo>
                  <a:pt x="194250" y="306514"/>
                </a:lnTo>
                <a:close/>
              </a:path>
            </a:pathLst>
          </a:custGeom>
          <a:solidFill>
            <a:srgbClr val="F8F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88897" y="5634228"/>
            <a:ext cx="276225" cy="267970"/>
          </a:xfrm>
          <a:custGeom>
            <a:avLst/>
            <a:gdLst/>
            <a:ahLst/>
            <a:cxnLst/>
            <a:rect l="l" t="t" r="r" b="b"/>
            <a:pathLst>
              <a:path w="276225" h="267970">
                <a:moveTo>
                  <a:pt x="231647" y="0"/>
                </a:moveTo>
                <a:lnTo>
                  <a:pt x="261274" y="40635"/>
                </a:lnTo>
                <a:lnTo>
                  <a:pt x="276087" y="87526"/>
                </a:lnTo>
                <a:lnTo>
                  <a:pt x="276087" y="136501"/>
                </a:lnTo>
                <a:lnTo>
                  <a:pt x="261274" y="183392"/>
                </a:lnTo>
                <a:lnTo>
                  <a:pt x="231647" y="224028"/>
                </a:lnTo>
                <a:lnTo>
                  <a:pt x="187512" y="252923"/>
                </a:lnTo>
                <a:lnTo>
                  <a:pt x="138805" y="267370"/>
                </a:lnTo>
                <a:lnTo>
                  <a:pt x="89001" y="267370"/>
                </a:lnTo>
                <a:lnTo>
                  <a:pt x="41574" y="252923"/>
                </a:lnTo>
                <a:lnTo>
                  <a:pt x="0" y="224028"/>
                </a:lnTo>
              </a:path>
            </a:pathLst>
          </a:custGeom>
          <a:ln w="33858">
            <a:solidFill>
              <a:srgbClr val="E9D1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44458" y="5594413"/>
            <a:ext cx="281940" cy="269240"/>
          </a:xfrm>
          <a:custGeom>
            <a:avLst/>
            <a:gdLst/>
            <a:ahLst/>
            <a:cxnLst/>
            <a:rect l="l" t="t" r="r" b="b"/>
            <a:pathLst>
              <a:path w="281940" h="269239">
                <a:moveTo>
                  <a:pt x="44439" y="269176"/>
                </a:moveTo>
                <a:lnTo>
                  <a:pt x="14813" y="228540"/>
                </a:lnTo>
                <a:lnTo>
                  <a:pt x="0" y="181650"/>
                </a:lnTo>
                <a:lnTo>
                  <a:pt x="0" y="132674"/>
                </a:lnTo>
                <a:lnTo>
                  <a:pt x="14813" y="85784"/>
                </a:lnTo>
                <a:lnTo>
                  <a:pt x="44439" y="45148"/>
                </a:lnTo>
                <a:lnTo>
                  <a:pt x="80832" y="20065"/>
                </a:lnTo>
                <a:lnTo>
                  <a:pt x="120950" y="5016"/>
                </a:lnTo>
                <a:lnTo>
                  <a:pt x="162930" y="0"/>
                </a:lnTo>
                <a:lnTo>
                  <a:pt x="204911" y="5016"/>
                </a:lnTo>
                <a:lnTo>
                  <a:pt x="245029" y="20065"/>
                </a:lnTo>
                <a:lnTo>
                  <a:pt x="281421" y="45148"/>
                </a:lnTo>
              </a:path>
            </a:pathLst>
          </a:custGeom>
          <a:ln w="33858">
            <a:solidFill>
              <a:srgbClr val="F7F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66800" y="5617464"/>
            <a:ext cx="62230" cy="55244"/>
          </a:xfrm>
          <a:custGeom>
            <a:avLst/>
            <a:gdLst/>
            <a:ahLst/>
            <a:cxnLst/>
            <a:rect l="l" t="t" r="r" b="b"/>
            <a:pathLst>
              <a:path w="62230" h="55245">
                <a:moveTo>
                  <a:pt x="61721" y="27431"/>
                </a:moveTo>
                <a:lnTo>
                  <a:pt x="59674" y="16073"/>
                </a:lnTo>
                <a:lnTo>
                  <a:pt x="53911" y="7429"/>
                </a:lnTo>
                <a:lnTo>
                  <a:pt x="45005" y="1928"/>
                </a:lnTo>
                <a:lnTo>
                  <a:pt x="33527" y="0"/>
                </a:lnTo>
                <a:lnTo>
                  <a:pt x="21216" y="1928"/>
                </a:lnTo>
                <a:lnTo>
                  <a:pt x="10477" y="7429"/>
                </a:lnTo>
                <a:lnTo>
                  <a:pt x="2881" y="16073"/>
                </a:lnTo>
                <a:lnTo>
                  <a:pt x="0" y="27431"/>
                </a:lnTo>
                <a:lnTo>
                  <a:pt x="2881" y="38469"/>
                </a:lnTo>
                <a:lnTo>
                  <a:pt x="10477" y="47148"/>
                </a:lnTo>
                <a:lnTo>
                  <a:pt x="21216" y="52828"/>
                </a:lnTo>
                <a:lnTo>
                  <a:pt x="33527" y="54863"/>
                </a:lnTo>
                <a:lnTo>
                  <a:pt x="45005" y="52828"/>
                </a:lnTo>
                <a:lnTo>
                  <a:pt x="53911" y="47148"/>
                </a:lnTo>
                <a:lnTo>
                  <a:pt x="59674" y="38469"/>
                </a:lnTo>
                <a:lnTo>
                  <a:pt x="61721" y="27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120394" y="5604764"/>
            <a:ext cx="1701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7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Authentication, authorization, and auditing</a:t>
            </a:r>
            <a:r>
              <a:rPr dirty="0" spc="-110"/>
              <a:t> </a:t>
            </a:r>
            <a:r>
              <a:rPr dirty="0" spc="-5"/>
              <a:t>(AAA)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dirty="0" spc="-5"/>
              <a:t>Copyright IBM Corporation</a:t>
            </a:r>
            <a:r>
              <a:rPr dirty="0" spc="-65"/>
              <a:t> </a:t>
            </a:r>
            <a:r>
              <a:rPr dirty="0" spc="-5"/>
              <a:t>2017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title"/>
          </p:nvPr>
        </p:nvSpPr>
        <p:spPr>
          <a:xfrm>
            <a:off x="298195" y="583946"/>
            <a:ext cx="4883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Access control policy</a:t>
            </a:r>
            <a:r>
              <a:rPr dirty="0" sz="2400" spc="-60"/>
              <a:t> </a:t>
            </a:r>
            <a:r>
              <a:rPr dirty="0" sz="2400" spc="-5"/>
              <a:t>processing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Neil</dc:creator>
  <dc:title>Microsoft PowerPoint - WE7531G01_AAA.pptx</dc:title>
  <dcterms:created xsi:type="dcterms:W3CDTF">2019-08-09T06:28:52Z</dcterms:created>
  <dcterms:modified xsi:type="dcterms:W3CDTF">2019-08-09T06:28:52Z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2019-08-09T00:00:00Z</vt:filetime>
  </property>
</Properties>
</file>