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3" r:id="rId8"/>
    <p:sldId id="264"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9AE120F-8C03-443F-886B-A85B7B2DC74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AE120F-8C03-443F-886B-A85B7B2DC7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AE120F-8C03-443F-886B-A85B7B2DC7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AE120F-8C03-443F-886B-A85B7B2DC7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AE120F-8C03-443F-886B-A85B7B2DC74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AE120F-8C03-443F-886B-A85B7B2DC7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9AE120F-8C03-443F-886B-A85B7B2DC74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9AE120F-8C03-443F-886B-A85B7B2DC7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9AE120F-8C03-443F-886B-A85B7B2DC74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AE120F-8C03-443F-886B-A85B7B2DC74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97828A-EADC-4CEC-8C9D-DB7F85052FDB}" type="datetimeFigureOut">
              <a:rPr lang="en-US" smtClean="0"/>
              <a:t>5/29/2022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AE120F-8C03-443F-886B-A85B7B2DC74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97828A-EADC-4CEC-8C9D-DB7F85052FDB}" type="datetimeFigureOut">
              <a:rPr lang="en-US" smtClean="0"/>
              <a:t>5/29/2022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9AE120F-8C03-443F-886B-A85B7B2DC74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ame-pronunciation-service.azurewebsites.net/swagger-ui/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2204864"/>
            <a:ext cx="7272808" cy="1415772"/>
          </a:xfrm>
          <a:prstGeom prst="rect">
            <a:avLst/>
          </a:prstGeom>
          <a:noFill/>
        </p:spPr>
        <p:txBody>
          <a:bodyPr wrap="square" rtlCol="0">
            <a:spAutoFit/>
          </a:bodyPr>
          <a:lstStyle/>
          <a:p>
            <a:pPr algn="ctr"/>
            <a:r>
              <a:rPr lang="en-IN" sz="4300" dirty="0" smtClean="0">
                <a:solidFill>
                  <a:srgbClr val="0070C0"/>
                </a:solidFill>
                <a:latin typeface="Arial" pitchFamily="34" charset="0"/>
                <a:cs typeface="Arial" pitchFamily="34" charset="0"/>
              </a:rPr>
              <a:t>Hackathon 2022 </a:t>
            </a:r>
          </a:p>
          <a:p>
            <a:pPr algn="ctr"/>
            <a:r>
              <a:rPr lang="en-IN" sz="4300" dirty="0" smtClean="0">
                <a:solidFill>
                  <a:srgbClr val="0070C0"/>
                </a:solidFill>
                <a:latin typeface="Arial" pitchFamily="34" charset="0"/>
                <a:cs typeface="Arial" pitchFamily="34" charset="0"/>
              </a:rPr>
              <a:t>Name Pronunciation Service</a:t>
            </a:r>
            <a:endParaRPr lang="en-US" sz="4300" dirty="0">
              <a:solidFill>
                <a:srgbClr val="0070C0"/>
              </a:solidFill>
              <a:latin typeface="Arial" pitchFamily="34" charset="0"/>
              <a:cs typeface="Arial" pitchFamily="34" charset="0"/>
            </a:endParaRPr>
          </a:p>
        </p:txBody>
      </p:sp>
      <p:sp>
        <p:nvSpPr>
          <p:cNvPr id="6" name="TextBox 5"/>
          <p:cNvSpPr txBox="1"/>
          <p:nvPr/>
        </p:nvSpPr>
        <p:spPr>
          <a:xfrm>
            <a:off x="1691680" y="4509120"/>
            <a:ext cx="3868367" cy="1200329"/>
          </a:xfrm>
          <a:prstGeom prst="rect">
            <a:avLst/>
          </a:prstGeom>
          <a:noFill/>
        </p:spPr>
        <p:txBody>
          <a:bodyPr wrap="none" rtlCol="0">
            <a:spAutoFit/>
          </a:bodyPr>
          <a:lstStyle/>
          <a:p>
            <a:pPr>
              <a:buFont typeface="Arial" pitchFamily="34" charset="0"/>
              <a:buChar char="•"/>
            </a:pPr>
            <a:r>
              <a:rPr lang="en-IN" dirty="0" smtClean="0"/>
              <a:t>  Jagadeesh Kumar Sampatha Rao</a:t>
            </a:r>
          </a:p>
          <a:p>
            <a:pPr>
              <a:buFont typeface="Arial" pitchFamily="34" charset="0"/>
              <a:buChar char="•"/>
            </a:pPr>
            <a:r>
              <a:rPr lang="en-IN" dirty="0" smtClean="0"/>
              <a:t>  Durga Vijay Sunkavalli</a:t>
            </a:r>
          </a:p>
          <a:p>
            <a:pPr>
              <a:buFont typeface="Arial" pitchFamily="34" charset="0"/>
              <a:buChar char="•"/>
            </a:pPr>
            <a:r>
              <a:rPr lang="en-IN" dirty="0" smtClean="0"/>
              <a:t>  Rajasekhar Uppalapati</a:t>
            </a:r>
          </a:p>
          <a:p>
            <a:pPr>
              <a:buFont typeface="Arial" pitchFamily="34" charset="0"/>
              <a:buChar char="•"/>
            </a:pPr>
            <a:r>
              <a:rPr lang="en-IN" dirty="0" smtClean="0"/>
              <a:t>  Durga Dwarapudi</a:t>
            </a:r>
            <a:endParaRPr lang="en-US" dirty="0"/>
          </a:p>
        </p:txBody>
      </p:sp>
      <p:sp>
        <p:nvSpPr>
          <p:cNvPr id="7" name="TextBox 6"/>
          <p:cNvSpPr txBox="1"/>
          <p:nvPr/>
        </p:nvSpPr>
        <p:spPr>
          <a:xfrm>
            <a:off x="1403648" y="6237312"/>
            <a:ext cx="1085554" cy="338554"/>
          </a:xfrm>
          <a:prstGeom prst="rect">
            <a:avLst/>
          </a:prstGeom>
          <a:noFill/>
        </p:spPr>
        <p:txBody>
          <a:bodyPr wrap="none" rtlCol="0">
            <a:spAutoFit/>
          </a:bodyPr>
          <a:lstStyle/>
          <a:p>
            <a:r>
              <a:rPr lang="en-IN" sz="1600" dirty="0" smtClean="0"/>
              <a:t>May 2022</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924944"/>
            <a:ext cx="7498080" cy="1143000"/>
          </a:xfrm>
        </p:spPr>
        <p:txBody>
          <a:bodyPr/>
          <a:lstStyle/>
          <a:p>
            <a:pPr algn="ctr"/>
            <a:r>
              <a:rPr lang="en-IN" dirty="0" smtClean="0">
                <a:latin typeface="Arial" pitchFamily="34" charset="0"/>
                <a:cs typeface="Arial" pitchFamily="34" charset="0"/>
              </a:rPr>
              <a:t>User Stories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2852936"/>
            <a:ext cx="1625766" cy="754053"/>
          </a:xfrm>
          <a:prstGeom prst="rect">
            <a:avLst/>
          </a:prstGeom>
          <a:noFill/>
        </p:spPr>
        <p:txBody>
          <a:bodyPr wrap="none" rtlCol="0">
            <a:spAutoFit/>
          </a:bodyPr>
          <a:lstStyle/>
          <a:p>
            <a:r>
              <a:rPr lang="en-IN" sz="4300" dirty="0" smtClean="0">
                <a:latin typeface="Arial" pitchFamily="34" charset="0"/>
                <a:cs typeface="Arial" pitchFamily="34" charset="0"/>
              </a:rPr>
              <a:t>Q &amp; A</a:t>
            </a:r>
            <a:endParaRPr lang="en-US" sz="43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2852936"/>
            <a:ext cx="2788327" cy="754053"/>
          </a:xfrm>
          <a:prstGeom prst="rect">
            <a:avLst/>
          </a:prstGeom>
          <a:noFill/>
        </p:spPr>
        <p:txBody>
          <a:bodyPr wrap="none" rtlCol="0">
            <a:spAutoFit/>
          </a:bodyPr>
          <a:lstStyle/>
          <a:p>
            <a:r>
              <a:rPr lang="en-IN" sz="4300" dirty="0" smtClean="0">
                <a:latin typeface="Arial" pitchFamily="34" charset="0"/>
                <a:cs typeface="Arial" pitchFamily="34" charset="0"/>
              </a:rPr>
              <a:t>Thank You</a:t>
            </a:r>
            <a:endParaRPr lang="en-US" sz="43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Agenda</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IN" dirty="0" smtClean="0">
                <a:latin typeface="Arial" pitchFamily="34" charset="0"/>
                <a:cs typeface="Arial" pitchFamily="34" charset="0"/>
              </a:rPr>
              <a:t>Problem Statement</a:t>
            </a:r>
          </a:p>
          <a:p>
            <a:r>
              <a:rPr lang="en-IN" dirty="0" smtClean="0">
                <a:latin typeface="Arial" pitchFamily="34" charset="0"/>
                <a:cs typeface="Arial" pitchFamily="34" charset="0"/>
              </a:rPr>
              <a:t>Solution Approach</a:t>
            </a:r>
          </a:p>
          <a:p>
            <a:r>
              <a:rPr lang="en-IN" dirty="0" smtClean="0">
                <a:latin typeface="Arial" pitchFamily="34" charset="0"/>
                <a:cs typeface="Arial" pitchFamily="34" charset="0"/>
              </a:rPr>
              <a:t>Design</a:t>
            </a:r>
          </a:p>
          <a:p>
            <a:r>
              <a:rPr lang="en-IN" dirty="0" smtClean="0">
                <a:latin typeface="Arial" pitchFamily="34" charset="0"/>
                <a:cs typeface="Arial" pitchFamily="34" charset="0"/>
              </a:rPr>
              <a:t>Demo</a:t>
            </a:r>
          </a:p>
          <a:p>
            <a:r>
              <a:rPr lang="en-IN" dirty="0" smtClean="0">
                <a:latin typeface="Arial" pitchFamily="34" charset="0"/>
                <a:cs typeface="Arial" pitchFamily="34" charset="0"/>
              </a:rPr>
              <a:t>Documentation</a:t>
            </a:r>
          </a:p>
          <a:p>
            <a:r>
              <a:rPr lang="en-IN" dirty="0" smtClean="0">
                <a:latin typeface="Arial" pitchFamily="34" charset="0"/>
                <a:cs typeface="Arial" pitchFamily="34" charset="0"/>
              </a:rPr>
              <a:t>User Stories</a:t>
            </a:r>
          </a:p>
          <a:p>
            <a:r>
              <a:rPr lang="en-IN" dirty="0" smtClean="0">
                <a:latin typeface="Arial" pitchFamily="34" charset="0"/>
                <a:cs typeface="Arial" pitchFamily="34" charset="0"/>
              </a:rPr>
              <a:t>Q &amp; A</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Arial" pitchFamily="34" charset="0"/>
                <a:cs typeface="Arial" pitchFamily="34" charset="0"/>
              </a:rPr>
              <a:t>Problem </a:t>
            </a:r>
            <a:r>
              <a:rPr lang="en-IN" dirty="0" smtClean="0">
                <a:latin typeface="Arial" pitchFamily="34" charset="0"/>
                <a:cs typeface="Arial" pitchFamily="34" charset="0"/>
              </a:rPr>
              <a:t>Statement</a:t>
            </a:r>
            <a:endParaRPr lang="en-US" dirty="0">
              <a:latin typeface="Arial" pitchFamily="34" charset="0"/>
              <a:cs typeface="Arial" pitchFamily="34" charset="0"/>
            </a:endParaRPr>
          </a:p>
        </p:txBody>
      </p:sp>
      <p:sp>
        <p:nvSpPr>
          <p:cNvPr id="3" name="Content Placeholder 2"/>
          <p:cNvSpPr>
            <a:spLocks noGrp="1"/>
          </p:cNvSpPr>
          <p:nvPr>
            <p:ph idx="1"/>
          </p:nvPr>
        </p:nvSpPr>
        <p:spPr>
          <a:xfrm>
            <a:off x="1435608" y="1447800"/>
            <a:ext cx="7498080" cy="1981200"/>
          </a:xfrm>
        </p:spPr>
        <p:txBody>
          <a:bodyPr>
            <a:normAutofit/>
          </a:bodyPr>
          <a:lstStyle/>
          <a:p>
            <a:r>
              <a:rPr lang="en-IN" sz="2000" dirty="0" smtClean="0">
                <a:latin typeface="Arial" pitchFamily="34" charset="0"/>
                <a:cs typeface="Arial" pitchFamily="34" charset="0"/>
              </a:rPr>
              <a:t>Employees and contingent workers come form an amazing diversity of backgrounds, and the variety of names within the company is profound. Often, employees find themselves struggling with the pronunciation of others’ names. We need to develop a solution to make it easier for employees to share and understand the pronunciation of others’ names.</a:t>
            </a:r>
            <a:endParaRPr lang="en-US" sz="2000" dirty="0">
              <a:latin typeface="Arial" pitchFamily="34" charset="0"/>
              <a:cs typeface="Arial" pitchFamily="34" charset="0"/>
            </a:endParaRPr>
          </a:p>
        </p:txBody>
      </p:sp>
      <p:sp>
        <p:nvSpPr>
          <p:cNvPr id="4" name="Title 1"/>
          <p:cNvSpPr txBox="1">
            <a:spLocks/>
          </p:cNvSpPr>
          <p:nvPr/>
        </p:nvSpPr>
        <p:spPr>
          <a:xfrm>
            <a:off x="1394400" y="3356992"/>
            <a:ext cx="7498080" cy="792088"/>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300" dirty="0" smtClean="0">
                <a:solidFill>
                  <a:schemeClr val="tx2">
                    <a:satMod val="130000"/>
                  </a:schemeClr>
                </a:solidFill>
                <a:effectLst>
                  <a:outerShdw blurRad="50000" dist="30000" dir="5400000" algn="tl" rotWithShape="0">
                    <a:srgbClr val="000000">
                      <a:alpha val="30000"/>
                    </a:srgbClr>
                  </a:outerShdw>
                </a:effectLst>
                <a:latin typeface="Arial" pitchFamily="34" charset="0"/>
                <a:ea typeface="+mj-ea"/>
                <a:cs typeface="Arial" pitchFamily="34" charset="0"/>
              </a:rPr>
              <a:t>Key Deliverables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Arial" pitchFamily="34" charset="0"/>
              <a:ea typeface="+mj-ea"/>
              <a:cs typeface="Arial" pitchFamily="34" charset="0"/>
            </a:endParaRPr>
          </a:p>
        </p:txBody>
      </p:sp>
      <p:sp>
        <p:nvSpPr>
          <p:cNvPr id="5" name="Content Placeholder 2"/>
          <p:cNvSpPr txBox="1">
            <a:spLocks/>
          </p:cNvSpPr>
          <p:nvPr/>
        </p:nvSpPr>
        <p:spPr>
          <a:xfrm>
            <a:off x="1403648" y="4221088"/>
            <a:ext cx="7498080" cy="2376264"/>
          </a:xfrm>
          <a:prstGeom prst="rect">
            <a:avLst/>
          </a:prstGeom>
        </p:spPr>
        <p:txBody>
          <a:bodyPr>
            <a:normAutofit lnSpcReduction="1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Standard Pronunciation: API to provide</a:t>
            </a:r>
            <a:r>
              <a:rPr lang="en-IN" sz="2000" dirty="0" smtClean="0">
                <a:latin typeface="Arial" pitchFamily="34" charset="0"/>
                <a:cs typeface="Arial" pitchFamily="34" charset="0"/>
              </a:rPr>
              <a:t>s standard aural pronunciation for names, based on rules.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Non-Standard</a:t>
            </a:r>
            <a:r>
              <a:rPr kumimoji="0" lang="en-IN"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Pronunciation: API to override standard pronunciations and provide custom pronunciations for cases where employees prefers pronunciation that differs from the standard solution.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IN" sz="2000" baseline="0" dirty="0" smtClean="0">
                <a:latin typeface="Arial" pitchFamily="34" charset="0"/>
                <a:cs typeface="Arial" pitchFamily="34" charset="0"/>
              </a:rPr>
              <a:t>User interface</a:t>
            </a:r>
            <a:r>
              <a:rPr lang="en-IN" sz="2000" dirty="0" smtClean="0">
                <a:latin typeface="Arial" pitchFamily="34" charset="0"/>
                <a:cs typeface="Arial" pitchFamily="34" charset="0"/>
              </a:rPr>
              <a:t> to intract with to play and record pronunciation.</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Solution Approach</a:t>
            </a:r>
            <a:endParaRPr lang="en-US" dirty="0">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331640" y="1556792"/>
            <a:ext cx="7488832"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24024" y="1181100"/>
            <a:ext cx="6952431" cy="5487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cont…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87624" y="1556791"/>
            <a:ext cx="7956375" cy="5040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cont…</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71601" y="1340768"/>
            <a:ext cx="7920879" cy="51125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2852936"/>
            <a:ext cx="1654620" cy="754053"/>
          </a:xfrm>
          <a:prstGeom prst="rect">
            <a:avLst/>
          </a:prstGeom>
          <a:noFill/>
        </p:spPr>
        <p:txBody>
          <a:bodyPr wrap="none" rtlCol="0">
            <a:spAutoFit/>
          </a:bodyPr>
          <a:lstStyle/>
          <a:p>
            <a:r>
              <a:rPr lang="en-IN" sz="4300" dirty="0" smtClean="0">
                <a:latin typeface="Arial" pitchFamily="34" charset="0"/>
                <a:cs typeface="Arial" pitchFamily="34" charset="0"/>
              </a:rPr>
              <a:t>Demo</a:t>
            </a:r>
            <a:endParaRPr lang="en-US" sz="43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Documentation</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IN" dirty="0" smtClean="0">
                <a:latin typeface="Arial" pitchFamily="34" charset="0"/>
                <a:cs typeface="Arial" pitchFamily="34" charset="0"/>
              </a:rPr>
              <a:t>Open API – Services Documentation</a:t>
            </a:r>
          </a:p>
          <a:p>
            <a:pPr>
              <a:buNone/>
            </a:pPr>
            <a:r>
              <a:rPr lang="en-IN" dirty="0" smtClean="0">
                <a:latin typeface="Arial" pitchFamily="34" charset="0"/>
                <a:cs typeface="Arial" pitchFamily="34" charset="0"/>
              </a:rPr>
              <a:t>	</a:t>
            </a:r>
            <a:r>
              <a:rPr lang="en-IN" sz="1400" dirty="0" smtClean="0">
                <a:latin typeface="Arial" pitchFamily="34" charset="0"/>
                <a:cs typeface="Arial" pitchFamily="34" charset="0"/>
              </a:rPr>
              <a:t> </a:t>
            </a:r>
            <a:r>
              <a:rPr lang="en-IN" sz="1400" dirty="0" smtClean="0">
                <a:latin typeface="Arial" pitchFamily="34" charset="0"/>
                <a:cs typeface="Arial" pitchFamily="34" charset="0"/>
                <a:hlinkClick r:id="rId2"/>
              </a:rPr>
              <a:t>https://</a:t>
            </a:r>
            <a:r>
              <a:rPr lang="en-IN" sz="1400" dirty="0" smtClean="0">
                <a:latin typeface="Arial" pitchFamily="34" charset="0"/>
                <a:cs typeface="Arial" pitchFamily="34" charset="0"/>
                <a:hlinkClick r:id="rId2"/>
              </a:rPr>
              <a:t>name-pronunciation-service.azurewebsites.net/swagger-ui/index.html</a:t>
            </a:r>
            <a:r>
              <a:rPr lang="en-IN" sz="1400" dirty="0" smtClean="0">
                <a:latin typeface="Arial" pitchFamily="34" charset="0"/>
                <a:cs typeface="Arial" pitchFamily="34" charset="0"/>
              </a:rPr>
              <a:t> </a:t>
            </a:r>
          </a:p>
          <a:p>
            <a:r>
              <a:rPr lang="en-IN" dirty="0" smtClean="0">
                <a:latin typeface="Arial" pitchFamily="34" charset="0"/>
                <a:cs typeface="Arial" pitchFamily="34" charset="0"/>
              </a:rPr>
              <a:t>Junits</a:t>
            </a:r>
          </a:p>
          <a:p>
            <a:r>
              <a:rPr lang="en-IN" dirty="0" smtClean="0">
                <a:latin typeface="Arial" pitchFamily="34" charset="0"/>
                <a:cs typeface="Arial" pitchFamily="34" charset="0"/>
              </a:rPr>
              <a:t>Run Book</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1222</TotalTime>
  <Words>174</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Slide 1</vt:lpstr>
      <vt:lpstr>Agenda</vt:lpstr>
      <vt:lpstr>Problem Statement</vt:lpstr>
      <vt:lpstr>Solution Approach</vt:lpstr>
      <vt:lpstr>Design</vt:lpstr>
      <vt:lpstr>Design cont…</vt:lpstr>
      <vt:lpstr>Design cont…</vt:lpstr>
      <vt:lpstr>Slide 8</vt:lpstr>
      <vt:lpstr>Documentation</vt:lpstr>
      <vt:lpstr>User Stories</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Jagadeesh Kumar</dc:creator>
  <cp:lastModifiedBy>Jagadeesh Kumar</cp:lastModifiedBy>
  <cp:revision>10</cp:revision>
  <dcterms:created xsi:type="dcterms:W3CDTF">2022-05-29T07:50:12Z</dcterms:created>
  <dcterms:modified xsi:type="dcterms:W3CDTF">2022-05-30T04:12:49Z</dcterms:modified>
</cp:coreProperties>
</file>