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5"/>
  </p:notesMasterIdLst>
  <p:sldIdLst>
    <p:sldId id="271" r:id="rId2"/>
    <p:sldId id="257" r:id="rId3"/>
    <p:sldId id="258" r:id="rId4"/>
    <p:sldId id="259" r:id="rId5"/>
    <p:sldId id="267" r:id="rId6"/>
    <p:sldId id="265" r:id="rId7"/>
    <p:sldId id="266" r:id="rId8"/>
    <p:sldId id="260" r:id="rId9"/>
    <p:sldId id="268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701"/>
  </p:normalViewPr>
  <p:slideViewPr>
    <p:cSldViewPr snapToGrid="0">
      <p:cViewPr>
        <p:scale>
          <a:sx n="89" d="100"/>
          <a:sy n="89" d="100"/>
        </p:scale>
        <p:origin x="8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C9802-B88A-4F3A-836B-98FDC7662538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9EA939-2D57-4A62-98C2-B6CC399F6605}">
      <dgm:prSet/>
      <dgm:spPr/>
      <dgm:t>
        <a:bodyPr/>
        <a:lstStyle/>
        <a:p>
          <a:r>
            <a:rPr lang="en-US" dirty="0" smtClean="0"/>
            <a:t>Construction </a:t>
          </a:r>
          <a:r>
            <a:rPr lang="en-US" dirty="0"/>
            <a:t>of a scientific calculator with some arithmetic, trigonometric and conversion functions embedded in it.</a:t>
          </a:r>
        </a:p>
      </dgm:t>
    </dgm:pt>
    <dgm:pt modelId="{FA58B173-D1B5-434F-B12D-FA5F4909938B}" type="parTrans" cxnId="{8417FEE0-02E9-49CE-B6DE-C38D89B6FD92}">
      <dgm:prSet/>
      <dgm:spPr/>
      <dgm:t>
        <a:bodyPr/>
        <a:lstStyle/>
        <a:p>
          <a:endParaRPr lang="en-US"/>
        </a:p>
      </dgm:t>
    </dgm:pt>
    <dgm:pt modelId="{C8EB9C77-B4B9-4F4B-A5EC-41295A8178BA}" type="sibTrans" cxnId="{8417FEE0-02E9-49CE-B6DE-C38D89B6FD92}">
      <dgm:prSet/>
      <dgm:spPr/>
      <dgm:t>
        <a:bodyPr/>
        <a:lstStyle/>
        <a:p>
          <a:endParaRPr lang="en-US"/>
        </a:p>
      </dgm:t>
    </dgm:pt>
    <dgm:pt modelId="{B3EE9E60-32AE-48D3-97C5-B265BD235B5F}">
      <dgm:prSet/>
      <dgm:spPr/>
      <dgm:t>
        <a:bodyPr/>
        <a:lstStyle/>
        <a:p>
          <a:r>
            <a:rPr lang="en-US" dirty="0"/>
            <a:t>Implementation </a:t>
          </a:r>
          <a:r>
            <a:rPr lang="en-US" dirty="0" smtClean="0"/>
            <a:t>using </a:t>
          </a:r>
          <a:r>
            <a:rPr lang="en-US" dirty="0"/>
            <a:t>two powerful tools capable of processing expressions </a:t>
          </a:r>
          <a:endParaRPr lang="en-US" dirty="0" smtClean="0"/>
        </a:p>
        <a:p>
          <a:r>
            <a:rPr lang="en-US" dirty="0" smtClean="0"/>
            <a:t>Lex </a:t>
          </a:r>
          <a:r>
            <a:rPr lang="en-US" dirty="0"/>
            <a:t>and </a:t>
          </a:r>
          <a:r>
            <a:rPr lang="en-US" dirty="0" smtClean="0"/>
            <a:t>YACC </a:t>
          </a:r>
        </a:p>
        <a:p>
          <a:r>
            <a:rPr lang="en-US" dirty="0" smtClean="0"/>
            <a:t>(</a:t>
          </a:r>
          <a:r>
            <a:rPr lang="en-US" dirty="0"/>
            <a:t>Yet Another Compiler Compiler)</a:t>
          </a:r>
        </a:p>
      </dgm:t>
    </dgm:pt>
    <dgm:pt modelId="{A91686E9-73D1-450D-BA98-67CBA6DF880D}" type="parTrans" cxnId="{153BACD4-2471-40A9-890C-E442CD2471B4}">
      <dgm:prSet/>
      <dgm:spPr/>
      <dgm:t>
        <a:bodyPr/>
        <a:lstStyle/>
        <a:p>
          <a:endParaRPr lang="en-US"/>
        </a:p>
      </dgm:t>
    </dgm:pt>
    <dgm:pt modelId="{F667328E-8C3B-4011-81D8-BB800FFE77DB}" type="sibTrans" cxnId="{153BACD4-2471-40A9-890C-E442CD2471B4}">
      <dgm:prSet/>
      <dgm:spPr/>
      <dgm:t>
        <a:bodyPr/>
        <a:lstStyle/>
        <a:p>
          <a:endParaRPr lang="en-US"/>
        </a:p>
      </dgm:t>
    </dgm:pt>
    <dgm:pt modelId="{9589935C-E9D9-4ED0-8304-D504711188E0}">
      <dgm:prSet/>
      <dgm:spPr/>
      <dgm:t>
        <a:bodyPr/>
        <a:lstStyle/>
        <a:p>
          <a:r>
            <a:rPr lang="en-US" dirty="0"/>
            <a:t>Lex tool provides a table of regular expressions and corresponding program fragments. It is a program generator designed for lexical processing of character input streams</a:t>
          </a:r>
        </a:p>
      </dgm:t>
    </dgm:pt>
    <dgm:pt modelId="{A9A86BD4-D3B6-45F1-B810-83AFD2B92AAD}" type="parTrans" cxnId="{98867A7B-BEE9-49E4-B643-2A62068C8AE1}">
      <dgm:prSet/>
      <dgm:spPr/>
      <dgm:t>
        <a:bodyPr/>
        <a:lstStyle/>
        <a:p>
          <a:endParaRPr lang="en-US"/>
        </a:p>
      </dgm:t>
    </dgm:pt>
    <dgm:pt modelId="{BC436004-3996-4290-AE57-2BB86CD524B8}" type="sibTrans" cxnId="{98867A7B-BEE9-49E4-B643-2A62068C8AE1}">
      <dgm:prSet/>
      <dgm:spPr/>
      <dgm:t>
        <a:bodyPr/>
        <a:lstStyle/>
        <a:p>
          <a:endParaRPr lang="en-US"/>
        </a:p>
      </dgm:t>
    </dgm:pt>
    <dgm:pt modelId="{2754508B-8B98-4228-A58D-EC026345A40C}">
      <dgm:prSet/>
      <dgm:spPr/>
      <dgm:t>
        <a:bodyPr/>
        <a:lstStyle/>
        <a:p>
          <a:r>
            <a:rPr lang="en-US" dirty="0"/>
            <a:t>Grammars for YACC are described using a variant of Backus Naur Form. A BNF grammar is used to express context-free languages.</a:t>
          </a:r>
        </a:p>
      </dgm:t>
    </dgm:pt>
    <dgm:pt modelId="{FF609A75-DA32-4C0B-A28A-2CF116174167}" type="parTrans" cxnId="{19DF062A-5DDE-4C36-86A3-B892F76DF936}">
      <dgm:prSet/>
      <dgm:spPr/>
      <dgm:t>
        <a:bodyPr/>
        <a:lstStyle/>
        <a:p>
          <a:endParaRPr lang="en-US"/>
        </a:p>
      </dgm:t>
    </dgm:pt>
    <dgm:pt modelId="{401D5C39-BA50-4A2C-B7C8-77CEB7BCE2D4}" type="sibTrans" cxnId="{19DF062A-5DDE-4C36-86A3-B892F76DF936}">
      <dgm:prSet/>
      <dgm:spPr/>
      <dgm:t>
        <a:bodyPr/>
        <a:lstStyle/>
        <a:p>
          <a:endParaRPr lang="en-US"/>
        </a:p>
      </dgm:t>
    </dgm:pt>
    <dgm:pt modelId="{BA02EEE1-5FC6-45E6-A718-16E0BF25EAFB}">
      <dgm:prSet/>
      <dgm:spPr/>
      <dgm:t>
        <a:bodyPr/>
        <a:lstStyle/>
        <a:p>
          <a:r>
            <a:rPr lang="en-US" dirty="0"/>
            <a:t>Our calculator takes input in form of an expression and produces necessary output  if expression is correct and an error in case of incorrect input.</a:t>
          </a:r>
        </a:p>
      </dgm:t>
    </dgm:pt>
    <dgm:pt modelId="{5CE359D8-AE3E-4B69-AC69-12D9355121BD}" type="parTrans" cxnId="{7968BBFC-3862-43C4-BB96-01ED8CF54493}">
      <dgm:prSet/>
      <dgm:spPr/>
      <dgm:t>
        <a:bodyPr/>
        <a:lstStyle/>
        <a:p>
          <a:endParaRPr lang="en-US"/>
        </a:p>
      </dgm:t>
    </dgm:pt>
    <dgm:pt modelId="{EEE14650-4617-4E0E-92B3-15B89F511A3D}" type="sibTrans" cxnId="{7968BBFC-3862-43C4-BB96-01ED8CF54493}">
      <dgm:prSet/>
      <dgm:spPr/>
      <dgm:t>
        <a:bodyPr/>
        <a:lstStyle/>
        <a:p>
          <a:endParaRPr lang="en-US"/>
        </a:p>
      </dgm:t>
    </dgm:pt>
    <dgm:pt modelId="{B1046B10-FF50-A449-8505-7EEC8595FEF2}" type="pres">
      <dgm:prSet presAssocID="{193C9802-B88A-4F3A-836B-98FDC76625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00A34-FF3C-6E45-83A8-83D4CFEF00B5}" type="pres">
      <dgm:prSet presAssocID="{A69EA939-2D57-4A62-98C2-B6CC399F66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AE2F4-3ED8-7946-999C-C177A630ACF0}" type="pres">
      <dgm:prSet presAssocID="{C8EB9C77-B4B9-4F4B-A5EC-41295A8178BA}" presName="sibTrans" presStyleCnt="0"/>
      <dgm:spPr/>
    </dgm:pt>
    <dgm:pt modelId="{A666E564-012A-0541-9D71-42638C14E5B0}" type="pres">
      <dgm:prSet presAssocID="{B3EE9E60-32AE-48D3-97C5-B265BD235B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E248C-3DC4-6047-A64F-7723F811EFFD}" type="pres">
      <dgm:prSet presAssocID="{F667328E-8C3B-4011-81D8-BB800FFE77DB}" presName="sibTrans" presStyleCnt="0"/>
      <dgm:spPr/>
    </dgm:pt>
    <dgm:pt modelId="{7DC0A437-BA71-544D-B81E-35EE44176BE6}" type="pres">
      <dgm:prSet presAssocID="{9589935C-E9D9-4ED0-8304-D504711188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1285-F7FE-344A-8B57-2303B1313062}" type="pres">
      <dgm:prSet presAssocID="{BC436004-3996-4290-AE57-2BB86CD524B8}" presName="sibTrans" presStyleCnt="0"/>
      <dgm:spPr/>
    </dgm:pt>
    <dgm:pt modelId="{BE3476EF-96B1-8C48-B272-86D0C58D460F}" type="pres">
      <dgm:prSet presAssocID="{2754508B-8B98-4228-A58D-EC026345A40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0D38D-4DD1-8543-9680-76986DE82465}" type="pres">
      <dgm:prSet presAssocID="{401D5C39-BA50-4A2C-B7C8-77CEB7BCE2D4}" presName="sibTrans" presStyleCnt="0"/>
      <dgm:spPr/>
    </dgm:pt>
    <dgm:pt modelId="{FB94AAB3-254A-DF43-8DFD-17C4B4255633}" type="pres">
      <dgm:prSet presAssocID="{BA02EEE1-5FC6-45E6-A718-16E0BF25EAF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67F54-49A9-D843-AB4B-5D0DA9FFA8F0}" type="presOf" srcId="{9589935C-E9D9-4ED0-8304-D504711188E0}" destId="{7DC0A437-BA71-544D-B81E-35EE44176BE6}" srcOrd="0" destOrd="0" presId="urn:microsoft.com/office/officeart/2005/8/layout/default"/>
    <dgm:cxn modelId="{51E92058-0F50-984C-BE95-2CAE653932CB}" type="presOf" srcId="{193C9802-B88A-4F3A-836B-98FDC7662538}" destId="{B1046B10-FF50-A449-8505-7EEC8595FEF2}" srcOrd="0" destOrd="0" presId="urn:microsoft.com/office/officeart/2005/8/layout/default"/>
    <dgm:cxn modelId="{ECF56D3E-28C1-F347-9ABC-88642AA10E78}" type="presOf" srcId="{B3EE9E60-32AE-48D3-97C5-B265BD235B5F}" destId="{A666E564-012A-0541-9D71-42638C14E5B0}" srcOrd="0" destOrd="0" presId="urn:microsoft.com/office/officeart/2005/8/layout/default"/>
    <dgm:cxn modelId="{C8C73EA6-5762-1F4E-80C2-4CC7412969F0}" type="presOf" srcId="{2754508B-8B98-4228-A58D-EC026345A40C}" destId="{BE3476EF-96B1-8C48-B272-86D0C58D460F}" srcOrd="0" destOrd="0" presId="urn:microsoft.com/office/officeart/2005/8/layout/default"/>
    <dgm:cxn modelId="{7968BBFC-3862-43C4-BB96-01ED8CF54493}" srcId="{193C9802-B88A-4F3A-836B-98FDC7662538}" destId="{BA02EEE1-5FC6-45E6-A718-16E0BF25EAFB}" srcOrd="4" destOrd="0" parTransId="{5CE359D8-AE3E-4B69-AC69-12D9355121BD}" sibTransId="{EEE14650-4617-4E0E-92B3-15B89F511A3D}"/>
    <dgm:cxn modelId="{98867A7B-BEE9-49E4-B643-2A62068C8AE1}" srcId="{193C9802-B88A-4F3A-836B-98FDC7662538}" destId="{9589935C-E9D9-4ED0-8304-D504711188E0}" srcOrd="2" destOrd="0" parTransId="{A9A86BD4-D3B6-45F1-B810-83AFD2B92AAD}" sibTransId="{BC436004-3996-4290-AE57-2BB86CD524B8}"/>
    <dgm:cxn modelId="{153BACD4-2471-40A9-890C-E442CD2471B4}" srcId="{193C9802-B88A-4F3A-836B-98FDC7662538}" destId="{B3EE9E60-32AE-48D3-97C5-B265BD235B5F}" srcOrd="1" destOrd="0" parTransId="{A91686E9-73D1-450D-BA98-67CBA6DF880D}" sibTransId="{F667328E-8C3B-4011-81D8-BB800FFE77DB}"/>
    <dgm:cxn modelId="{0E0701F8-E128-834E-8BC9-7D87956741FE}" type="presOf" srcId="{A69EA939-2D57-4A62-98C2-B6CC399F6605}" destId="{B9D00A34-FF3C-6E45-83A8-83D4CFEF00B5}" srcOrd="0" destOrd="0" presId="urn:microsoft.com/office/officeart/2005/8/layout/default"/>
    <dgm:cxn modelId="{19DF062A-5DDE-4C36-86A3-B892F76DF936}" srcId="{193C9802-B88A-4F3A-836B-98FDC7662538}" destId="{2754508B-8B98-4228-A58D-EC026345A40C}" srcOrd="3" destOrd="0" parTransId="{FF609A75-DA32-4C0B-A28A-2CF116174167}" sibTransId="{401D5C39-BA50-4A2C-B7C8-77CEB7BCE2D4}"/>
    <dgm:cxn modelId="{2D315575-08D2-A14E-B470-58BA12D59A65}" type="presOf" srcId="{BA02EEE1-5FC6-45E6-A718-16E0BF25EAFB}" destId="{FB94AAB3-254A-DF43-8DFD-17C4B4255633}" srcOrd="0" destOrd="0" presId="urn:microsoft.com/office/officeart/2005/8/layout/default"/>
    <dgm:cxn modelId="{8417FEE0-02E9-49CE-B6DE-C38D89B6FD92}" srcId="{193C9802-B88A-4F3A-836B-98FDC7662538}" destId="{A69EA939-2D57-4A62-98C2-B6CC399F6605}" srcOrd="0" destOrd="0" parTransId="{FA58B173-D1B5-434F-B12D-FA5F4909938B}" sibTransId="{C8EB9C77-B4B9-4F4B-A5EC-41295A8178BA}"/>
    <dgm:cxn modelId="{636F6529-569A-8D44-BB9D-7437E2436266}" type="presParOf" srcId="{B1046B10-FF50-A449-8505-7EEC8595FEF2}" destId="{B9D00A34-FF3C-6E45-83A8-83D4CFEF00B5}" srcOrd="0" destOrd="0" presId="urn:microsoft.com/office/officeart/2005/8/layout/default"/>
    <dgm:cxn modelId="{CF77A69D-9849-AA40-B787-BED18FEDA803}" type="presParOf" srcId="{B1046B10-FF50-A449-8505-7EEC8595FEF2}" destId="{17AAE2F4-3ED8-7946-999C-C177A630ACF0}" srcOrd="1" destOrd="0" presId="urn:microsoft.com/office/officeart/2005/8/layout/default"/>
    <dgm:cxn modelId="{D6B888A5-907D-1843-8ED8-D82FACA8BDF5}" type="presParOf" srcId="{B1046B10-FF50-A449-8505-7EEC8595FEF2}" destId="{A666E564-012A-0541-9D71-42638C14E5B0}" srcOrd="2" destOrd="0" presId="urn:microsoft.com/office/officeart/2005/8/layout/default"/>
    <dgm:cxn modelId="{AEE49A9C-2B8D-1549-8E2F-B8976EEA4EA7}" type="presParOf" srcId="{B1046B10-FF50-A449-8505-7EEC8595FEF2}" destId="{5F6E248C-3DC4-6047-A64F-7723F811EFFD}" srcOrd="3" destOrd="0" presId="urn:microsoft.com/office/officeart/2005/8/layout/default"/>
    <dgm:cxn modelId="{A56DC5A0-EA9D-5748-83E2-EB26FA406071}" type="presParOf" srcId="{B1046B10-FF50-A449-8505-7EEC8595FEF2}" destId="{7DC0A437-BA71-544D-B81E-35EE44176BE6}" srcOrd="4" destOrd="0" presId="urn:microsoft.com/office/officeart/2005/8/layout/default"/>
    <dgm:cxn modelId="{8A7226C4-A294-A247-AB4E-56EF9E28E226}" type="presParOf" srcId="{B1046B10-FF50-A449-8505-7EEC8595FEF2}" destId="{079B1285-F7FE-344A-8B57-2303B1313062}" srcOrd="5" destOrd="0" presId="urn:microsoft.com/office/officeart/2005/8/layout/default"/>
    <dgm:cxn modelId="{3C80D8C7-3FE7-8545-A7F8-B12EFC3C9ED8}" type="presParOf" srcId="{B1046B10-FF50-A449-8505-7EEC8595FEF2}" destId="{BE3476EF-96B1-8C48-B272-86D0C58D460F}" srcOrd="6" destOrd="0" presId="urn:microsoft.com/office/officeart/2005/8/layout/default"/>
    <dgm:cxn modelId="{3DF03AA1-541C-C541-B78A-9AF2F9B936F5}" type="presParOf" srcId="{B1046B10-FF50-A449-8505-7EEC8595FEF2}" destId="{28F0D38D-4DD1-8543-9680-76986DE82465}" srcOrd="7" destOrd="0" presId="urn:microsoft.com/office/officeart/2005/8/layout/default"/>
    <dgm:cxn modelId="{936B22F2-E8B1-2244-B3E1-FAA708709C7B}" type="presParOf" srcId="{B1046B10-FF50-A449-8505-7EEC8595FEF2}" destId="{FB94AAB3-254A-DF43-8DFD-17C4B425563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FFFCF-85C6-4A5A-BFCA-6010A2D59D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E3FE33-B854-4BF9-A586-2A76DCA7507B}">
      <dgm:prSet/>
      <dgm:spPr/>
      <dgm:t>
        <a:bodyPr/>
        <a:lstStyle/>
        <a:p>
          <a:r>
            <a:rPr lang="en-US" dirty="0"/>
            <a:t>Using Lex and YACC to build a calculator requires an understanding of how they perform and the phases involved in the compilation process.</a:t>
          </a:r>
        </a:p>
      </dgm:t>
    </dgm:pt>
    <dgm:pt modelId="{1EA47B80-DBB4-4911-BFBF-939050E2F5F5}" type="parTrans" cxnId="{9BBD4A0A-412E-4B56-891B-3E77ED186FFA}">
      <dgm:prSet/>
      <dgm:spPr/>
      <dgm:t>
        <a:bodyPr/>
        <a:lstStyle/>
        <a:p>
          <a:endParaRPr lang="en-US"/>
        </a:p>
      </dgm:t>
    </dgm:pt>
    <dgm:pt modelId="{24944D16-DADA-449D-BBCD-829201ACDB17}" type="sibTrans" cxnId="{9BBD4A0A-412E-4B56-891B-3E77ED186FFA}">
      <dgm:prSet/>
      <dgm:spPr/>
      <dgm:t>
        <a:bodyPr/>
        <a:lstStyle/>
        <a:p>
          <a:endParaRPr lang="en-US"/>
        </a:p>
      </dgm:t>
    </dgm:pt>
    <dgm:pt modelId="{56401ED2-8153-417B-ACFA-627CB37B64CC}">
      <dgm:prSet/>
      <dgm:spPr/>
      <dgm:t>
        <a:bodyPr/>
        <a:lstStyle/>
        <a:p>
          <a:r>
            <a:rPr lang="en-US" dirty="0"/>
            <a:t>Decision is to be made about the sections of the </a:t>
          </a:r>
          <a:r>
            <a:rPr lang="en-US" dirty="0" err="1"/>
            <a:t>lex</a:t>
          </a:r>
          <a:r>
            <a:rPr lang="en-US" dirty="0"/>
            <a:t> and how a token is to be considered.</a:t>
          </a:r>
        </a:p>
      </dgm:t>
    </dgm:pt>
    <dgm:pt modelId="{94EDADD5-1AD1-492F-9D12-AE0F8BB20B0A}" type="parTrans" cxnId="{9D945617-29C5-440A-9929-7EB17BEA626E}">
      <dgm:prSet/>
      <dgm:spPr/>
      <dgm:t>
        <a:bodyPr/>
        <a:lstStyle/>
        <a:p>
          <a:endParaRPr lang="en-US"/>
        </a:p>
      </dgm:t>
    </dgm:pt>
    <dgm:pt modelId="{C0BE5993-1CA6-4888-B0A4-296BDB75B53B}" type="sibTrans" cxnId="{9D945617-29C5-440A-9929-7EB17BEA626E}">
      <dgm:prSet/>
      <dgm:spPr/>
      <dgm:t>
        <a:bodyPr/>
        <a:lstStyle/>
        <a:p>
          <a:endParaRPr lang="en-US"/>
        </a:p>
      </dgm:t>
    </dgm:pt>
    <dgm:pt modelId="{553513F0-9D89-4C0E-8300-BFA4F7F8DEF3}">
      <dgm:prSet/>
      <dgm:spPr/>
      <dgm:t>
        <a:bodyPr/>
        <a:lstStyle/>
        <a:p>
          <a:r>
            <a:rPr lang="en-US"/>
            <a:t>Next Lex and YACC are combined to generate a C code for the analyzer and  parser.</a:t>
          </a:r>
        </a:p>
      </dgm:t>
    </dgm:pt>
    <dgm:pt modelId="{F814E6BB-8A82-4673-BDBA-9E04914F2805}" type="parTrans" cxnId="{622F6888-23E8-4145-B347-CFBC415115F7}">
      <dgm:prSet/>
      <dgm:spPr/>
      <dgm:t>
        <a:bodyPr/>
        <a:lstStyle/>
        <a:p>
          <a:endParaRPr lang="en-US"/>
        </a:p>
      </dgm:t>
    </dgm:pt>
    <dgm:pt modelId="{DCAC016B-96C5-4E08-8811-D7C78ACA9F21}" type="sibTrans" cxnId="{622F6888-23E8-4145-B347-CFBC415115F7}">
      <dgm:prSet/>
      <dgm:spPr/>
      <dgm:t>
        <a:bodyPr/>
        <a:lstStyle/>
        <a:p>
          <a:endParaRPr lang="en-US"/>
        </a:p>
      </dgm:t>
    </dgm:pt>
    <dgm:pt modelId="{7E048F0C-7BD6-471F-BDBD-3416677348D5}">
      <dgm:prSet/>
      <dgm:spPr/>
      <dgm:t>
        <a:bodyPr/>
        <a:lstStyle/>
        <a:p>
          <a:r>
            <a:rPr lang="en-US" dirty="0"/>
            <a:t>YACC error handling is done by a </a:t>
          </a:r>
          <a:r>
            <a:rPr lang="en-US" dirty="0" smtClean="0"/>
            <a:t>token </a:t>
          </a:r>
          <a:r>
            <a:rPr lang="en-US" dirty="0"/>
            <a:t>called error. This can be used in grammar rules to identify and recover in case of error occurs</a:t>
          </a:r>
        </a:p>
      </dgm:t>
    </dgm:pt>
    <dgm:pt modelId="{42287FCB-9CE0-44E9-9502-EF338FED5A2E}" type="parTrans" cxnId="{4711E521-48A0-4471-9510-AD494EA83789}">
      <dgm:prSet/>
      <dgm:spPr/>
      <dgm:t>
        <a:bodyPr/>
        <a:lstStyle/>
        <a:p>
          <a:endParaRPr lang="en-US"/>
        </a:p>
      </dgm:t>
    </dgm:pt>
    <dgm:pt modelId="{35FB3AA8-13B0-4D6A-97B3-B0CD6ECB58EE}" type="sibTrans" cxnId="{4711E521-48A0-4471-9510-AD494EA83789}">
      <dgm:prSet/>
      <dgm:spPr/>
      <dgm:t>
        <a:bodyPr/>
        <a:lstStyle/>
        <a:p>
          <a:endParaRPr lang="en-US"/>
        </a:p>
      </dgm:t>
    </dgm:pt>
    <dgm:pt modelId="{1C641B20-143A-421F-9E65-9AE599F2B330}">
      <dgm:prSet/>
      <dgm:spPr/>
      <dgm:t>
        <a:bodyPr/>
        <a:lstStyle/>
        <a:p>
          <a:r>
            <a:rPr lang="en-US"/>
            <a:t>The error token is a special feature of YACC that will match all input until found and yyerror() is called.</a:t>
          </a:r>
        </a:p>
      </dgm:t>
    </dgm:pt>
    <dgm:pt modelId="{C003D754-B2CA-44DD-A892-C0B3FE0E1E9A}" type="parTrans" cxnId="{EF676F9E-8318-4B44-AC33-0010B6A83CDA}">
      <dgm:prSet/>
      <dgm:spPr/>
      <dgm:t>
        <a:bodyPr/>
        <a:lstStyle/>
        <a:p>
          <a:endParaRPr lang="en-US"/>
        </a:p>
      </dgm:t>
    </dgm:pt>
    <dgm:pt modelId="{0F0EC3F7-2EDF-41FE-9D2F-C96797DBD3B4}" type="sibTrans" cxnId="{EF676F9E-8318-4B44-AC33-0010B6A83CDA}">
      <dgm:prSet/>
      <dgm:spPr/>
      <dgm:t>
        <a:bodyPr/>
        <a:lstStyle/>
        <a:p>
          <a:endParaRPr lang="en-US"/>
        </a:p>
      </dgm:t>
    </dgm:pt>
    <dgm:pt modelId="{16625442-52EF-4D31-8B76-9DD9B32DF62C}">
      <dgm:prSet/>
      <dgm:spPr/>
      <dgm:t>
        <a:bodyPr/>
        <a:lstStyle/>
        <a:p>
          <a:r>
            <a:rPr lang="en-US" dirty="0"/>
            <a:t>Finally user </a:t>
          </a:r>
          <a:r>
            <a:rPr lang="en-US" dirty="0" smtClean="0"/>
            <a:t>can continue entering input until they </a:t>
          </a:r>
          <a:r>
            <a:rPr lang="en-US" dirty="0"/>
            <a:t>want to further perform any operation or </a:t>
          </a:r>
          <a:r>
            <a:rPr lang="en-US" dirty="0" smtClean="0"/>
            <a:t>exit with </a:t>
          </a:r>
          <a:r>
            <a:rPr lang="en-US" dirty="0" err="1" smtClean="0"/>
            <a:t>ctrl+c</a:t>
          </a:r>
          <a:endParaRPr lang="en-US" dirty="0"/>
        </a:p>
      </dgm:t>
    </dgm:pt>
    <dgm:pt modelId="{5A19DE5B-4D8E-471E-8C0E-E1F78EAD7911}" type="parTrans" cxnId="{28E7150F-BD42-43CA-9126-C93F5E8D74BC}">
      <dgm:prSet/>
      <dgm:spPr/>
      <dgm:t>
        <a:bodyPr/>
        <a:lstStyle/>
        <a:p>
          <a:endParaRPr lang="en-US"/>
        </a:p>
      </dgm:t>
    </dgm:pt>
    <dgm:pt modelId="{2FFCF844-FB8D-4B97-A922-E600F277FDA0}" type="sibTrans" cxnId="{28E7150F-BD42-43CA-9126-C93F5E8D74BC}">
      <dgm:prSet/>
      <dgm:spPr/>
      <dgm:t>
        <a:bodyPr/>
        <a:lstStyle/>
        <a:p>
          <a:endParaRPr lang="en-US"/>
        </a:p>
      </dgm:t>
    </dgm:pt>
    <dgm:pt modelId="{34001231-7013-224C-B20A-3579C1F4E4F8}" type="pres">
      <dgm:prSet presAssocID="{C15FFFCF-85C6-4A5A-BFCA-6010A2D59D1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FC0215-22BE-5242-B307-853932BB3D2A}" type="pres">
      <dgm:prSet presAssocID="{83E3FE33-B854-4BF9-A586-2A76DCA7507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CB5CF-843A-084E-BB41-85F9BBC02AAA}" type="pres">
      <dgm:prSet presAssocID="{24944D16-DADA-449D-BBCD-829201ACDB1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FD3371-5926-2B4B-9AC2-10618C879ECB}" type="pres">
      <dgm:prSet presAssocID="{24944D16-DADA-449D-BBCD-829201ACDB17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102DF786-AC4D-354A-A3F0-92A3BA729837}" type="pres">
      <dgm:prSet presAssocID="{56401ED2-8153-417B-ACFA-627CB37B64C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9BD73-2F30-9345-9D9D-772609071691}" type="pres">
      <dgm:prSet presAssocID="{C0BE5993-1CA6-4888-B0A4-296BDB75B53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7BF6637-1974-D349-B31A-3A164C3F9D48}" type="pres">
      <dgm:prSet presAssocID="{C0BE5993-1CA6-4888-B0A4-296BDB75B53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538FC4A2-2DCD-384F-91AC-C4F1B90061CE}" type="pres">
      <dgm:prSet presAssocID="{553513F0-9D89-4C0E-8300-BFA4F7F8DE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BAA33-B8F6-8245-824D-D5AB611F3BD9}" type="pres">
      <dgm:prSet presAssocID="{DCAC016B-96C5-4E08-8811-D7C78ACA9F2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67A1DA9-ACA3-B741-B49E-BD8A0ACA07C7}" type="pres">
      <dgm:prSet presAssocID="{DCAC016B-96C5-4E08-8811-D7C78ACA9F21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16132024-6A47-154A-BD1A-B4D53DCC87FD}" type="pres">
      <dgm:prSet presAssocID="{7E048F0C-7BD6-471F-BDBD-3416677348D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472C-9832-0147-AA81-AE1BF4ACC20C}" type="pres">
      <dgm:prSet presAssocID="{35FB3AA8-13B0-4D6A-97B3-B0CD6ECB58E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4524046-403B-E145-B4CF-C563B9DA05EA}" type="pres">
      <dgm:prSet presAssocID="{35FB3AA8-13B0-4D6A-97B3-B0CD6ECB58E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939645E-B220-D442-980A-8C3A45EF78FB}" type="pres">
      <dgm:prSet presAssocID="{1C641B20-143A-421F-9E65-9AE599F2B33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A98D8-C0BC-6E44-A79F-D28244521953}" type="pres">
      <dgm:prSet presAssocID="{0F0EC3F7-2EDF-41FE-9D2F-C96797DBD3B4}" presName="sibTrans" presStyleLbl="sibTrans1D1" presStyleIdx="4" presStyleCnt="5"/>
      <dgm:spPr/>
      <dgm:t>
        <a:bodyPr/>
        <a:lstStyle/>
        <a:p>
          <a:endParaRPr lang="en-US"/>
        </a:p>
      </dgm:t>
    </dgm:pt>
    <dgm:pt modelId="{7448A0B9-6029-8F4F-8821-395571FFA2BD}" type="pres">
      <dgm:prSet presAssocID="{0F0EC3F7-2EDF-41FE-9D2F-C96797DBD3B4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FA880273-D9F0-1F45-9A26-73E9A848E252}" type="pres">
      <dgm:prSet presAssocID="{16625442-52EF-4D31-8B76-9DD9B32DF62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193E8E-2FC6-514F-84C1-0BB04AA3EEFC}" type="presOf" srcId="{0F0EC3F7-2EDF-41FE-9D2F-C96797DBD3B4}" destId="{9D6A98D8-C0BC-6E44-A79F-D28244521953}" srcOrd="0" destOrd="0" presId="urn:microsoft.com/office/officeart/2016/7/layout/RepeatingBendingProcessNew"/>
    <dgm:cxn modelId="{9D945617-29C5-440A-9929-7EB17BEA626E}" srcId="{C15FFFCF-85C6-4A5A-BFCA-6010A2D59D1C}" destId="{56401ED2-8153-417B-ACFA-627CB37B64CC}" srcOrd="1" destOrd="0" parTransId="{94EDADD5-1AD1-492F-9D12-AE0F8BB20B0A}" sibTransId="{C0BE5993-1CA6-4888-B0A4-296BDB75B53B}"/>
    <dgm:cxn modelId="{303F65A8-10CB-6349-B174-3B530F887512}" type="presOf" srcId="{C0BE5993-1CA6-4888-B0A4-296BDB75B53B}" destId="{C7BF6637-1974-D349-B31A-3A164C3F9D48}" srcOrd="1" destOrd="0" presId="urn:microsoft.com/office/officeart/2016/7/layout/RepeatingBendingProcessNew"/>
    <dgm:cxn modelId="{8761224F-6758-BD4D-B1B9-F79B43F4F27B}" type="presOf" srcId="{24944D16-DADA-449D-BBCD-829201ACDB17}" destId="{BC0CB5CF-843A-084E-BB41-85F9BBC02AAA}" srcOrd="0" destOrd="0" presId="urn:microsoft.com/office/officeart/2016/7/layout/RepeatingBendingProcessNew"/>
    <dgm:cxn modelId="{AEB19B90-9E72-D044-8D19-DDD1BFF71392}" type="presOf" srcId="{C0BE5993-1CA6-4888-B0A4-296BDB75B53B}" destId="{BAA9BD73-2F30-9345-9D9D-772609071691}" srcOrd="0" destOrd="0" presId="urn:microsoft.com/office/officeart/2016/7/layout/RepeatingBendingProcessNew"/>
    <dgm:cxn modelId="{3481B567-2782-2A4D-9A9B-CDD4A93652D1}" type="presOf" srcId="{16625442-52EF-4D31-8B76-9DD9B32DF62C}" destId="{FA880273-D9F0-1F45-9A26-73E9A848E252}" srcOrd="0" destOrd="0" presId="urn:microsoft.com/office/officeart/2016/7/layout/RepeatingBendingProcessNew"/>
    <dgm:cxn modelId="{02603969-62D0-2B41-A043-ADDDD29040F6}" type="presOf" srcId="{7E048F0C-7BD6-471F-BDBD-3416677348D5}" destId="{16132024-6A47-154A-BD1A-B4D53DCC87FD}" srcOrd="0" destOrd="0" presId="urn:microsoft.com/office/officeart/2016/7/layout/RepeatingBendingProcessNew"/>
    <dgm:cxn modelId="{B3D3CBC0-34A8-4047-83EE-01A6AFEB857D}" type="presOf" srcId="{0F0EC3F7-2EDF-41FE-9D2F-C96797DBD3B4}" destId="{7448A0B9-6029-8F4F-8821-395571FFA2BD}" srcOrd="1" destOrd="0" presId="urn:microsoft.com/office/officeart/2016/7/layout/RepeatingBendingProcessNew"/>
    <dgm:cxn modelId="{9CD399D3-7C1F-B44D-A62A-1CAE21543C8F}" type="presOf" srcId="{35FB3AA8-13B0-4D6A-97B3-B0CD6ECB58EE}" destId="{44524046-403B-E145-B4CF-C563B9DA05EA}" srcOrd="1" destOrd="0" presId="urn:microsoft.com/office/officeart/2016/7/layout/RepeatingBendingProcessNew"/>
    <dgm:cxn modelId="{BDFC63A1-7D48-9841-A696-C11450924352}" type="presOf" srcId="{C15FFFCF-85C6-4A5A-BFCA-6010A2D59D1C}" destId="{34001231-7013-224C-B20A-3579C1F4E4F8}" srcOrd="0" destOrd="0" presId="urn:microsoft.com/office/officeart/2016/7/layout/RepeatingBendingProcessNew"/>
    <dgm:cxn modelId="{28E7150F-BD42-43CA-9126-C93F5E8D74BC}" srcId="{C15FFFCF-85C6-4A5A-BFCA-6010A2D59D1C}" destId="{16625442-52EF-4D31-8B76-9DD9B32DF62C}" srcOrd="5" destOrd="0" parTransId="{5A19DE5B-4D8E-471E-8C0E-E1F78EAD7911}" sibTransId="{2FFCF844-FB8D-4B97-A922-E600F277FDA0}"/>
    <dgm:cxn modelId="{622F6888-23E8-4145-B347-CFBC415115F7}" srcId="{C15FFFCF-85C6-4A5A-BFCA-6010A2D59D1C}" destId="{553513F0-9D89-4C0E-8300-BFA4F7F8DEF3}" srcOrd="2" destOrd="0" parTransId="{F814E6BB-8A82-4673-BDBA-9E04914F2805}" sibTransId="{DCAC016B-96C5-4E08-8811-D7C78ACA9F21}"/>
    <dgm:cxn modelId="{4711E521-48A0-4471-9510-AD494EA83789}" srcId="{C15FFFCF-85C6-4A5A-BFCA-6010A2D59D1C}" destId="{7E048F0C-7BD6-471F-BDBD-3416677348D5}" srcOrd="3" destOrd="0" parTransId="{42287FCB-9CE0-44E9-9502-EF338FED5A2E}" sibTransId="{35FB3AA8-13B0-4D6A-97B3-B0CD6ECB58EE}"/>
    <dgm:cxn modelId="{9BBD4A0A-412E-4B56-891B-3E77ED186FFA}" srcId="{C15FFFCF-85C6-4A5A-BFCA-6010A2D59D1C}" destId="{83E3FE33-B854-4BF9-A586-2A76DCA7507B}" srcOrd="0" destOrd="0" parTransId="{1EA47B80-DBB4-4911-BFBF-939050E2F5F5}" sibTransId="{24944D16-DADA-449D-BBCD-829201ACDB17}"/>
    <dgm:cxn modelId="{EF676F9E-8318-4B44-AC33-0010B6A83CDA}" srcId="{C15FFFCF-85C6-4A5A-BFCA-6010A2D59D1C}" destId="{1C641B20-143A-421F-9E65-9AE599F2B330}" srcOrd="4" destOrd="0" parTransId="{C003D754-B2CA-44DD-A892-C0B3FE0E1E9A}" sibTransId="{0F0EC3F7-2EDF-41FE-9D2F-C96797DBD3B4}"/>
    <dgm:cxn modelId="{55D21758-A69B-A74F-B1C6-DFB52FFEC47E}" type="presOf" srcId="{553513F0-9D89-4C0E-8300-BFA4F7F8DEF3}" destId="{538FC4A2-2DCD-384F-91AC-C4F1B90061CE}" srcOrd="0" destOrd="0" presId="urn:microsoft.com/office/officeart/2016/7/layout/RepeatingBendingProcessNew"/>
    <dgm:cxn modelId="{B5815692-36BC-7346-9255-47BD407C0C7C}" type="presOf" srcId="{83E3FE33-B854-4BF9-A586-2A76DCA7507B}" destId="{D6FC0215-22BE-5242-B307-853932BB3D2A}" srcOrd="0" destOrd="0" presId="urn:microsoft.com/office/officeart/2016/7/layout/RepeatingBendingProcessNew"/>
    <dgm:cxn modelId="{EE106911-4FAA-7043-8F77-DD1CC7CA2228}" type="presOf" srcId="{1C641B20-143A-421F-9E65-9AE599F2B330}" destId="{C939645E-B220-D442-980A-8C3A45EF78FB}" srcOrd="0" destOrd="0" presId="urn:microsoft.com/office/officeart/2016/7/layout/RepeatingBendingProcessNew"/>
    <dgm:cxn modelId="{2043607E-07C9-8C49-9742-8E49FEC551EF}" type="presOf" srcId="{DCAC016B-96C5-4E08-8811-D7C78ACA9F21}" destId="{467A1DA9-ACA3-B741-B49E-BD8A0ACA07C7}" srcOrd="1" destOrd="0" presId="urn:microsoft.com/office/officeart/2016/7/layout/RepeatingBendingProcessNew"/>
    <dgm:cxn modelId="{53104C35-79B1-7B49-BBC3-FA9C61B50874}" type="presOf" srcId="{35FB3AA8-13B0-4D6A-97B3-B0CD6ECB58EE}" destId="{521D472C-9832-0147-AA81-AE1BF4ACC20C}" srcOrd="0" destOrd="0" presId="urn:microsoft.com/office/officeart/2016/7/layout/RepeatingBendingProcessNew"/>
    <dgm:cxn modelId="{B5D28050-4956-3F40-A137-6D032F8331CB}" type="presOf" srcId="{56401ED2-8153-417B-ACFA-627CB37B64CC}" destId="{102DF786-AC4D-354A-A3F0-92A3BA729837}" srcOrd="0" destOrd="0" presId="urn:microsoft.com/office/officeart/2016/7/layout/RepeatingBendingProcessNew"/>
    <dgm:cxn modelId="{6BEE5CFB-5E68-FF44-8C87-DD471A8724BD}" type="presOf" srcId="{DCAC016B-96C5-4E08-8811-D7C78ACA9F21}" destId="{505BAA33-B8F6-8245-824D-D5AB611F3BD9}" srcOrd="0" destOrd="0" presId="urn:microsoft.com/office/officeart/2016/7/layout/RepeatingBendingProcessNew"/>
    <dgm:cxn modelId="{FC2F61A6-F8B0-4542-B216-84C822BF24EB}" type="presOf" srcId="{24944D16-DADA-449D-BBCD-829201ACDB17}" destId="{A7FD3371-5926-2B4B-9AC2-10618C879ECB}" srcOrd="1" destOrd="0" presId="urn:microsoft.com/office/officeart/2016/7/layout/RepeatingBendingProcessNew"/>
    <dgm:cxn modelId="{E5559008-020F-8643-BF73-78903BA35638}" type="presParOf" srcId="{34001231-7013-224C-B20A-3579C1F4E4F8}" destId="{D6FC0215-22BE-5242-B307-853932BB3D2A}" srcOrd="0" destOrd="0" presId="urn:microsoft.com/office/officeart/2016/7/layout/RepeatingBendingProcessNew"/>
    <dgm:cxn modelId="{9AC931E3-C346-EA49-AC9B-82E0BEF4EB28}" type="presParOf" srcId="{34001231-7013-224C-B20A-3579C1F4E4F8}" destId="{BC0CB5CF-843A-084E-BB41-85F9BBC02AAA}" srcOrd="1" destOrd="0" presId="urn:microsoft.com/office/officeart/2016/7/layout/RepeatingBendingProcessNew"/>
    <dgm:cxn modelId="{494F3342-7A94-E644-B455-A9C0EC9D5850}" type="presParOf" srcId="{BC0CB5CF-843A-084E-BB41-85F9BBC02AAA}" destId="{A7FD3371-5926-2B4B-9AC2-10618C879ECB}" srcOrd="0" destOrd="0" presId="urn:microsoft.com/office/officeart/2016/7/layout/RepeatingBendingProcessNew"/>
    <dgm:cxn modelId="{2E6D0C29-D640-484A-BE36-6318531673F1}" type="presParOf" srcId="{34001231-7013-224C-B20A-3579C1F4E4F8}" destId="{102DF786-AC4D-354A-A3F0-92A3BA729837}" srcOrd="2" destOrd="0" presId="urn:microsoft.com/office/officeart/2016/7/layout/RepeatingBendingProcessNew"/>
    <dgm:cxn modelId="{4B7EF382-9945-B44E-9755-68F23360ABD8}" type="presParOf" srcId="{34001231-7013-224C-B20A-3579C1F4E4F8}" destId="{BAA9BD73-2F30-9345-9D9D-772609071691}" srcOrd="3" destOrd="0" presId="urn:microsoft.com/office/officeart/2016/7/layout/RepeatingBendingProcessNew"/>
    <dgm:cxn modelId="{0D388DA6-2E3F-DC49-9214-2C46AD8DDC3F}" type="presParOf" srcId="{BAA9BD73-2F30-9345-9D9D-772609071691}" destId="{C7BF6637-1974-D349-B31A-3A164C3F9D48}" srcOrd="0" destOrd="0" presId="urn:microsoft.com/office/officeart/2016/7/layout/RepeatingBendingProcessNew"/>
    <dgm:cxn modelId="{6B1C1983-4331-3E46-9DB4-EB7B2DE59791}" type="presParOf" srcId="{34001231-7013-224C-B20A-3579C1F4E4F8}" destId="{538FC4A2-2DCD-384F-91AC-C4F1B90061CE}" srcOrd="4" destOrd="0" presId="urn:microsoft.com/office/officeart/2016/7/layout/RepeatingBendingProcessNew"/>
    <dgm:cxn modelId="{B941DB66-4C9E-D54F-B919-F1F6A0627CFD}" type="presParOf" srcId="{34001231-7013-224C-B20A-3579C1F4E4F8}" destId="{505BAA33-B8F6-8245-824D-D5AB611F3BD9}" srcOrd="5" destOrd="0" presId="urn:microsoft.com/office/officeart/2016/7/layout/RepeatingBendingProcessNew"/>
    <dgm:cxn modelId="{6B04ECAF-4B66-7147-8604-F0FE6B5EEBE8}" type="presParOf" srcId="{505BAA33-B8F6-8245-824D-D5AB611F3BD9}" destId="{467A1DA9-ACA3-B741-B49E-BD8A0ACA07C7}" srcOrd="0" destOrd="0" presId="urn:microsoft.com/office/officeart/2016/7/layout/RepeatingBendingProcessNew"/>
    <dgm:cxn modelId="{C2811D42-55F9-0045-827C-C54B347AA27F}" type="presParOf" srcId="{34001231-7013-224C-B20A-3579C1F4E4F8}" destId="{16132024-6A47-154A-BD1A-B4D53DCC87FD}" srcOrd="6" destOrd="0" presId="urn:microsoft.com/office/officeart/2016/7/layout/RepeatingBendingProcessNew"/>
    <dgm:cxn modelId="{62A15934-07F0-A64A-A88F-D847684B6125}" type="presParOf" srcId="{34001231-7013-224C-B20A-3579C1F4E4F8}" destId="{521D472C-9832-0147-AA81-AE1BF4ACC20C}" srcOrd="7" destOrd="0" presId="urn:microsoft.com/office/officeart/2016/7/layout/RepeatingBendingProcessNew"/>
    <dgm:cxn modelId="{A5B70E35-6385-B048-A53D-36585EA15CBB}" type="presParOf" srcId="{521D472C-9832-0147-AA81-AE1BF4ACC20C}" destId="{44524046-403B-E145-B4CF-C563B9DA05EA}" srcOrd="0" destOrd="0" presId="urn:microsoft.com/office/officeart/2016/7/layout/RepeatingBendingProcessNew"/>
    <dgm:cxn modelId="{9F7D880F-CE20-384A-B256-68F99CDA4EDB}" type="presParOf" srcId="{34001231-7013-224C-B20A-3579C1F4E4F8}" destId="{C939645E-B220-D442-980A-8C3A45EF78FB}" srcOrd="8" destOrd="0" presId="urn:microsoft.com/office/officeart/2016/7/layout/RepeatingBendingProcessNew"/>
    <dgm:cxn modelId="{D7B29BE8-82B5-7148-83D7-26EE70D89E9C}" type="presParOf" srcId="{34001231-7013-224C-B20A-3579C1F4E4F8}" destId="{9D6A98D8-C0BC-6E44-A79F-D28244521953}" srcOrd="9" destOrd="0" presId="urn:microsoft.com/office/officeart/2016/7/layout/RepeatingBendingProcessNew"/>
    <dgm:cxn modelId="{F39B7CF6-AF6D-BF48-8350-8084176DFF8D}" type="presParOf" srcId="{9D6A98D8-C0BC-6E44-A79F-D28244521953}" destId="{7448A0B9-6029-8F4F-8821-395571FFA2BD}" srcOrd="0" destOrd="0" presId="urn:microsoft.com/office/officeart/2016/7/layout/RepeatingBendingProcessNew"/>
    <dgm:cxn modelId="{D8982737-08A7-C348-9B05-2DAC6BEE984F}" type="presParOf" srcId="{34001231-7013-224C-B20A-3579C1F4E4F8}" destId="{FA880273-D9F0-1F45-9A26-73E9A848E25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80E8D-0F8D-47A5-9F5F-E83C8655F51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A6B7EAE-2C1E-4592-9DE7-D1A01163BA08}">
      <dgm:prSet/>
      <dgm:spPr/>
      <dgm:t>
        <a:bodyPr/>
        <a:lstStyle/>
        <a:p>
          <a:r>
            <a:rPr lang="en-US" dirty="0"/>
            <a:t>Lex generates programs to be used in simple lexical analysis of text.</a:t>
          </a:r>
        </a:p>
      </dgm:t>
    </dgm:pt>
    <dgm:pt modelId="{970B2E17-3128-4092-85BE-B6D99183B03C}" type="parTrans" cxnId="{F876EB71-7D1E-4150-B4E3-D85F123C6812}">
      <dgm:prSet/>
      <dgm:spPr/>
      <dgm:t>
        <a:bodyPr/>
        <a:lstStyle/>
        <a:p>
          <a:endParaRPr lang="en-US"/>
        </a:p>
      </dgm:t>
    </dgm:pt>
    <dgm:pt modelId="{F845CBCB-8649-473C-BE3E-3BF88EEBB1D4}" type="sibTrans" cxnId="{F876EB71-7D1E-4150-B4E3-D85F123C6812}">
      <dgm:prSet/>
      <dgm:spPr/>
      <dgm:t>
        <a:bodyPr/>
        <a:lstStyle/>
        <a:p>
          <a:endParaRPr lang="en-US"/>
        </a:p>
      </dgm:t>
    </dgm:pt>
    <dgm:pt modelId="{2D0E70BC-0CD9-4A0E-921B-FCE6C277789C}">
      <dgm:prSet/>
      <dgm:spPr/>
      <dgm:t>
        <a:bodyPr/>
        <a:lstStyle/>
        <a:p>
          <a:r>
            <a:rPr lang="en-US" dirty="0"/>
            <a:t>The input file contain regular expressions to be searched for and actions written in C to be executed when expression are found.</a:t>
          </a:r>
        </a:p>
      </dgm:t>
    </dgm:pt>
    <dgm:pt modelId="{88C929B3-E15C-400F-A1D0-D5FB64E2220F}" type="parTrans" cxnId="{F82CFE96-41D9-4533-B424-B9166A0684E9}">
      <dgm:prSet/>
      <dgm:spPr/>
      <dgm:t>
        <a:bodyPr/>
        <a:lstStyle/>
        <a:p>
          <a:endParaRPr lang="en-US"/>
        </a:p>
      </dgm:t>
    </dgm:pt>
    <dgm:pt modelId="{45B0138F-9B49-4AFD-878E-CFA37B1CBC1D}" type="sibTrans" cxnId="{F82CFE96-41D9-4533-B424-B9166A0684E9}">
      <dgm:prSet/>
      <dgm:spPr/>
      <dgm:t>
        <a:bodyPr/>
        <a:lstStyle/>
        <a:p>
          <a:endParaRPr lang="en-US"/>
        </a:p>
      </dgm:t>
    </dgm:pt>
    <dgm:pt modelId="{FDF7CCF4-CAB5-45E8-B1F5-E6BF9FE5653E}">
      <dgm:prSet/>
      <dgm:spPr/>
      <dgm:t>
        <a:bodyPr/>
        <a:lstStyle/>
        <a:p>
          <a:r>
            <a:rPr lang="en-US"/>
            <a:t>A C source program lex.yy.c is generated.</a:t>
          </a:r>
        </a:p>
      </dgm:t>
    </dgm:pt>
    <dgm:pt modelId="{EC9AB480-B8FB-4C2F-B958-CC6ABB4FA4E1}" type="parTrans" cxnId="{2700AB62-6D80-484C-8F72-CF048639E6DF}">
      <dgm:prSet/>
      <dgm:spPr/>
      <dgm:t>
        <a:bodyPr/>
        <a:lstStyle/>
        <a:p>
          <a:endParaRPr lang="en-US"/>
        </a:p>
      </dgm:t>
    </dgm:pt>
    <dgm:pt modelId="{CCD8A6B2-43FD-4A84-875A-82184AB5DE1C}" type="sibTrans" cxnId="{2700AB62-6D80-484C-8F72-CF048639E6DF}">
      <dgm:prSet/>
      <dgm:spPr/>
      <dgm:t>
        <a:bodyPr/>
        <a:lstStyle/>
        <a:p>
          <a:endParaRPr lang="en-US"/>
        </a:p>
      </dgm:t>
    </dgm:pt>
    <dgm:pt modelId="{46FA685D-55A9-49B6-B81F-E009B6005BEA}">
      <dgm:prSet/>
      <dgm:spPr/>
      <dgm:t>
        <a:bodyPr/>
        <a:lstStyle/>
        <a:p>
          <a:r>
            <a:rPr lang="en-US"/>
            <a:t>This Lex can be used with a parser generator (YACC) to perform lexical analysis phase.</a:t>
          </a:r>
        </a:p>
      </dgm:t>
    </dgm:pt>
    <dgm:pt modelId="{1661E1CF-5A94-4A70-B6DB-5C6B8FADB0B5}" type="parTrans" cxnId="{590F1002-2609-4292-8566-60BD0F27DF78}">
      <dgm:prSet/>
      <dgm:spPr/>
      <dgm:t>
        <a:bodyPr/>
        <a:lstStyle/>
        <a:p>
          <a:endParaRPr lang="en-US"/>
        </a:p>
      </dgm:t>
    </dgm:pt>
    <dgm:pt modelId="{9A7A3D8F-6AD9-4BA8-9E30-097B5A2E3BE1}" type="sibTrans" cxnId="{590F1002-2609-4292-8566-60BD0F27DF78}">
      <dgm:prSet/>
      <dgm:spPr/>
      <dgm:t>
        <a:bodyPr/>
        <a:lstStyle/>
        <a:p>
          <a:endParaRPr lang="en-US"/>
        </a:p>
      </dgm:t>
    </dgm:pt>
    <dgm:pt modelId="{AB1FDA9D-55E0-48DE-90BB-0AE1A8957D41}">
      <dgm:prSet/>
      <dgm:spPr/>
      <dgm:t>
        <a:bodyPr/>
        <a:lstStyle/>
        <a:p>
          <a:r>
            <a:rPr lang="en-US" dirty="0"/>
            <a:t>Lex is used to partition the input stream and parse generator assigns structure to the resulting pieces.</a:t>
          </a:r>
        </a:p>
      </dgm:t>
    </dgm:pt>
    <dgm:pt modelId="{C3E4E2FC-BE31-41E1-A71F-C4914C64132D}" type="parTrans" cxnId="{38EF26B3-8F5D-4893-A187-5A93E9BE76CE}">
      <dgm:prSet/>
      <dgm:spPr/>
      <dgm:t>
        <a:bodyPr/>
        <a:lstStyle/>
        <a:p>
          <a:endParaRPr lang="en-US"/>
        </a:p>
      </dgm:t>
    </dgm:pt>
    <dgm:pt modelId="{579E50F3-F401-4B37-8EBF-7343F8EE0435}" type="sibTrans" cxnId="{38EF26B3-8F5D-4893-A187-5A93E9BE76CE}">
      <dgm:prSet/>
      <dgm:spPr/>
      <dgm:t>
        <a:bodyPr/>
        <a:lstStyle/>
        <a:p>
          <a:endParaRPr lang="en-US"/>
        </a:p>
      </dgm:t>
    </dgm:pt>
    <dgm:pt modelId="{AEA54C77-8900-7845-9EDA-12E8CC1EBF46}" type="pres">
      <dgm:prSet presAssocID="{14B80E8D-0F8D-47A5-9F5F-E83C8655F5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C42FF3-B0E0-BE40-93F9-94BDB5D6FFA0}" type="pres">
      <dgm:prSet presAssocID="{3A6B7EAE-2C1E-4592-9DE7-D1A01163BA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5CE73-886A-DC4C-8DD4-BD0812A8B99F}" type="pres">
      <dgm:prSet presAssocID="{F845CBCB-8649-473C-BE3E-3BF88EEBB1D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1B207ED-5E67-3643-BDA5-33E93EFFCADD}" type="pres">
      <dgm:prSet presAssocID="{F845CBCB-8649-473C-BE3E-3BF88EEBB1D4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171B6B2D-CA3E-ED4B-BC0D-FD594103A26E}" type="pres">
      <dgm:prSet presAssocID="{2D0E70BC-0CD9-4A0E-921B-FCE6C27778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86CAE-3C99-FC45-B551-3BE5B317432E}" type="pres">
      <dgm:prSet presAssocID="{45B0138F-9B49-4AFD-878E-CFA37B1CBC1D}" presName="sibTrans" presStyleLbl="sibTrans1D1" presStyleIdx="1" presStyleCnt="4"/>
      <dgm:spPr/>
      <dgm:t>
        <a:bodyPr/>
        <a:lstStyle/>
        <a:p>
          <a:endParaRPr lang="en-US"/>
        </a:p>
      </dgm:t>
    </dgm:pt>
    <dgm:pt modelId="{57D6AEA1-ED15-504E-8B4D-B54205702CFC}" type="pres">
      <dgm:prSet presAssocID="{45B0138F-9B49-4AFD-878E-CFA37B1CBC1D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EABDA8B3-B04B-A345-A195-67C2BC2C3D86}" type="pres">
      <dgm:prSet presAssocID="{FDF7CCF4-CAB5-45E8-B1F5-E6BF9FE565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E03BC-4593-A249-8422-853DA3D09619}" type="pres">
      <dgm:prSet presAssocID="{CCD8A6B2-43FD-4A84-875A-82184AB5DE1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51E8AC9B-5B90-6545-9656-89598ECBAEFB}" type="pres">
      <dgm:prSet presAssocID="{CCD8A6B2-43FD-4A84-875A-82184AB5DE1C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A707FF36-22DF-6E4E-98B5-DECD4D042235}" type="pres">
      <dgm:prSet presAssocID="{46FA685D-55A9-49B6-B81F-E009B6005B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9F1F7-297F-B645-9E48-9EB5CE8D2220}" type="pres">
      <dgm:prSet presAssocID="{9A7A3D8F-6AD9-4BA8-9E30-097B5A2E3BE1}" presName="sibTrans" presStyleLbl="sibTrans1D1" presStyleIdx="3" presStyleCnt="4"/>
      <dgm:spPr/>
      <dgm:t>
        <a:bodyPr/>
        <a:lstStyle/>
        <a:p>
          <a:endParaRPr lang="en-US"/>
        </a:p>
      </dgm:t>
    </dgm:pt>
    <dgm:pt modelId="{3E45CF20-90F2-504B-96FE-0C0C7E2B6B6E}" type="pres">
      <dgm:prSet presAssocID="{9A7A3D8F-6AD9-4BA8-9E30-097B5A2E3BE1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53F46E14-8D0E-A94C-862D-F1B6D8669C46}" type="pres">
      <dgm:prSet presAssocID="{AB1FDA9D-55E0-48DE-90BB-0AE1A8957D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8FA96-9A86-9349-91D9-C767C6F7C1E0}" type="presOf" srcId="{45B0138F-9B49-4AFD-878E-CFA37B1CBC1D}" destId="{05B86CAE-3C99-FC45-B551-3BE5B317432E}" srcOrd="0" destOrd="0" presId="urn:microsoft.com/office/officeart/2016/7/layout/RepeatingBendingProcessNew"/>
    <dgm:cxn modelId="{7956B988-864B-9F4F-8C10-8985E9EC22A6}" type="presOf" srcId="{45B0138F-9B49-4AFD-878E-CFA37B1CBC1D}" destId="{57D6AEA1-ED15-504E-8B4D-B54205702CFC}" srcOrd="1" destOrd="0" presId="urn:microsoft.com/office/officeart/2016/7/layout/RepeatingBendingProcessNew"/>
    <dgm:cxn modelId="{2700AB62-6D80-484C-8F72-CF048639E6DF}" srcId="{14B80E8D-0F8D-47A5-9F5F-E83C8655F51D}" destId="{FDF7CCF4-CAB5-45E8-B1F5-E6BF9FE5653E}" srcOrd="2" destOrd="0" parTransId="{EC9AB480-B8FB-4C2F-B958-CC6ABB4FA4E1}" sibTransId="{CCD8A6B2-43FD-4A84-875A-82184AB5DE1C}"/>
    <dgm:cxn modelId="{E058F500-961E-CC47-B7E8-5D94A8590D13}" type="presOf" srcId="{9A7A3D8F-6AD9-4BA8-9E30-097B5A2E3BE1}" destId="{EFF9F1F7-297F-B645-9E48-9EB5CE8D2220}" srcOrd="0" destOrd="0" presId="urn:microsoft.com/office/officeart/2016/7/layout/RepeatingBendingProcessNew"/>
    <dgm:cxn modelId="{590F1002-2609-4292-8566-60BD0F27DF78}" srcId="{14B80E8D-0F8D-47A5-9F5F-E83C8655F51D}" destId="{46FA685D-55A9-49B6-B81F-E009B6005BEA}" srcOrd="3" destOrd="0" parTransId="{1661E1CF-5A94-4A70-B6DB-5C6B8FADB0B5}" sibTransId="{9A7A3D8F-6AD9-4BA8-9E30-097B5A2E3BE1}"/>
    <dgm:cxn modelId="{B8D64346-AA0C-9C4F-AF0C-CD4261C8630F}" type="presOf" srcId="{14B80E8D-0F8D-47A5-9F5F-E83C8655F51D}" destId="{AEA54C77-8900-7845-9EDA-12E8CC1EBF46}" srcOrd="0" destOrd="0" presId="urn:microsoft.com/office/officeart/2016/7/layout/RepeatingBendingProcessNew"/>
    <dgm:cxn modelId="{38EF26B3-8F5D-4893-A187-5A93E9BE76CE}" srcId="{14B80E8D-0F8D-47A5-9F5F-E83C8655F51D}" destId="{AB1FDA9D-55E0-48DE-90BB-0AE1A8957D41}" srcOrd="4" destOrd="0" parTransId="{C3E4E2FC-BE31-41E1-A71F-C4914C64132D}" sibTransId="{579E50F3-F401-4B37-8EBF-7343F8EE0435}"/>
    <dgm:cxn modelId="{0B5990F7-C8A9-BD45-AA5D-7B5EC63AE971}" type="presOf" srcId="{CCD8A6B2-43FD-4A84-875A-82184AB5DE1C}" destId="{655E03BC-4593-A249-8422-853DA3D09619}" srcOrd="0" destOrd="0" presId="urn:microsoft.com/office/officeart/2016/7/layout/RepeatingBendingProcessNew"/>
    <dgm:cxn modelId="{F40A6D27-5C92-2844-AE50-EA8A76DA6FA9}" type="presOf" srcId="{CCD8A6B2-43FD-4A84-875A-82184AB5DE1C}" destId="{51E8AC9B-5B90-6545-9656-89598ECBAEFB}" srcOrd="1" destOrd="0" presId="urn:microsoft.com/office/officeart/2016/7/layout/RepeatingBendingProcessNew"/>
    <dgm:cxn modelId="{945B81ED-1639-164D-B23B-C044BAE1209F}" type="presOf" srcId="{3A6B7EAE-2C1E-4592-9DE7-D1A01163BA08}" destId="{BAC42FF3-B0E0-BE40-93F9-94BDB5D6FFA0}" srcOrd="0" destOrd="0" presId="urn:microsoft.com/office/officeart/2016/7/layout/RepeatingBendingProcessNew"/>
    <dgm:cxn modelId="{F876EB71-7D1E-4150-B4E3-D85F123C6812}" srcId="{14B80E8D-0F8D-47A5-9F5F-E83C8655F51D}" destId="{3A6B7EAE-2C1E-4592-9DE7-D1A01163BA08}" srcOrd="0" destOrd="0" parTransId="{970B2E17-3128-4092-85BE-B6D99183B03C}" sibTransId="{F845CBCB-8649-473C-BE3E-3BF88EEBB1D4}"/>
    <dgm:cxn modelId="{CDAA0B11-6AFD-914D-A4A2-84553E28F24C}" type="presOf" srcId="{46FA685D-55A9-49B6-B81F-E009B6005BEA}" destId="{A707FF36-22DF-6E4E-98B5-DECD4D042235}" srcOrd="0" destOrd="0" presId="urn:microsoft.com/office/officeart/2016/7/layout/RepeatingBendingProcessNew"/>
    <dgm:cxn modelId="{0EA7CC05-EEA7-DA40-B741-003F9391F32C}" type="presOf" srcId="{2D0E70BC-0CD9-4A0E-921B-FCE6C277789C}" destId="{171B6B2D-CA3E-ED4B-BC0D-FD594103A26E}" srcOrd="0" destOrd="0" presId="urn:microsoft.com/office/officeart/2016/7/layout/RepeatingBendingProcessNew"/>
    <dgm:cxn modelId="{F82CFE96-41D9-4533-B424-B9166A0684E9}" srcId="{14B80E8D-0F8D-47A5-9F5F-E83C8655F51D}" destId="{2D0E70BC-0CD9-4A0E-921B-FCE6C277789C}" srcOrd="1" destOrd="0" parTransId="{88C929B3-E15C-400F-A1D0-D5FB64E2220F}" sibTransId="{45B0138F-9B49-4AFD-878E-CFA37B1CBC1D}"/>
    <dgm:cxn modelId="{5ABD16A8-8DAC-7746-B362-790C482DFD5E}" type="presOf" srcId="{F845CBCB-8649-473C-BE3E-3BF88EEBB1D4}" destId="{CF15CE73-886A-DC4C-8DD4-BD0812A8B99F}" srcOrd="0" destOrd="0" presId="urn:microsoft.com/office/officeart/2016/7/layout/RepeatingBendingProcessNew"/>
    <dgm:cxn modelId="{833C4371-4B99-6B40-BBDE-4DAA57442A80}" type="presOf" srcId="{FDF7CCF4-CAB5-45E8-B1F5-E6BF9FE5653E}" destId="{EABDA8B3-B04B-A345-A195-67C2BC2C3D86}" srcOrd="0" destOrd="0" presId="urn:microsoft.com/office/officeart/2016/7/layout/RepeatingBendingProcessNew"/>
    <dgm:cxn modelId="{B4F70975-3F86-9245-B673-4438CFEB7B6C}" type="presOf" srcId="{9A7A3D8F-6AD9-4BA8-9E30-097B5A2E3BE1}" destId="{3E45CF20-90F2-504B-96FE-0C0C7E2B6B6E}" srcOrd="1" destOrd="0" presId="urn:microsoft.com/office/officeart/2016/7/layout/RepeatingBendingProcessNew"/>
    <dgm:cxn modelId="{8D785650-C1BB-F144-94C4-E5AB73F6F108}" type="presOf" srcId="{AB1FDA9D-55E0-48DE-90BB-0AE1A8957D41}" destId="{53F46E14-8D0E-A94C-862D-F1B6D8669C46}" srcOrd="0" destOrd="0" presId="urn:microsoft.com/office/officeart/2016/7/layout/RepeatingBendingProcessNew"/>
    <dgm:cxn modelId="{2059AAC0-8F8F-D04A-8225-FC7BB20753CE}" type="presOf" srcId="{F845CBCB-8649-473C-BE3E-3BF88EEBB1D4}" destId="{D1B207ED-5E67-3643-BDA5-33E93EFFCADD}" srcOrd="1" destOrd="0" presId="urn:microsoft.com/office/officeart/2016/7/layout/RepeatingBendingProcessNew"/>
    <dgm:cxn modelId="{43EC3B2C-1F9A-054D-A93C-07A539E5D5A6}" type="presParOf" srcId="{AEA54C77-8900-7845-9EDA-12E8CC1EBF46}" destId="{BAC42FF3-B0E0-BE40-93F9-94BDB5D6FFA0}" srcOrd="0" destOrd="0" presId="urn:microsoft.com/office/officeart/2016/7/layout/RepeatingBendingProcessNew"/>
    <dgm:cxn modelId="{1753697F-C185-C541-9301-AA108F753AFF}" type="presParOf" srcId="{AEA54C77-8900-7845-9EDA-12E8CC1EBF46}" destId="{CF15CE73-886A-DC4C-8DD4-BD0812A8B99F}" srcOrd="1" destOrd="0" presId="urn:microsoft.com/office/officeart/2016/7/layout/RepeatingBendingProcessNew"/>
    <dgm:cxn modelId="{F2B9F2A4-E7DB-2D42-911D-F59CE687E7AE}" type="presParOf" srcId="{CF15CE73-886A-DC4C-8DD4-BD0812A8B99F}" destId="{D1B207ED-5E67-3643-BDA5-33E93EFFCADD}" srcOrd="0" destOrd="0" presId="urn:microsoft.com/office/officeart/2016/7/layout/RepeatingBendingProcessNew"/>
    <dgm:cxn modelId="{F74BC493-5A52-664F-B39D-A2DA8ED67AD5}" type="presParOf" srcId="{AEA54C77-8900-7845-9EDA-12E8CC1EBF46}" destId="{171B6B2D-CA3E-ED4B-BC0D-FD594103A26E}" srcOrd="2" destOrd="0" presId="urn:microsoft.com/office/officeart/2016/7/layout/RepeatingBendingProcessNew"/>
    <dgm:cxn modelId="{AEDDDBE3-9DAF-6A4C-9DC2-B651161647AF}" type="presParOf" srcId="{AEA54C77-8900-7845-9EDA-12E8CC1EBF46}" destId="{05B86CAE-3C99-FC45-B551-3BE5B317432E}" srcOrd="3" destOrd="0" presId="urn:microsoft.com/office/officeart/2016/7/layout/RepeatingBendingProcessNew"/>
    <dgm:cxn modelId="{5D2AC047-ACE0-BC4B-9ED6-191E79302DB0}" type="presParOf" srcId="{05B86CAE-3C99-FC45-B551-3BE5B317432E}" destId="{57D6AEA1-ED15-504E-8B4D-B54205702CFC}" srcOrd="0" destOrd="0" presId="urn:microsoft.com/office/officeart/2016/7/layout/RepeatingBendingProcessNew"/>
    <dgm:cxn modelId="{23EC3FB4-EA86-E94A-8DF0-32B056BAAFCC}" type="presParOf" srcId="{AEA54C77-8900-7845-9EDA-12E8CC1EBF46}" destId="{EABDA8B3-B04B-A345-A195-67C2BC2C3D86}" srcOrd="4" destOrd="0" presId="urn:microsoft.com/office/officeart/2016/7/layout/RepeatingBendingProcessNew"/>
    <dgm:cxn modelId="{3E2721B5-0A9F-6740-A7BC-4D2DE1F9F7D0}" type="presParOf" srcId="{AEA54C77-8900-7845-9EDA-12E8CC1EBF46}" destId="{655E03BC-4593-A249-8422-853DA3D09619}" srcOrd="5" destOrd="0" presId="urn:microsoft.com/office/officeart/2016/7/layout/RepeatingBendingProcessNew"/>
    <dgm:cxn modelId="{ACD375C4-7E4F-2A4E-8713-BB100526B67E}" type="presParOf" srcId="{655E03BC-4593-A249-8422-853DA3D09619}" destId="{51E8AC9B-5B90-6545-9656-89598ECBAEFB}" srcOrd="0" destOrd="0" presId="urn:microsoft.com/office/officeart/2016/7/layout/RepeatingBendingProcessNew"/>
    <dgm:cxn modelId="{680DFBE7-9138-524B-9908-96FED4F85B33}" type="presParOf" srcId="{AEA54C77-8900-7845-9EDA-12E8CC1EBF46}" destId="{A707FF36-22DF-6E4E-98B5-DECD4D042235}" srcOrd="6" destOrd="0" presId="urn:microsoft.com/office/officeart/2016/7/layout/RepeatingBendingProcessNew"/>
    <dgm:cxn modelId="{F483B08C-F983-C245-873A-FA063552CB05}" type="presParOf" srcId="{AEA54C77-8900-7845-9EDA-12E8CC1EBF46}" destId="{EFF9F1F7-297F-B645-9E48-9EB5CE8D2220}" srcOrd="7" destOrd="0" presId="urn:microsoft.com/office/officeart/2016/7/layout/RepeatingBendingProcessNew"/>
    <dgm:cxn modelId="{39DB7F95-B7F9-7B4A-8EA8-FB34A8A7E14C}" type="presParOf" srcId="{EFF9F1F7-297F-B645-9E48-9EB5CE8D2220}" destId="{3E45CF20-90F2-504B-96FE-0C0C7E2B6B6E}" srcOrd="0" destOrd="0" presId="urn:microsoft.com/office/officeart/2016/7/layout/RepeatingBendingProcessNew"/>
    <dgm:cxn modelId="{F20918CB-E13F-9644-8E01-54D2FDFF44F1}" type="presParOf" srcId="{AEA54C77-8900-7845-9EDA-12E8CC1EBF46}" destId="{53F46E14-8D0E-A94C-862D-F1B6D8669C4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998C0-BC1D-4441-BFBD-E8EA4B3140F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1FD9FD-B458-4D76-9322-B3FD79127524}">
      <dgm:prSet/>
      <dgm:spPr/>
      <dgm:t>
        <a:bodyPr/>
        <a:lstStyle/>
        <a:p>
          <a:r>
            <a:rPr lang="en-US" dirty="0"/>
            <a:t>Arithmetic operations</a:t>
          </a:r>
          <a:r>
            <a:rPr lang="en-US" dirty="0" smtClean="0"/>
            <a:t>(+,-,/,*,^)</a:t>
          </a:r>
          <a:endParaRPr lang="en-US" dirty="0"/>
        </a:p>
      </dgm:t>
    </dgm:pt>
    <dgm:pt modelId="{5BE51778-9B2F-4968-8552-301B07ED9842}" type="parTrans" cxnId="{15E8A1E0-430D-471F-A14C-A1098F589956}">
      <dgm:prSet/>
      <dgm:spPr/>
      <dgm:t>
        <a:bodyPr/>
        <a:lstStyle/>
        <a:p>
          <a:endParaRPr lang="en-US"/>
        </a:p>
      </dgm:t>
    </dgm:pt>
    <dgm:pt modelId="{BF8E7D65-6954-4A99-843E-4A3DBE33E071}" type="sibTrans" cxnId="{15E8A1E0-430D-471F-A14C-A1098F589956}">
      <dgm:prSet/>
      <dgm:spPr/>
      <dgm:t>
        <a:bodyPr/>
        <a:lstStyle/>
        <a:p>
          <a:endParaRPr lang="en-US"/>
        </a:p>
      </dgm:t>
    </dgm:pt>
    <dgm:pt modelId="{E3A49E26-4BC0-44A2-8187-44E9A26A4605}">
      <dgm:prSet/>
      <dgm:spPr/>
      <dgm:t>
        <a:bodyPr/>
        <a:lstStyle/>
        <a:p>
          <a:r>
            <a:rPr lang="en-US"/>
            <a:t>Expressions((a+b*c)/d)</a:t>
          </a:r>
        </a:p>
      </dgm:t>
    </dgm:pt>
    <dgm:pt modelId="{9FF8DA36-ADA5-475B-B139-2CA521466B95}" type="parTrans" cxnId="{53441543-079D-4924-AD9F-3F5CC6D332A4}">
      <dgm:prSet/>
      <dgm:spPr/>
      <dgm:t>
        <a:bodyPr/>
        <a:lstStyle/>
        <a:p>
          <a:endParaRPr lang="en-US"/>
        </a:p>
      </dgm:t>
    </dgm:pt>
    <dgm:pt modelId="{27386C70-798D-4702-A9F4-2F1D01FA98CD}" type="sibTrans" cxnId="{53441543-079D-4924-AD9F-3F5CC6D332A4}">
      <dgm:prSet/>
      <dgm:spPr/>
      <dgm:t>
        <a:bodyPr/>
        <a:lstStyle/>
        <a:p>
          <a:endParaRPr lang="en-US"/>
        </a:p>
      </dgm:t>
    </dgm:pt>
    <dgm:pt modelId="{D94AC39C-2E88-4BB0-9D1B-F9A13B202F23}">
      <dgm:prSet/>
      <dgm:spPr/>
      <dgm:t>
        <a:bodyPr/>
        <a:lstStyle/>
        <a:p>
          <a:r>
            <a:rPr lang="en-US" dirty="0"/>
            <a:t>Conversion(Fahrenheit to Celsius, currency conversions, meters to kilometers and vice versa)</a:t>
          </a:r>
        </a:p>
      </dgm:t>
    </dgm:pt>
    <dgm:pt modelId="{6F725D5F-4C1D-4E54-A2FA-74A95A6500B9}" type="parTrans" cxnId="{8C60F1CF-3471-44E2-BCBF-D15388100B3E}">
      <dgm:prSet/>
      <dgm:spPr/>
      <dgm:t>
        <a:bodyPr/>
        <a:lstStyle/>
        <a:p>
          <a:endParaRPr lang="en-US"/>
        </a:p>
      </dgm:t>
    </dgm:pt>
    <dgm:pt modelId="{7E622041-0A77-4EBA-85A4-0B7FEED2F79D}" type="sibTrans" cxnId="{8C60F1CF-3471-44E2-BCBF-D15388100B3E}">
      <dgm:prSet/>
      <dgm:spPr/>
      <dgm:t>
        <a:bodyPr/>
        <a:lstStyle/>
        <a:p>
          <a:endParaRPr lang="en-US"/>
        </a:p>
      </dgm:t>
    </dgm:pt>
    <dgm:pt modelId="{8D224288-074B-48F3-A6AF-2B0933B290AA}">
      <dgm:prSet/>
      <dgm:spPr/>
      <dgm:t>
        <a:bodyPr/>
        <a:lstStyle/>
        <a:p>
          <a:r>
            <a:rPr lang="en-US" dirty="0"/>
            <a:t>Trigonometric functions(sin, cos, </a:t>
          </a:r>
          <a:r>
            <a:rPr lang="en-US" dirty="0" smtClean="0"/>
            <a:t>tan)hyperbolic functions(</a:t>
          </a:r>
          <a:r>
            <a:rPr lang="en-US" dirty="0" err="1" smtClean="0"/>
            <a:t>sinh,cosh,tanh</a:t>
          </a:r>
          <a:r>
            <a:rPr lang="en-US" dirty="0" smtClean="0"/>
            <a:t>)</a:t>
          </a:r>
          <a:endParaRPr lang="en-US" dirty="0"/>
        </a:p>
      </dgm:t>
    </dgm:pt>
    <dgm:pt modelId="{4E6ED2B2-27DC-4604-9763-A4335C953351}" type="parTrans" cxnId="{620E521B-A286-4C54-A064-82B4A6D392EB}">
      <dgm:prSet/>
      <dgm:spPr/>
      <dgm:t>
        <a:bodyPr/>
        <a:lstStyle/>
        <a:p>
          <a:endParaRPr lang="en-US"/>
        </a:p>
      </dgm:t>
    </dgm:pt>
    <dgm:pt modelId="{826F47FF-B96A-466F-99A2-93710C804BC6}" type="sibTrans" cxnId="{620E521B-A286-4C54-A064-82B4A6D392EB}">
      <dgm:prSet/>
      <dgm:spPr/>
      <dgm:t>
        <a:bodyPr/>
        <a:lstStyle/>
        <a:p>
          <a:endParaRPr lang="en-US"/>
        </a:p>
      </dgm:t>
    </dgm:pt>
    <dgm:pt modelId="{C2F9E720-FA8C-450B-A731-BE81190F81EB}">
      <dgm:prSet/>
      <dgm:spPr/>
      <dgm:t>
        <a:bodyPr/>
        <a:lstStyle/>
        <a:p>
          <a:r>
            <a:rPr lang="en-US" dirty="0"/>
            <a:t>Others(absolute value, </a:t>
          </a:r>
          <a:r>
            <a:rPr lang="en-US" dirty="0" err="1" smtClean="0"/>
            <a:t>ceil,floor</a:t>
          </a:r>
          <a:r>
            <a:rPr lang="en-US" dirty="0" smtClean="0"/>
            <a:t> </a:t>
          </a:r>
          <a:r>
            <a:rPr lang="en-US" dirty="0"/>
            <a:t>value, logarithmic and modulo, factorial, Square root.)</a:t>
          </a:r>
        </a:p>
      </dgm:t>
    </dgm:pt>
    <dgm:pt modelId="{F1DFAD4D-F4CA-45E1-A213-00C02DF227BE}" type="parTrans" cxnId="{B6E296FE-2185-4529-96B1-6EA49EF20245}">
      <dgm:prSet/>
      <dgm:spPr/>
      <dgm:t>
        <a:bodyPr/>
        <a:lstStyle/>
        <a:p>
          <a:endParaRPr lang="en-US"/>
        </a:p>
      </dgm:t>
    </dgm:pt>
    <dgm:pt modelId="{9DD27784-4870-488F-B7EE-8B4CF6A3DDCD}" type="sibTrans" cxnId="{B6E296FE-2185-4529-96B1-6EA49EF20245}">
      <dgm:prSet/>
      <dgm:spPr/>
      <dgm:t>
        <a:bodyPr/>
        <a:lstStyle/>
        <a:p>
          <a:endParaRPr lang="en-US"/>
        </a:p>
      </dgm:t>
    </dgm:pt>
    <dgm:pt modelId="{92B3CCF6-B15F-434F-87B1-818B2B529279}" type="pres">
      <dgm:prSet presAssocID="{7E2998C0-BC1D-4441-BFBD-E8EA4B3140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4C7A2A-AD04-CE45-8685-260C6188AC3A}" type="pres">
      <dgm:prSet presAssocID="{4D1FD9FD-B458-4D76-9322-B3FD79127524}" presName="linNode" presStyleCnt="0"/>
      <dgm:spPr/>
    </dgm:pt>
    <dgm:pt modelId="{09A4DA17-F083-434C-8357-D75D99B48B48}" type="pres">
      <dgm:prSet presAssocID="{4D1FD9FD-B458-4D76-9322-B3FD7912752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EC8E4-FCB7-0045-BEA5-42DF699A7787}" type="pres">
      <dgm:prSet presAssocID="{BF8E7D65-6954-4A99-843E-4A3DBE33E071}" presName="sp" presStyleCnt="0"/>
      <dgm:spPr/>
    </dgm:pt>
    <dgm:pt modelId="{C3D37569-5239-3C41-919A-AF85F7E5AE0A}" type="pres">
      <dgm:prSet presAssocID="{E3A49E26-4BC0-44A2-8187-44E9A26A4605}" presName="linNode" presStyleCnt="0"/>
      <dgm:spPr/>
    </dgm:pt>
    <dgm:pt modelId="{8723053F-D118-E849-AD51-3370EE8FFD33}" type="pres">
      <dgm:prSet presAssocID="{E3A49E26-4BC0-44A2-8187-44E9A26A460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CE0A9-0679-C141-A43A-C302319895EB}" type="pres">
      <dgm:prSet presAssocID="{27386C70-798D-4702-A9F4-2F1D01FA98CD}" presName="sp" presStyleCnt="0"/>
      <dgm:spPr/>
    </dgm:pt>
    <dgm:pt modelId="{033150CF-9DB1-1548-825A-F71171348EB2}" type="pres">
      <dgm:prSet presAssocID="{D94AC39C-2E88-4BB0-9D1B-F9A13B202F23}" presName="linNode" presStyleCnt="0"/>
      <dgm:spPr/>
    </dgm:pt>
    <dgm:pt modelId="{B48047A8-1F33-714D-A00A-183C0142D529}" type="pres">
      <dgm:prSet presAssocID="{D94AC39C-2E88-4BB0-9D1B-F9A13B202F2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756A6-59B9-624D-91A6-1638215A1D4E}" type="pres">
      <dgm:prSet presAssocID="{7E622041-0A77-4EBA-85A4-0B7FEED2F79D}" presName="sp" presStyleCnt="0"/>
      <dgm:spPr/>
    </dgm:pt>
    <dgm:pt modelId="{AFC91877-D572-B84F-B5A4-028C14E14407}" type="pres">
      <dgm:prSet presAssocID="{8D224288-074B-48F3-A6AF-2B0933B290AA}" presName="linNode" presStyleCnt="0"/>
      <dgm:spPr/>
    </dgm:pt>
    <dgm:pt modelId="{FFBAEC8B-AA87-5F4F-95D3-488587F4A1E6}" type="pres">
      <dgm:prSet presAssocID="{8D224288-074B-48F3-A6AF-2B0933B290A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3BAAB-4084-634F-91B9-7DF217DCCB7E}" type="pres">
      <dgm:prSet presAssocID="{826F47FF-B96A-466F-99A2-93710C804BC6}" presName="sp" presStyleCnt="0"/>
      <dgm:spPr/>
    </dgm:pt>
    <dgm:pt modelId="{BB8089A6-0EA5-BF42-BE77-B260E39FB27F}" type="pres">
      <dgm:prSet presAssocID="{C2F9E720-FA8C-450B-A731-BE81190F81EB}" presName="linNode" presStyleCnt="0"/>
      <dgm:spPr/>
    </dgm:pt>
    <dgm:pt modelId="{296D4AAF-DBDC-CA42-ADC0-F2EC2332A598}" type="pres">
      <dgm:prSet presAssocID="{C2F9E720-FA8C-450B-A731-BE81190F81E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296FE-2185-4529-96B1-6EA49EF20245}" srcId="{7E2998C0-BC1D-4441-BFBD-E8EA4B3140F9}" destId="{C2F9E720-FA8C-450B-A731-BE81190F81EB}" srcOrd="4" destOrd="0" parTransId="{F1DFAD4D-F4CA-45E1-A213-00C02DF227BE}" sibTransId="{9DD27784-4870-488F-B7EE-8B4CF6A3DDCD}"/>
    <dgm:cxn modelId="{D51E4B68-B2A2-BE4E-B24C-F8AE6BC446B5}" type="presOf" srcId="{C2F9E720-FA8C-450B-A731-BE81190F81EB}" destId="{296D4AAF-DBDC-CA42-ADC0-F2EC2332A598}" srcOrd="0" destOrd="0" presId="urn:microsoft.com/office/officeart/2005/8/layout/vList5"/>
    <dgm:cxn modelId="{15E8A1E0-430D-471F-A14C-A1098F589956}" srcId="{7E2998C0-BC1D-4441-BFBD-E8EA4B3140F9}" destId="{4D1FD9FD-B458-4D76-9322-B3FD79127524}" srcOrd="0" destOrd="0" parTransId="{5BE51778-9B2F-4968-8552-301B07ED9842}" sibTransId="{BF8E7D65-6954-4A99-843E-4A3DBE33E071}"/>
    <dgm:cxn modelId="{53441543-079D-4924-AD9F-3F5CC6D332A4}" srcId="{7E2998C0-BC1D-4441-BFBD-E8EA4B3140F9}" destId="{E3A49E26-4BC0-44A2-8187-44E9A26A4605}" srcOrd="1" destOrd="0" parTransId="{9FF8DA36-ADA5-475B-B139-2CA521466B95}" sibTransId="{27386C70-798D-4702-A9F4-2F1D01FA98CD}"/>
    <dgm:cxn modelId="{8C60F1CF-3471-44E2-BCBF-D15388100B3E}" srcId="{7E2998C0-BC1D-4441-BFBD-E8EA4B3140F9}" destId="{D94AC39C-2E88-4BB0-9D1B-F9A13B202F23}" srcOrd="2" destOrd="0" parTransId="{6F725D5F-4C1D-4E54-A2FA-74A95A6500B9}" sibTransId="{7E622041-0A77-4EBA-85A4-0B7FEED2F79D}"/>
    <dgm:cxn modelId="{2E52D337-5EA3-054A-863F-8B6DAA61A3F0}" type="presOf" srcId="{E3A49E26-4BC0-44A2-8187-44E9A26A4605}" destId="{8723053F-D118-E849-AD51-3370EE8FFD33}" srcOrd="0" destOrd="0" presId="urn:microsoft.com/office/officeart/2005/8/layout/vList5"/>
    <dgm:cxn modelId="{86AD5DA1-9CA3-D24B-8D6A-28A81F2C69BA}" type="presOf" srcId="{4D1FD9FD-B458-4D76-9322-B3FD79127524}" destId="{09A4DA17-F083-434C-8357-D75D99B48B48}" srcOrd="0" destOrd="0" presId="urn:microsoft.com/office/officeart/2005/8/layout/vList5"/>
    <dgm:cxn modelId="{FFD3DD4A-9B43-7543-B9DF-C0C05EFF8CB2}" type="presOf" srcId="{D94AC39C-2E88-4BB0-9D1B-F9A13B202F23}" destId="{B48047A8-1F33-714D-A00A-183C0142D529}" srcOrd="0" destOrd="0" presId="urn:microsoft.com/office/officeart/2005/8/layout/vList5"/>
    <dgm:cxn modelId="{41438678-E6E6-AA41-B161-8DCF26EB8DF0}" type="presOf" srcId="{8D224288-074B-48F3-A6AF-2B0933B290AA}" destId="{FFBAEC8B-AA87-5F4F-95D3-488587F4A1E6}" srcOrd="0" destOrd="0" presId="urn:microsoft.com/office/officeart/2005/8/layout/vList5"/>
    <dgm:cxn modelId="{45B11809-AFBD-5341-9D3D-81A9026AB47D}" type="presOf" srcId="{7E2998C0-BC1D-4441-BFBD-E8EA4B3140F9}" destId="{92B3CCF6-B15F-434F-87B1-818B2B529279}" srcOrd="0" destOrd="0" presId="urn:microsoft.com/office/officeart/2005/8/layout/vList5"/>
    <dgm:cxn modelId="{620E521B-A286-4C54-A064-82B4A6D392EB}" srcId="{7E2998C0-BC1D-4441-BFBD-E8EA4B3140F9}" destId="{8D224288-074B-48F3-A6AF-2B0933B290AA}" srcOrd="3" destOrd="0" parTransId="{4E6ED2B2-27DC-4604-9763-A4335C953351}" sibTransId="{826F47FF-B96A-466F-99A2-93710C804BC6}"/>
    <dgm:cxn modelId="{5FB9F250-0B33-BC47-AD0A-44F8A25C1FB1}" type="presParOf" srcId="{92B3CCF6-B15F-434F-87B1-818B2B529279}" destId="{654C7A2A-AD04-CE45-8685-260C6188AC3A}" srcOrd="0" destOrd="0" presId="urn:microsoft.com/office/officeart/2005/8/layout/vList5"/>
    <dgm:cxn modelId="{42AEEB3E-9F20-C442-AB73-4DB31E684912}" type="presParOf" srcId="{654C7A2A-AD04-CE45-8685-260C6188AC3A}" destId="{09A4DA17-F083-434C-8357-D75D99B48B48}" srcOrd="0" destOrd="0" presId="urn:microsoft.com/office/officeart/2005/8/layout/vList5"/>
    <dgm:cxn modelId="{06A5EEED-DCF9-6B4F-B996-785BA22895D9}" type="presParOf" srcId="{92B3CCF6-B15F-434F-87B1-818B2B529279}" destId="{411EC8E4-FCB7-0045-BEA5-42DF699A7787}" srcOrd="1" destOrd="0" presId="urn:microsoft.com/office/officeart/2005/8/layout/vList5"/>
    <dgm:cxn modelId="{66643BFC-36F1-EB47-BE5D-02BE74E314AA}" type="presParOf" srcId="{92B3CCF6-B15F-434F-87B1-818B2B529279}" destId="{C3D37569-5239-3C41-919A-AF85F7E5AE0A}" srcOrd="2" destOrd="0" presId="urn:microsoft.com/office/officeart/2005/8/layout/vList5"/>
    <dgm:cxn modelId="{EE6C3985-1FAA-0442-A11A-95426FA0C23B}" type="presParOf" srcId="{C3D37569-5239-3C41-919A-AF85F7E5AE0A}" destId="{8723053F-D118-E849-AD51-3370EE8FFD33}" srcOrd="0" destOrd="0" presId="urn:microsoft.com/office/officeart/2005/8/layout/vList5"/>
    <dgm:cxn modelId="{FAA1DFEC-B7BA-2347-970F-1B3F1C0FAE61}" type="presParOf" srcId="{92B3CCF6-B15F-434F-87B1-818B2B529279}" destId="{DC9CE0A9-0679-C141-A43A-C302319895EB}" srcOrd="3" destOrd="0" presId="urn:microsoft.com/office/officeart/2005/8/layout/vList5"/>
    <dgm:cxn modelId="{A3CBF30D-EB52-3242-9A66-8FFDB84BF532}" type="presParOf" srcId="{92B3CCF6-B15F-434F-87B1-818B2B529279}" destId="{033150CF-9DB1-1548-825A-F71171348EB2}" srcOrd="4" destOrd="0" presId="urn:microsoft.com/office/officeart/2005/8/layout/vList5"/>
    <dgm:cxn modelId="{897CF874-E5C1-DE43-936A-760748996E36}" type="presParOf" srcId="{033150CF-9DB1-1548-825A-F71171348EB2}" destId="{B48047A8-1F33-714D-A00A-183C0142D529}" srcOrd="0" destOrd="0" presId="urn:microsoft.com/office/officeart/2005/8/layout/vList5"/>
    <dgm:cxn modelId="{7A4E56BB-B296-404E-8A07-84E431F9E7FB}" type="presParOf" srcId="{92B3CCF6-B15F-434F-87B1-818B2B529279}" destId="{930756A6-59B9-624D-91A6-1638215A1D4E}" srcOrd="5" destOrd="0" presId="urn:microsoft.com/office/officeart/2005/8/layout/vList5"/>
    <dgm:cxn modelId="{BBBE5D19-2E04-8B49-942E-33D649A60E4A}" type="presParOf" srcId="{92B3CCF6-B15F-434F-87B1-818B2B529279}" destId="{AFC91877-D572-B84F-B5A4-028C14E14407}" srcOrd="6" destOrd="0" presId="urn:microsoft.com/office/officeart/2005/8/layout/vList5"/>
    <dgm:cxn modelId="{62A666ED-FC84-BD4F-B260-E3318B09564A}" type="presParOf" srcId="{AFC91877-D572-B84F-B5A4-028C14E14407}" destId="{FFBAEC8B-AA87-5F4F-95D3-488587F4A1E6}" srcOrd="0" destOrd="0" presId="urn:microsoft.com/office/officeart/2005/8/layout/vList5"/>
    <dgm:cxn modelId="{9B818786-3199-2549-918A-F6B66500FA73}" type="presParOf" srcId="{92B3CCF6-B15F-434F-87B1-818B2B529279}" destId="{C723BAAB-4084-634F-91B9-7DF217DCCB7E}" srcOrd="7" destOrd="0" presId="urn:microsoft.com/office/officeart/2005/8/layout/vList5"/>
    <dgm:cxn modelId="{3DE16EFF-D326-DD42-BE5C-FBCD9DF160C5}" type="presParOf" srcId="{92B3CCF6-B15F-434F-87B1-818B2B529279}" destId="{BB8089A6-0EA5-BF42-BE77-B260E39FB27F}" srcOrd="8" destOrd="0" presId="urn:microsoft.com/office/officeart/2005/8/layout/vList5"/>
    <dgm:cxn modelId="{F947F4E5-7122-EB43-B326-07D336E9FE7A}" type="presParOf" srcId="{BB8089A6-0EA5-BF42-BE77-B260E39FB27F}" destId="{296D4AAF-DBDC-CA42-ADC0-F2EC2332A5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12F519-2265-4192-9C41-368BD5A40344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5880B-4D55-4A76-83BE-1557547A169C}">
      <dgm:prSet/>
      <dgm:spPr/>
      <dgm:t>
        <a:bodyPr/>
        <a:lstStyle/>
        <a:p>
          <a:r>
            <a:rPr lang="en-US" dirty="0"/>
            <a:t>Our Calculator produces the Expected Results for Basic Arithmetic operations, Expressions, Conversions, Trigonometric Functions, Logarithmic Functions and Others.</a:t>
          </a:r>
        </a:p>
      </dgm:t>
    </dgm:pt>
    <dgm:pt modelId="{0EBA9E5B-7C81-4F9B-87EF-22C72E1B497F}" type="parTrans" cxnId="{8B5AF494-79DE-4F5D-BE2A-9C627C843841}">
      <dgm:prSet/>
      <dgm:spPr/>
      <dgm:t>
        <a:bodyPr/>
        <a:lstStyle/>
        <a:p>
          <a:endParaRPr lang="en-US"/>
        </a:p>
      </dgm:t>
    </dgm:pt>
    <dgm:pt modelId="{B7F0372F-002D-4127-9DE4-A15056BA3BAA}" type="sibTrans" cxnId="{8B5AF494-79DE-4F5D-BE2A-9C627C843841}">
      <dgm:prSet/>
      <dgm:spPr/>
      <dgm:t>
        <a:bodyPr/>
        <a:lstStyle/>
        <a:p>
          <a:endParaRPr lang="en-US"/>
        </a:p>
      </dgm:t>
    </dgm:pt>
    <dgm:pt modelId="{910C7A17-AEB3-41BF-BA05-5625608D4831}">
      <dgm:prSet/>
      <dgm:spPr/>
      <dgm:t>
        <a:bodyPr/>
        <a:lstStyle/>
        <a:p>
          <a:r>
            <a:rPr lang="en-US"/>
            <a:t>Error handling works fine when an user enters a incorrect input not matching the syntax or undefined symbol is given. </a:t>
          </a:r>
        </a:p>
      </dgm:t>
    </dgm:pt>
    <dgm:pt modelId="{D527478D-5352-4526-8275-6B1D2B6DA584}" type="parTrans" cxnId="{DDB55E74-5485-487B-BFAB-1535F4D3B0A7}">
      <dgm:prSet/>
      <dgm:spPr/>
      <dgm:t>
        <a:bodyPr/>
        <a:lstStyle/>
        <a:p>
          <a:endParaRPr lang="en-US"/>
        </a:p>
      </dgm:t>
    </dgm:pt>
    <dgm:pt modelId="{0C3F1E57-2203-4313-9B7E-CB88CF88F075}" type="sibTrans" cxnId="{DDB55E74-5485-487B-BFAB-1535F4D3B0A7}">
      <dgm:prSet/>
      <dgm:spPr/>
      <dgm:t>
        <a:bodyPr/>
        <a:lstStyle/>
        <a:p>
          <a:endParaRPr lang="en-US"/>
        </a:p>
      </dgm:t>
    </dgm:pt>
    <dgm:pt modelId="{C7F30FD2-CD2D-42E5-A7CA-8ACAB9BC3FD3}">
      <dgm:prSet/>
      <dgm:spPr/>
      <dgm:t>
        <a:bodyPr/>
        <a:lstStyle/>
        <a:p>
          <a:r>
            <a:rPr lang="en-US"/>
            <a:t>Error Message is displayed and user is prompted to re-enter the correct expression.</a:t>
          </a:r>
        </a:p>
      </dgm:t>
    </dgm:pt>
    <dgm:pt modelId="{F30740AA-F64C-4149-AB22-4D59A2AF0383}" type="parTrans" cxnId="{FFBED931-FEC3-4B3E-885E-1FAFF539978B}">
      <dgm:prSet/>
      <dgm:spPr/>
      <dgm:t>
        <a:bodyPr/>
        <a:lstStyle/>
        <a:p>
          <a:endParaRPr lang="en-US"/>
        </a:p>
      </dgm:t>
    </dgm:pt>
    <dgm:pt modelId="{79631A3E-403F-4C30-B69C-5254712043D8}" type="sibTrans" cxnId="{FFBED931-FEC3-4B3E-885E-1FAFF539978B}">
      <dgm:prSet/>
      <dgm:spPr/>
      <dgm:t>
        <a:bodyPr/>
        <a:lstStyle/>
        <a:p>
          <a:endParaRPr lang="en-US"/>
        </a:p>
      </dgm:t>
    </dgm:pt>
    <dgm:pt modelId="{594B90B2-1072-774C-A2C2-7385E1CA654C}" type="pres">
      <dgm:prSet presAssocID="{CD12F519-2265-4192-9C41-368BD5A403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EC09D4-74E8-4148-B4FA-756201336CE3}" type="pres">
      <dgm:prSet presAssocID="{C7F30FD2-CD2D-42E5-A7CA-8ACAB9BC3FD3}" presName="boxAndChildren" presStyleCnt="0"/>
      <dgm:spPr/>
    </dgm:pt>
    <dgm:pt modelId="{DDB2E4ED-4A7D-BA4F-BD20-7717B6DFC6C8}" type="pres">
      <dgm:prSet presAssocID="{C7F30FD2-CD2D-42E5-A7CA-8ACAB9BC3FD3}" presName="parentTextBox" presStyleLbl="node1" presStyleIdx="0" presStyleCnt="3"/>
      <dgm:spPr/>
      <dgm:t>
        <a:bodyPr/>
        <a:lstStyle/>
        <a:p>
          <a:endParaRPr lang="en-US"/>
        </a:p>
      </dgm:t>
    </dgm:pt>
    <dgm:pt modelId="{BED44DC4-3E0D-9647-A24F-7D24E4EB869A}" type="pres">
      <dgm:prSet presAssocID="{0C3F1E57-2203-4313-9B7E-CB88CF88F075}" presName="sp" presStyleCnt="0"/>
      <dgm:spPr/>
    </dgm:pt>
    <dgm:pt modelId="{DB39643B-193D-3E40-805C-7BF86B491F33}" type="pres">
      <dgm:prSet presAssocID="{910C7A17-AEB3-41BF-BA05-5625608D4831}" presName="arrowAndChildren" presStyleCnt="0"/>
      <dgm:spPr/>
    </dgm:pt>
    <dgm:pt modelId="{4B661546-6813-E44C-BD3B-50519FAAA31F}" type="pres">
      <dgm:prSet presAssocID="{910C7A17-AEB3-41BF-BA05-5625608D483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31C35C7-0213-D24C-85BF-215F633AB085}" type="pres">
      <dgm:prSet presAssocID="{B7F0372F-002D-4127-9DE4-A15056BA3BAA}" presName="sp" presStyleCnt="0"/>
      <dgm:spPr/>
    </dgm:pt>
    <dgm:pt modelId="{8D5D49B6-E9D5-8A46-A361-6E7B2623C629}" type="pres">
      <dgm:prSet presAssocID="{DC95880B-4D55-4A76-83BE-1557547A169C}" presName="arrowAndChildren" presStyleCnt="0"/>
      <dgm:spPr/>
    </dgm:pt>
    <dgm:pt modelId="{8808EDF6-5BA6-9642-9C1A-E6C147BEDF7B}" type="pres">
      <dgm:prSet presAssocID="{DC95880B-4D55-4A76-83BE-1557547A169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34ED1A2-FDF8-414C-9CBC-F0262CDF46A4}" type="presOf" srcId="{DC95880B-4D55-4A76-83BE-1557547A169C}" destId="{8808EDF6-5BA6-9642-9C1A-E6C147BEDF7B}" srcOrd="0" destOrd="0" presId="urn:microsoft.com/office/officeart/2005/8/layout/process4"/>
    <dgm:cxn modelId="{DDB55E74-5485-487B-BFAB-1535F4D3B0A7}" srcId="{CD12F519-2265-4192-9C41-368BD5A40344}" destId="{910C7A17-AEB3-41BF-BA05-5625608D4831}" srcOrd="1" destOrd="0" parTransId="{D527478D-5352-4526-8275-6B1D2B6DA584}" sibTransId="{0C3F1E57-2203-4313-9B7E-CB88CF88F075}"/>
    <dgm:cxn modelId="{FFBED931-FEC3-4B3E-885E-1FAFF539978B}" srcId="{CD12F519-2265-4192-9C41-368BD5A40344}" destId="{C7F30FD2-CD2D-42E5-A7CA-8ACAB9BC3FD3}" srcOrd="2" destOrd="0" parTransId="{F30740AA-F64C-4149-AB22-4D59A2AF0383}" sibTransId="{79631A3E-403F-4C30-B69C-5254712043D8}"/>
    <dgm:cxn modelId="{7297BC91-4BA6-F04D-951F-F84DC686FECD}" type="presOf" srcId="{910C7A17-AEB3-41BF-BA05-5625608D4831}" destId="{4B661546-6813-E44C-BD3B-50519FAAA31F}" srcOrd="0" destOrd="0" presId="urn:microsoft.com/office/officeart/2005/8/layout/process4"/>
    <dgm:cxn modelId="{8B5AF494-79DE-4F5D-BE2A-9C627C843841}" srcId="{CD12F519-2265-4192-9C41-368BD5A40344}" destId="{DC95880B-4D55-4A76-83BE-1557547A169C}" srcOrd="0" destOrd="0" parTransId="{0EBA9E5B-7C81-4F9B-87EF-22C72E1B497F}" sibTransId="{B7F0372F-002D-4127-9DE4-A15056BA3BAA}"/>
    <dgm:cxn modelId="{972B56A6-9D24-DE48-AC4D-0F3B027E0FAD}" type="presOf" srcId="{C7F30FD2-CD2D-42E5-A7CA-8ACAB9BC3FD3}" destId="{DDB2E4ED-4A7D-BA4F-BD20-7717B6DFC6C8}" srcOrd="0" destOrd="0" presId="urn:microsoft.com/office/officeart/2005/8/layout/process4"/>
    <dgm:cxn modelId="{4281C464-9DF6-7943-ADCF-AACFFC778773}" type="presOf" srcId="{CD12F519-2265-4192-9C41-368BD5A40344}" destId="{594B90B2-1072-774C-A2C2-7385E1CA654C}" srcOrd="0" destOrd="0" presId="urn:microsoft.com/office/officeart/2005/8/layout/process4"/>
    <dgm:cxn modelId="{D39A8AD3-FFED-6C44-BE92-4563FB117CB5}" type="presParOf" srcId="{594B90B2-1072-774C-A2C2-7385E1CA654C}" destId="{9CEC09D4-74E8-4148-B4FA-756201336CE3}" srcOrd="0" destOrd="0" presId="urn:microsoft.com/office/officeart/2005/8/layout/process4"/>
    <dgm:cxn modelId="{CA621619-B689-E745-986F-397E1321D3AB}" type="presParOf" srcId="{9CEC09D4-74E8-4148-B4FA-756201336CE3}" destId="{DDB2E4ED-4A7D-BA4F-BD20-7717B6DFC6C8}" srcOrd="0" destOrd="0" presId="urn:microsoft.com/office/officeart/2005/8/layout/process4"/>
    <dgm:cxn modelId="{BA33776F-2013-BC47-8C97-F33D2BECB8F3}" type="presParOf" srcId="{594B90B2-1072-774C-A2C2-7385E1CA654C}" destId="{BED44DC4-3E0D-9647-A24F-7D24E4EB869A}" srcOrd="1" destOrd="0" presId="urn:microsoft.com/office/officeart/2005/8/layout/process4"/>
    <dgm:cxn modelId="{46BE9395-9B04-4547-AC86-C6A1A6EC130E}" type="presParOf" srcId="{594B90B2-1072-774C-A2C2-7385E1CA654C}" destId="{DB39643B-193D-3E40-805C-7BF86B491F33}" srcOrd="2" destOrd="0" presId="urn:microsoft.com/office/officeart/2005/8/layout/process4"/>
    <dgm:cxn modelId="{BA68A6E8-594C-894F-9A34-3008BB0ADAF0}" type="presParOf" srcId="{DB39643B-193D-3E40-805C-7BF86B491F33}" destId="{4B661546-6813-E44C-BD3B-50519FAAA31F}" srcOrd="0" destOrd="0" presId="urn:microsoft.com/office/officeart/2005/8/layout/process4"/>
    <dgm:cxn modelId="{E17B8BF7-A262-9C46-A803-0F4C2D871232}" type="presParOf" srcId="{594B90B2-1072-774C-A2C2-7385E1CA654C}" destId="{631C35C7-0213-D24C-85BF-215F633AB085}" srcOrd="3" destOrd="0" presId="urn:microsoft.com/office/officeart/2005/8/layout/process4"/>
    <dgm:cxn modelId="{2BD611D5-21DC-1547-91F0-BC832BCF1B13}" type="presParOf" srcId="{594B90B2-1072-774C-A2C2-7385E1CA654C}" destId="{8D5D49B6-E9D5-8A46-A361-6E7B2623C629}" srcOrd="4" destOrd="0" presId="urn:microsoft.com/office/officeart/2005/8/layout/process4"/>
    <dgm:cxn modelId="{FEE49569-CB7F-0948-8ECA-996D592C9A2B}" type="presParOf" srcId="{8D5D49B6-E9D5-8A46-A361-6E7B2623C629}" destId="{8808EDF6-5BA6-9642-9C1A-E6C147BEDF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3B7985-F949-461E-9B23-9D680CC5CE88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D04C8E-44C8-42D6-BE8D-A8C819965D2D}">
      <dgm:prSet/>
      <dgm:spPr/>
      <dgm:t>
        <a:bodyPr/>
        <a:lstStyle/>
        <a:p>
          <a:r>
            <a:rPr lang="en-US" dirty="0"/>
            <a:t>Launch the command prompt and navigate to the target project folder.</a:t>
          </a:r>
        </a:p>
      </dgm:t>
    </dgm:pt>
    <dgm:pt modelId="{E2C04F80-C8F3-4418-BA30-766497265ECD}" type="parTrans" cxnId="{98B7F3D1-8AFB-4334-9724-3B1F5E7B71BC}">
      <dgm:prSet/>
      <dgm:spPr/>
      <dgm:t>
        <a:bodyPr/>
        <a:lstStyle/>
        <a:p>
          <a:endParaRPr lang="en-US"/>
        </a:p>
      </dgm:t>
    </dgm:pt>
    <dgm:pt modelId="{849D9E85-42C6-49BA-B2FB-FCA448BA4858}" type="sibTrans" cxnId="{98B7F3D1-8AFB-4334-9724-3B1F5E7B71BC}">
      <dgm:prSet/>
      <dgm:spPr/>
      <dgm:t>
        <a:bodyPr/>
        <a:lstStyle/>
        <a:p>
          <a:endParaRPr lang="en-US"/>
        </a:p>
      </dgm:t>
    </dgm:pt>
    <dgm:pt modelId="{76B737A6-3C8E-4D1A-8086-2379F3CCD210}">
      <dgm:prSet/>
      <dgm:spPr/>
      <dgm:t>
        <a:bodyPr/>
        <a:lstStyle/>
        <a:p>
          <a:r>
            <a:rPr lang="en-US" dirty="0"/>
            <a:t>Write the </a:t>
          </a:r>
          <a:r>
            <a:rPr lang="en-US" dirty="0" smtClean="0"/>
            <a:t>command</a:t>
          </a:r>
        </a:p>
        <a:p>
          <a:r>
            <a:rPr lang="en-US" dirty="0" smtClean="0"/>
            <a:t> </a:t>
          </a:r>
          <a:r>
            <a:rPr lang="en-US" dirty="0"/>
            <a:t>f</a:t>
          </a:r>
          <a:r>
            <a:rPr lang="en-US" b="1" dirty="0"/>
            <a:t>lex </a:t>
          </a:r>
          <a:r>
            <a:rPr lang="en-US" b="1" dirty="0" err="1"/>
            <a:t>calc.l</a:t>
          </a:r>
          <a:r>
            <a:rPr lang="en-US" dirty="0"/>
            <a:t> to compile the </a:t>
          </a:r>
          <a:r>
            <a:rPr lang="en-US" dirty="0" err="1"/>
            <a:t>lex</a:t>
          </a:r>
          <a:r>
            <a:rPr lang="en-US" dirty="0"/>
            <a:t> file.</a:t>
          </a:r>
        </a:p>
      </dgm:t>
    </dgm:pt>
    <dgm:pt modelId="{CD12E804-F1EF-4DD1-BABD-3A43660A71A6}" type="parTrans" cxnId="{FE01618F-B2E7-4467-A316-A98B12F5562E}">
      <dgm:prSet/>
      <dgm:spPr/>
      <dgm:t>
        <a:bodyPr/>
        <a:lstStyle/>
        <a:p>
          <a:endParaRPr lang="en-US"/>
        </a:p>
      </dgm:t>
    </dgm:pt>
    <dgm:pt modelId="{30D2D098-3AEF-4070-B2EE-6576B318B2FA}" type="sibTrans" cxnId="{FE01618F-B2E7-4467-A316-A98B12F5562E}">
      <dgm:prSet/>
      <dgm:spPr/>
      <dgm:t>
        <a:bodyPr/>
        <a:lstStyle/>
        <a:p>
          <a:endParaRPr lang="en-US"/>
        </a:p>
      </dgm:t>
    </dgm:pt>
    <dgm:pt modelId="{8CDDE2C7-A010-43B5-B516-AE915538A95F}">
      <dgm:prSet/>
      <dgm:spPr/>
      <dgm:t>
        <a:bodyPr/>
        <a:lstStyle/>
        <a:p>
          <a:r>
            <a:rPr lang="en-US" dirty="0"/>
            <a:t>Write the Yacc command </a:t>
          </a:r>
          <a:r>
            <a:rPr lang="en-US" b="1" dirty="0"/>
            <a:t>yacc -d </a:t>
          </a:r>
          <a:r>
            <a:rPr lang="en-US" b="1" dirty="0" err="1"/>
            <a:t>calc.y</a:t>
          </a:r>
          <a:r>
            <a:rPr lang="en-US" dirty="0"/>
            <a:t> to compile yacc file and generate </a:t>
          </a:r>
          <a:r>
            <a:rPr lang="en-US" b="1" dirty="0" err="1"/>
            <a:t>y.tab.c</a:t>
          </a:r>
          <a:r>
            <a:rPr lang="en-US" b="1" dirty="0"/>
            <a:t>.</a:t>
          </a:r>
          <a:endParaRPr lang="en-US" dirty="0"/>
        </a:p>
      </dgm:t>
    </dgm:pt>
    <dgm:pt modelId="{C7510C8C-CDC2-44B2-A3C0-2AE62F643895}" type="parTrans" cxnId="{35106238-384E-4F87-9BE0-E15897DC3D5B}">
      <dgm:prSet/>
      <dgm:spPr/>
      <dgm:t>
        <a:bodyPr/>
        <a:lstStyle/>
        <a:p>
          <a:endParaRPr lang="en-US"/>
        </a:p>
      </dgm:t>
    </dgm:pt>
    <dgm:pt modelId="{AB609BA0-54F8-4DF1-BA57-3E8B6115B8AD}" type="sibTrans" cxnId="{35106238-384E-4F87-9BE0-E15897DC3D5B}">
      <dgm:prSet/>
      <dgm:spPr/>
      <dgm:t>
        <a:bodyPr/>
        <a:lstStyle/>
        <a:p>
          <a:endParaRPr lang="en-US"/>
        </a:p>
      </dgm:t>
    </dgm:pt>
    <dgm:pt modelId="{73B7272B-0A51-4361-8A21-BF75F5322EB6}">
      <dgm:prSet/>
      <dgm:spPr/>
      <dgm:t>
        <a:bodyPr/>
        <a:lstStyle/>
        <a:p>
          <a:r>
            <a:rPr lang="en-US"/>
            <a:t>Compile the </a:t>
          </a:r>
          <a:r>
            <a:rPr lang="en-US" b="1"/>
            <a:t>lex.yy.c</a:t>
          </a:r>
          <a:r>
            <a:rPr lang="en-US"/>
            <a:t> and y.tab.c using compiler to generate an executable file </a:t>
          </a:r>
          <a:r>
            <a:rPr lang="en-US" b="1"/>
            <a:t>a.exe</a:t>
          </a:r>
          <a:r>
            <a:rPr lang="en-US"/>
            <a:t> by writing command </a:t>
          </a:r>
          <a:r>
            <a:rPr lang="en-US" b="1"/>
            <a:t>gcc lex.yy.c y.tab.c –lm</a:t>
          </a:r>
          <a:r>
            <a:rPr lang="en-US"/>
            <a:t>.</a:t>
          </a:r>
        </a:p>
      </dgm:t>
    </dgm:pt>
    <dgm:pt modelId="{3A3F267C-0F76-4CD4-9C0E-44B68D92A687}" type="parTrans" cxnId="{A6F24A15-3547-4F61-8E4A-A7F6B06789C5}">
      <dgm:prSet/>
      <dgm:spPr/>
      <dgm:t>
        <a:bodyPr/>
        <a:lstStyle/>
        <a:p>
          <a:endParaRPr lang="en-US"/>
        </a:p>
      </dgm:t>
    </dgm:pt>
    <dgm:pt modelId="{6B6FA783-F8E2-4762-8E77-16E7416325D1}" type="sibTrans" cxnId="{A6F24A15-3547-4F61-8E4A-A7F6B06789C5}">
      <dgm:prSet/>
      <dgm:spPr/>
      <dgm:t>
        <a:bodyPr/>
        <a:lstStyle/>
        <a:p>
          <a:endParaRPr lang="en-US"/>
        </a:p>
      </dgm:t>
    </dgm:pt>
    <dgm:pt modelId="{424FD86E-A0C4-4FF1-B88D-AED7838A5268}">
      <dgm:prSet/>
      <dgm:spPr/>
      <dgm:t>
        <a:bodyPr/>
        <a:lstStyle/>
        <a:p>
          <a:r>
            <a:rPr lang="en-US"/>
            <a:t>Run the a.exe file using </a:t>
          </a:r>
          <a:r>
            <a:rPr lang="en-US" b="1"/>
            <a:t>./a.out </a:t>
          </a:r>
          <a:r>
            <a:rPr lang="en-US"/>
            <a:t>command.</a:t>
          </a:r>
        </a:p>
      </dgm:t>
    </dgm:pt>
    <dgm:pt modelId="{762BA4AE-E1EA-4984-9F5D-5F42A7A9C134}" type="parTrans" cxnId="{D2B5FA1E-42D7-4DB9-A9EE-320261816C30}">
      <dgm:prSet/>
      <dgm:spPr/>
      <dgm:t>
        <a:bodyPr/>
        <a:lstStyle/>
        <a:p>
          <a:endParaRPr lang="en-US"/>
        </a:p>
      </dgm:t>
    </dgm:pt>
    <dgm:pt modelId="{A8F52345-F8BE-4AAA-9023-0817A698A036}" type="sibTrans" cxnId="{D2B5FA1E-42D7-4DB9-A9EE-320261816C30}">
      <dgm:prSet/>
      <dgm:spPr/>
      <dgm:t>
        <a:bodyPr/>
        <a:lstStyle/>
        <a:p>
          <a:endParaRPr lang="en-US"/>
        </a:p>
      </dgm:t>
    </dgm:pt>
    <dgm:pt modelId="{82D5BB2F-B7E6-446A-9375-7D0A1F3120EE}">
      <dgm:prSet/>
      <dgm:spPr/>
      <dgm:t>
        <a:bodyPr/>
        <a:lstStyle/>
        <a:p>
          <a:r>
            <a:rPr lang="en-US"/>
            <a:t>Calculator is ready to perform operations with existing functions.</a:t>
          </a:r>
        </a:p>
      </dgm:t>
    </dgm:pt>
    <dgm:pt modelId="{809F5BCC-4BC9-447F-BB24-DBB5BFF4C803}" type="parTrans" cxnId="{63B1AD3B-BD9A-4166-95FC-72121366170C}">
      <dgm:prSet/>
      <dgm:spPr/>
      <dgm:t>
        <a:bodyPr/>
        <a:lstStyle/>
        <a:p>
          <a:endParaRPr lang="en-US"/>
        </a:p>
      </dgm:t>
    </dgm:pt>
    <dgm:pt modelId="{0EDAAE82-9DAC-4002-A1E3-171CB7388A3A}" type="sibTrans" cxnId="{63B1AD3B-BD9A-4166-95FC-72121366170C}">
      <dgm:prSet/>
      <dgm:spPr/>
      <dgm:t>
        <a:bodyPr/>
        <a:lstStyle/>
        <a:p>
          <a:endParaRPr lang="en-US"/>
        </a:p>
      </dgm:t>
    </dgm:pt>
    <dgm:pt modelId="{DB77CEE5-750F-4140-BE4F-FEAE2A842AB9}">
      <dgm:prSet/>
      <dgm:spPr/>
      <dgm:t>
        <a:bodyPr/>
        <a:lstStyle/>
        <a:p>
          <a:r>
            <a:rPr lang="en-US"/>
            <a:t>If user writes wrong input not matching with syntax or other than existing functions, then it will throw error message.</a:t>
          </a:r>
        </a:p>
      </dgm:t>
    </dgm:pt>
    <dgm:pt modelId="{8398169C-6967-42E0-9D59-BF42C631B720}" type="parTrans" cxnId="{798231EA-D4E2-4CC9-8847-8A55130911BC}">
      <dgm:prSet/>
      <dgm:spPr/>
      <dgm:t>
        <a:bodyPr/>
        <a:lstStyle/>
        <a:p>
          <a:endParaRPr lang="en-US"/>
        </a:p>
      </dgm:t>
    </dgm:pt>
    <dgm:pt modelId="{187E821B-099B-4C95-8784-6A458C81A7B8}" type="sibTrans" cxnId="{798231EA-D4E2-4CC9-8847-8A55130911BC}">
      <dgm:prSet/>
      <dgm:spPr/>
      <dgm:t>
        <a:bodyPr/>
        <a:lstStyle/>
        <a:p>
          <a:endParaRPr lang="en-US"/>
        </a:p>
      </dgm:t>
    </dgm:pt>
    <dgm:pt modelId="{A8EC4FAD-448D-480F-9CE8-1AFB3E0836B3}">
      <dgm:prSet/>
      <dgm:spPr/>
      <dgm:t>
        <a:bodyPr/>
        <a:lstStyle/>
        <a:p>
          <a:r>
            <a:rPr lang="en-US"/>
            <a:t>Press Ctrl+c to exit the calculator</a:t>
          </a:r>
        </a:p>
      </dgm:t>
    </dgm:pt>
    <dgm:pt modelId="{571474F3-F694-4D23-BE1F-0106F052C1F4}" type="parTrans" cxnId="{BA8B6B8D-DA8B-4956-9691-57C6E9E0C08D}">
      <dgm:prSet/>
      <dgm:spPr/>
      <dgm:t>
        <a:bodyPr/>
        <a:lstStyle/>
        <a:p>
          <a:endParaRPr lang="en-US"/>
        </a:p>
      </dgm:t>
    </dgm:pt>
    <dgm:pt modelId="{F7B44153-56BA-414E-8CCD-07F95614180E}" type="sibTrans" cxnId="{BA8B6B8D-DA8B-4956-9691-57C6E9E0C08D}">
      <dgm:prSet/>
      <dgm:spPr/>
      <dgm:t>
        <a:bodyPr/>
        <a:lstStyle/>
        <a:p>
          <a:endParaRPr lang="en-US"/>
        </a:p>
      </dgm:t>
    </dgm:pt>
    <dgm:pt modelId="{231B0628-A245-A44E-A184-2CCCA9A46182}" type="pres">
      <dgm:prSet presAssocID="{0E3B7985-F949-461E-9B23-9D680CC5CE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D8395-7EE6-6543-985A-4674A607526A}" type="pres">
      <dgm:prSet presAssocID="{D1D04C8E-44C8-42D6-BE8D-A8C819965D2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7458D-D923-E147-9CFB-58446EC52DD1}" type="pres">
      <dgm:prSet presAssocID="{849D9E85-42C6-49BA-B2FB-FCA448BA485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81121D65-5F8A-1C4D-A8A7-497FE1360364}" type="pres">
      <dgm:prSet presAssocID="{849D9E85-42C6-49BA-B2FB-FCA448BA4858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542E84AC-4920-B949-9ED4-76994AF77607}" type="pres">
      <dgm:prSet presAssocID="{76B737A6-3C8E-4D1A-8086-2379F3CCD21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C992-B76C-0F46-8EDB-D440D93A2E8A}" type="pres">
      <dgm:prSet presAssocID="{30D2D098-3AEF-4070-B2EE-6576B318B2F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9D460A5F-7C10-DE49-BC13-215568AF4C48}" type="pres">
      <dgm:prSet presAssocID="{30D2D098-3AEF-4070-B2EE-6576B318B2FA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5856241D-7634-334D-86B5-832AA06D19E2}" type="pres">
      <dgm:prSet presAssocID="{8CDDE2C7-A010-43B5-B516-AE915538A95F}" presName="node" presStyleLbl="node1" presStyleIdx="2" presStyleCnt="8" custLinFactNeighborX="-4373" custLinFactNeighborY="-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F3F0B-4026-6947-9770-6CE3AB659472}" type="pres">
      <dgm:prSet presAssocID="{AB609BA0-54F8-4DF1-BA57-3E8B6115B8A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1ADBCA54-058A-6C4C-84A8-0681B4FAC779}" type="pres">
      <dgm:prSet presAssocID="{AB609BA0-54F8-4DF1-BA57-3E8B6115B8AD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168C858-8B23-B24F-8475-727970F6ACB7}" type="pres">
      <dgm:prSet presAssocID="{73B7272B-0A51-4361-8A21-BF75F5322EB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E8350-BC87-6943-89C9-389C731255E9}" type="pres">
      <dgm:prSet presAssocID="{6B6FA783-F8E2-4762-8E77-16E7416325D1}" presName="sibTrans" presStyleLbl="sibTrans1D1" presStyleIdx="3" presStyleCnt="7"/>
      <dgm:spPr/>
      <dgm:t>
        <a:bodyPr/>
        <a:lstStyle/>
        <a:p>
          <a:endParaRPr lang="en-US"/>
        </a:p>
      </dgm:t>
    </dgm:pt>
    <dgm:pt modelId="{F24D6F37-7763-A549-8F19-9E13DBA0F92E}" type="pres">
      <dgm:prSet presAssocID="{6B6FA783-F8E2-4762-8E77-16E7416325D1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3CB488A9-CF7F-D741-943F-A4E5F8835655}" type="pres">
      <dgm:prSet presAssocID="{424FD86E-A0C4-4FF1-B88D-AED7838A526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62D0-20E8-AA4C-9EF6-ED74828F7D52}" type="pres">
      <dgm:prSet presAssocID="{A8F52345-F8BE-4AAA-9023-0817A698A03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D51F0910-8E3F-B447-B10D-A7DE8620A4E4}" type="pres">
      <dgm:prSet presAssocID="{A8F52345-F8BE-4AAA-9023-0817A698A036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1FD5DA90-373F-524B-8C76-EA10B8F3477A}" type="pres">
      <dgm:prSet presAssocID="{82D5BB2F-B7E6-446A-9375-7D0A1F3120E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8DE8-813F-4B42-8672-4675C2D0BEE5}" type="pres">
      <dgm:prSet presAssocID="{0EDAAE82-9DAC-4002-A1E3-171CB7388A3A}" presName="sibTrans" presStyleLbl="sibTrans1D1" presStyleIdx="5" presStyleCnt="7"/>
      <dgm:spPr/>
      <dgm:t>
        <a:bodyPr/>
        <a:lstStyle/>
        <a:p>
          <a:endParaRPr lang="en-US"/>
        </a:p>
      </dgm:t>
    </dgm:pt>
    <dgm:pt modelId="{6C646B46-4E12-704C-B63C-BF19413F814B}" type="pres">
      <dgm:prSet presAssocID="{0EDAAE82-9DAC-4002-A1E3-171CB7388A3A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08EA38EE-69CA-454F-9C6F-1941BA729E05}" type="pres">
      <dgm:prSet presAssocID="{DB77CEE5-750F-4140-BE4F-FEAE2A842AB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9E3AB-0A7B-6B4C-A625-EADC7EBA9CB8}" type="pres">
      <dgm:prSet presAssocID="{187E821B-099B-4C95-8784-6A458C81A7B8}" presName="sibTrans" presStyleLbl="sibTrans1D1" presStyleIdx="6" presStyleCnt="7"/>
      <dgm:spPr/>
      <dgm:t>
        <a:bodyPr/>
        <a:lstStyle/>
        <a:p>
          <a:endParaRPr lang="en-US"/>
        </a:p>
      </dgm:t>
    </dgm:pt>
    <dgm:pt modelId="{BD21868C-62A6-814B-A213-E05F10453E44}" type="pres">
      <dgm:prSet presAssocID="{187E821B-099B-4C95-8784-6A458C81A7B8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CBBF86B7-9962-0F40-AA2F-300B9FE721A7}" type="pres">
      <dgm:prSet presAssocID="{A8EC4FAD-448D-480F-9CE8-1AFB3E0836B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106238-384E-4F87-9BE0-E15897DC3D5B}" srcId="{0E3B7985-F949-461E-9B23-9D680CC5CE88}" destId="{8CDDE2C7-A010-43B5-B516-AE915538A95F}" srcOrd="2" destOrd="0" parTransId="{C7510C8C-CDC2-44B2-A3C0-2AE62F643895}" sibTransId="{AB609BA0-54F8-4DF1-BA57-3E8B6115B8AD}"/>
    <dgm:cxn modelId="{294E4A05-C228-3142-80D0-7B7FAE4433D7}" type="presOf" srcId="{0E3B7985-F949-461E-9B23-9D680CC5CE88}" destId="{231B0628-A245-A44E-A184-2CCCA9A46182}" srcOrd="0" destOrd="0" presId="urn:microsoft.com/office/officeart/2016/7/layout/RepeatingBendingProcessNew"/>
    <dgm:cxn modelId="{99BF8922-23AE-3D4B-9FB6-C7AD82C3ACFC}" type="presOf" srcId="{849D9E85-42C6-49BA-B2FB-FCA448BA4858}" destId="{81121D65-5F8A-1C4D-A8A7-497FE1360364}" srcOrd="1" destOrd="0" presId="urn:microsoft.com/office/officeart/2016/7/layout/RepeatingBendingProcessNew"/>
    <dgm:cxn modelId="{46A77078-667F-9247-BD5F-D482FA34C896}" type="presOf" srcId="{DB77CEE5-750F-4140-BE4F-FEAE2A842AB9}" destId="{08EA38EE-69CA-454F-9C6F-1941BA729E05}" srcOrd="0" destOrd="0" presId="urn:microsoft.com/office/officeart/2016/7/layout/RepeatingBendingProcessNew"/>
    <dgm:cxn modelId="{077FF786-EC3A-D548-893A-BE23CA5AB21C}" type="presOf" srcId="{A8EC4FAD-448D-480F-9CE8-1AFB3E0836B3}" destId="{CBBF86B7-9962-0F40-AA2F-300B9FE721A7}" srcOrd="0" destOrd="0" presId="urn:microsoft.com/office/officeart/2016/7/layout/RepeatingBendingProcessNew"/>
    <dgm:cxn modelId="{BC161F2C-CAAA-E745-8D33-5D7A94814AB0}" type="presOf" srcId="{AB609BA0-54F8-4DF1-BA57-3E8B6115B8AD}" destId="{1ADBCA54-058A-6C4C-84A8-0681B4FAC779}" srcOrd="1" destOrd="0" presId="urn:microsoft.com/office/officeart/2016/7/layout/RepeatingBendingProcessNew"/>
    <dgm:cxn modelId="{79F4E670-9C22-3744-A6A2-57F2E0523A5E}" type="presOf" srcId="{A8F52345-F8BE-4AAA-9023-0817A698A036}" destId="{477F62D0-20E8-AA4C-9EF6-ED74828F7D52}" srcOrd="0" destOrd="0" presId="urn:microsoft.com/office/officeart/2016/7/layout/RepeatingBendingProcessNew"/>
    <dgm:cxn modelId="{D637C92C-F490-474D-983D-48156FBB026E}" type="presOf" srcId="{6B6FA783-F8E2-4762-8E77-16E7416325D1}" destId="{A85E8350-BC87-6943-89C9-389C731255E9}" srcOrd="0" destOrd="0" presId="urn:microsoft.com/office/officeart/2016/7/layout/RepeatingBendingProcessNew"/>
    <dgm:cxn modelId="{71CCF15E-8987-A048-B380-3007CAB437C2}" type="presOf" srcId="{8CDDE2C7-A010-43B5-B516-AE915538A95F}" destId="{5856241D-7634-334D-86B5-832AA06D19E2}" srcOrd="0" destOrd="0" presId="urn:microsoft.com/office/officeart/2016/7/layout/RepeatingBendingProcessNew"/>
    <dgm:cxn modelId="{798231EA-D4E2-4CC9-8847-8A55130911BC}" srcId="{0E3B7985-F949-461E-9B23-9D680CC5CE88}" destId="{DB77CEE5-750F-4140-BE4F-FEAE2A842AB9}" srcOrd="6" destOrd="0" parTransId="{8398169C-6967-42E0-9D59-BF42C631B720}" sibTransId="{187E821B-099B-4C95-8784-6A458C81A7B8}"/>
    <dgm:cxn modelId="{76BD108C-1CD1-1940-AFEF-177E0B12C45E}" type="presOf" srcId="{30D2D098-3AEF-4070-B2EE-6576B318B2FA}" destId="{9E11C992-B76C-0F46-8EDB-D440D93A2E8A}" srcOrd="0" destOrd="0" presId="urn:microsoft.com/office/officeart/2016/7/layout/RepeatingBendingProcessNew"/>
    <dgm:cxn modelId="{19695ABA-0335-4945-9AB4-5D34AEF56D85}" type="presOf" srcId="{6B6FA783-F8E2-4762-8E77-16E7416325D1}" destId="{F24D6F37-7763-A549-8F19-9E13DBA0F92E}" srcOrd="1" destOrd="0" presId="urn:microsoft.com/office/officeart/2016/7/layout/RepeatingBendingProcessNew"/>
    <dgm:cxn modelId="{D2B5FA1E-42D7-4DB9-A9EE-320261816C30}" srcId="{0E3B7985-F949-461E-9B23-9D680CC5CE88}" destId="{424FD86E-A0C4-4FF1-B88D-AED7838A5268}" srcOrd="4" destOrd="0" parTransId="{762BA4AE-E1EA-4984-9F5D-5F42A7A9C134}" sibTransId="{A8F52345-F8BE-4AAA-9023-0817A698A036}"/>
    <dgm:cxn modelId="{98B7F3D1-8AFB-4334-9724-3B1F5E7B71BC}" srcId="{0E3B7985-F949-461E-9B23-9D680CC5CE88}" destId="{D1D04C8E-44C8-42D6-BE8D-A8C819965D2D}" srcOrd="0" destOrd="0" parTransId="{E2C04F80-C8F3-4418-BA30-766497265ECD}" sibTransId="{849D9E85-42C6-49BA-B2FB-FCA448BA4858}"/>
    <dgm:cxn modelId="{D7AD727A-7BFF-7647-856D-31A06679F613}" type="presOf" srcId="{A8F52345-F8BE-4AAA-9023-0817A698A036}" destId="{D51F0910-8E3F-B447-B10D-A7DE8620A4E4}" srcOrd="1" destOrd="0" presId="urn:microsoft.com/office/officeart/2016/7/layout/RepeatingBendingProcessNew"/>
    <dgm:cxn modelId="{533B79C3-DCAD-274C-8738-B939A755AFC9}" type="presOf" srcId="{73B7272B-0A51-4361-8A21-BF75F5322EB6}" destId="{9168C858-8B23-B24F-8475-727970F6ACB7}" srcOrd="0" destOrd="0" presId="urn:microsoft.com/office/officeart/2016/7/layout/RepeatingBendingProcessNew"/>
    <dgm:cxn modelId="{A6F24A15-3547-4F61-8E4A-A7F6B06789C5}" srcId="{0E3B7985-F949-461E-9B23-9D680CC5CE88}" destId="{73B7272B-0A51-4361-8A21-BF75F5322EB6}" srcOrd="3" destOrd="0" parTransId="{3A3F267C-0F76-4CD4-9C0E-44B68D92A687}" sibTransId="{6B6FA783-F8E2-4762-8E77-16E7416325D1}"/>
    <dgm:cxn modelId="{7F1199C7-2538-7A41-AFFB-8A2B9724B479}" type="presOf" srcId="{AB609BA0-54F8-4DF1-BA57-3E8B6115B8AD}" destId="{70FF3F0B-4026-6947-9770-6CE3AB659472}" srcOrd="0" destOrd="0" presId="urn:microsoft.com/office/officeart/2016/7/layout/RepeatingBendingProcessNew"/>
    <dgm:cxn modelId="{B8F69420-6C49-FD40-8689-D0872BC34B79}" type="presOf" srcId="{849D9E85-42C6-49BA-B2FB-FCA448BA4858}" destId="{22F7458D-D923-E147-9CFB-58446EC52DD1}" srcOrd="0" destOrd="0" presId="urn:microsoft.com/office/officeart/2016/7/layout/RepeatingBendingProcessNew"/>
    <dgm:cxn modelId="{C10193DE-3DCB-9A47-9DA6-CE4BB6A8DE57}" type="presOf" srcId="{D1D04C8E-44C8-42D6-BE8D-A8C819965D2D}" destId="{930D8395-7EE6-6543-985A-4674A607526A}" srcOrd="0" destOrd="0" presId="urn:microsoft.com/office/officeart/2016/7/layout/RepeatingBendingProcessNew"/>
    <dgm:cxn modelId="{5CD74C57-A98C-6847-BD3F-37CD71616012}" type="presOf" srcId="{30D2D098-3AEF-4070-B2EE-6576B318B2FA}" destId="{9D460A5F-7C10-DE49-BC13-215568AF4C48}" srcOrd="1" destOrd="0" presId="urn:microsoft.com/office/officeart/2016/7/layout/RepeatingBendingProcessNew"/>
    <dgm:cxn modelId="{58A3CDF0-0B86-7D4D-847F-81DCFD77E2FB}" type="presOf" srcId="{187E821B-099B-4C95-8784-6A458C81A7B8}" destId="{FDC9E3AB-0A7B-6B4C-A625-EADC7EBA9CB8}" srcOrd="0" destOrd="0" presId="urn:microsoft.com/office/officeart/2016/7/layout/RepeatingBendingProcessNew"/>
    <dgm:cxn modelId="{01A16ACE-9BD9-204D-812D-548B2510CDAF}" type="presOf" srcId="{424FD86E-A0C4-4FF1-B88D-AED7838A5268}" destId="{3CB488A9-CF7F-D741-943F-A4E5F8835655}" srcOrd="0" destOrd="0" presId="urn:microsoft.com/office/officeart/2016/7/layout/RepeatingBendingProcessNew"/>
    <dgm:cxn modelId="{63B1AD3B-BD9A-4166-95FC-72121366170C}" srcId="{0E3B7985-F949-461E-9B23-9D680CC5CE88}" destId="{82D5BB2F-B7E6-446A-9375-7D0A1F3120EE}" srcOrd="5" destOrd="0" parTransId="{809F5BCC-4BC9-447F-BB24-DBB5BFF4C803}" sibTransId="{0EDAAE82-9DAC-4002-A1E3-171CB7388A3A}"/>
    <dgm:cxn modelId="{F22B9A01-289D-7646-A40E-24B1066215C6}" type="presOf" srcId="{82D5BB2F-B7E6-446A-9375-7D0A1F3120EE}" destId="{1FD5DA90-373F-524B-8C76-EA10B8F3477A}" srcOrd="0" destOrd="0" presId="urn:microsoft.com/office/officeart/2016/7/layout/RepeatingBendingProcessNew"/>
    <dgm:cxn modelId="{8785D12C-6DAB-6949-8393-D9451AEABCD5}" type="presOf" srcId="{0EDAAE82-9DAC-4002-A1E3-171CB7388A3A}" destId="{443C8DE8-813F-4B42-8672-4675C2D0BEE5}" srcOrd="0" destOrd="0" presId="urn:microsoft.com/office/officeart/2016/7/layout/RepeatingBendingProcessNew"/>
    <dgm:cxn modelId="{FE01618F-B2E7-4467-A316-A98B12F5562E}" srcId="{0E3B7985-F949-461E-9B23-9D680CC5CE88}" destId="{76B737A6-3C8E-4D1A-8086-2379F3CCD210}" srcOrd="1" destOrd="0" parTransId="{CD12E804-F1EF-4DD1-BABD-3A43660A71A6}" sibTransId="{30D2D098-3AEF-4070-B2EE-6576B318B2FA}"/>
    <dgm:cxn modelId="{BA8B6B8D-DA8B-4956-9691-57C6E9E0C08D}" srcId="{0E3B7985-F949-461E-9B23-9D680CC5CE88}" destId="{A8EC4FAD-448D-480F-9CE8-1AFB3E0836B3}" srcOrd="7" destOrd="0" parTransId="{571474F3-F694-4D23-BE1F-0106F052C1F4}" sibTransId="{F7B44153-56BA-414E-8CCD-07F95614180E}"/>
    <dgm:cxn modelId="{7D9E40CE-01FD-354F-9A87-D9AB85168021}" type="presOf" srcId="{76B737A6-3C8E-4D1A-8086-2379F3CCD210}" destId="{542E84AC-4920-B949-9ED4-76994AF77607}" srcOrd="0" destOrd="0" presId="urn:microsoft.com/office/officeart/2016/7/layout/RepeatingBendingProcessNew"/>
    <dgm:cxn modelId="{7A21E1CC-9875-624F-B85F-B68A5F2626A1}" type="presOf" srcId="{0EDAAE82-9DAC-4002-A1E3-171CB7388A3A}" destId="{6C646B46-4E12-704C-B63C-BF19413F814B}" srcOrd="1" destOrd="0" presId="urn:microsoft.com/office/officeart/2016/7/layout/RepeatingBendingProcessNew"/>
    <dgm:cxn modelId="{5DC62DE0-B344-9140-96A6-0DC2AC94CB7F}" type="presOf" srcId="{187E821B-099B-4C95-8784-6A458C81A7B8}" destId="{BD21868C-62A6-814B-A213-E05F10453E44}" srcOrd="1" destOrd="0" presId="urn:microsoft.com/office/officeart/2016/7/layout/RepeatingBendingProcessNew"/>
    <dgm:cxn modelId="{B23A5ED7-8FB3-8445-9853-CFD99E092D42}" type="presParOf" srcId="{231B0628-A245-A44E-A184-2CCCA9A46182}" destId="{930D8395-7EE6-6543-985A-4674A607526A}" srcOrd="0" destOrd="0" presId="urn:microsoft.com/office/officeart/2016/7/layout/RepeatingBendingProcessNew"/>
    <dgm:cxn modelId="{2C6BF238-D4BA-9248-BE97-95A3B99C3886}" type="presParOf" srcId="{231B0628-A245-A44E-A184-2CCCA9A46182}" destId="{22F7458D-D923-E147-9CFB-58446EC52DD1}" srcOrd="1" destOrd="0" presId="urn:microsoft.com/office/officeart/2016/7/layout/RepeatingBendingProcessNew"/>
    <dgm:cxn modelId="{ADCB2A84-1104-E44E-BDD0-784D8BE9D2C7}" type="presParOf" srcId="{22F7458D-D923-E147-9CFB-58446EC52DD1}" destId="{81121D65-5F8A-1C4D-A8A7-497FE1360364}" srcOrd="0" destOrd="0" presId="urn:microsoft.com/office/officeart/2016/7/layout/RepeatingBendingProcessNew"/>
    <dgm:cxn modelId="{58B869A2-A3F5-5143-9F23-FEBE295488FE}" type="presParOf" srcId="{231B0628-A245-A44E-A184-2CCCA9A46182}" destId="{542E84AC-4920-B949-9ED4-76994AF77607}" srcOrd="2" destOrd="0" presId="urn:microsoft.com/office/officeart/2016/7/layout/RepeatingBendingProcessNew"/>
    <dgm:cxn modelId="{5633F5BF-8901-8D4F-B57C-FF30EF0F9600}" type="presParOf" srcId="{231B0628-A245-A44E-A184-2CCCA9A46182}" destId="{9E11C992-B76C-0F46-8EDB-D440D93A2E8A}" srcOrd="3" destOrd="0" presId="urn:microsoft.com/office/officeart/2016/7/layout/RepeatingBendingProcessNew"/>
    <dgm:cxn modelId="{F9AD30CA-CD6E-074D-90EF-90737E5E411E}" type="presParOf" srcId="{9E11C992-B76C-0F46-8EDB-D440D93A2E8A}" destId="{9D460A5F-7C10-DE49-BC13-215568AF4C48}" srcOrd="0" destOrd="0" presId="urn:microsoft.com/office/officeart/2016/7/layout/RepeatingBendingProcessNew"/>
    <dgm:cxn modelId="{29BEC104-A553-A24E-9E08-876AE214FD47}" type="presParOf" srcId="{231B0628-A245-A44E-A184-2CCCA9A46182}" destId="{5856241D-7634-334D-86B5-832AA06D19E2}" srcOrd="4" destOrd="0" presId="urn:microsoft.com/office/officeart/2016/7/layout/RepeatingBendingProcessNew"/>
    <dgm:cxn modelId="{E5BAE3E3-AAB6-EA45-8067-2F9BD0C786C9}" type="presParOf" srcId="{231B0628-A245-A44E-A184-2CCCA9A46182}" destId="{70FF3F0B-4026-6947-9770-6CE3AB659472}" srcOrd="5" destOrd="0" presId="urn:microsoft.com/office/officeart/2016/7/layout/RepeatingBendingProcessNew"/>
    <dgm:cxn modelId="{11573F3C-1DA1-CE46-A737-757C3CC526FD}" type="presParOf" srcId="{70FF3F0B-4026-6947-9770-6CE3AB659472}" destId="{1ADBCA54-058A-6C4C-84A8-0681B4FAC779}" srcOrd="0" destOrd="0" presId="urn:microsoft.com/office/officeart/2016/7/layout/RepeatingBendingProcessNew"/>
    <dgm:cxn modelId="{ED750F91-8DFE-0C48-8B1D-01AD4FDC56A4}" type="presParOf" srcId="{231B0628-A245-A44E-A184-2CCCA9A46182}" destId="{9168C858-8B23-B24F-8475-727970F6ACB7}" srcOrd="6" destOrd="0" presId="urn:microsoft.com/office/officeart/2016/7/layout/RepeatingBendingProcessNew"/>
    <dgm:cxn modelId="{F625E66E-7430-4542-B9DF-F40041549CD1}" type="presParOf" srcId="{231B0628-A245-A44E-A184-2CCCA9A46182}" destId="{A85E8350-BC87-6943-89C9-389C731255E9}" srcOrd="7" destOrd="0" presId="urn:microsoft.com/office/officeart/2016/7/layout/RepeatingBendingProcessNew"/>
    <dgm:cxn modelId="{59C1380A-27D2-3B41-AEE5-E6F23B297970}" type="presParOf" srcId="{A85E8350-BC87-6943-89C9-389C731255E9}" destId="{F24D6F37-7763-A549-8F19-9E13DBA0F92E}" srcOrd="0" destOrd="0" presId="urn:microsoft.com/office/officeart/2016/7/layout/RepeatingBendingProcessNew"/>
    <dgm:cxn modelId="{15C13EC8-EDB8-8F4E-A1B5-463A4109F281}" type="presParOf" srcId="{231B0628-A245-A44E-A184-2CCCA9A46182}" destId="{3CB488A9-CF7F-D741-943F-A4E5F8835655}" srcOrd="8" destOrd="0" presId="urn:microsoft.com/office/officeart/2016/7/layout/RepeatingBendingProcessNew"/>
    <dgm:cxn modelId="{D3D670A9-1C72-AC40-A010-6FBF08AFFC93}" type="presParOf" srcId="{231B0628-A245-A44E-A184-2CCCA9A46182}" destId="{477F62D0-20E8-AA4C-9EF6-ED74828F7D52}" srcOrd="9" destOrd="0" presId="urn:microsoft.com/office/officeart/2016/7/layout/RepeatingBendingProcessNew"/>
    <dgm:cxn modelId="{5E6D3752-9967-324D-9849-687A6BBDB521}" type="presParOf" srcId="{477F62D0-20E8-AA4C-9EF6-ED74828F7D52}" destId="{D51F0910-8E3F-B447-B10D-A7DE8620A4E4}" srcOrd="0" destOrd="0" presId="urn:microsoft.com/office/officeart/2016/7/layout/RepeatingBendingProcessNew"/>
    <dgm:cxn modelId="{D26A7FE6-4159-5F44-9ADA-11C888238080}" type="presParOf" srcId="{231B0628-A245-A44E-A184-2CCCA9A46182}" destId="{1FD5DA90-373F-524B-8C76-EA10B8F3477A}" srcOrd="10" destOrd="0" presId="urn:microsoft.com/office/officeart/2016/7/layout/RepeatingBendingProcessNew"/>
    <dgm:cxn modelId="{49C7E00B-79B8-114D-A4C6-F9289D75838E}" type="presParOf" srcId="{231B0628-A245-A44E-A184-2CCCA9A46182}" destId="{443C8DE8-813F-4B42-8672-4675C2D0BEE5}" srcOrd="11" destOrd="0" presId="urn:microsoft.com/office/officeart/2016/7/layout/RepeatingBendingProcessNew"/>
    <dgm:cxn modelId="{6BCC7DEF-1622-1048-A575-6A37F59D298F}" type="presParOf" srcId="{443C8DE8-813F-4B42-8672-4675C2D0BEE5}" destId="{6C646B46-4E12-704C-B63C-BF19413F814B}" srcOrd="0" destOrd="0" presId="urn:microsoft.com/office/officeart/2016/7/layout/RepeatingBendingProcessNew"/>
    <dgm:cxn modelId="{D084EAAF-2897-1144-BAD2-ACFBEAFA0DF2}" type="presParOf" srcId="{231B0628-A245-A44E-A184-2CCCA9A46182}" destId="{08EA38EE-69CA-454F-9C6F-1941BA729E05}" srcOrd="12" destOrd="0" presId="urn:microsoft.com/office/officeart/2016/7/layout/RepeatingBendingProcessNew"/>
    <dgm:cxn modelId="{0030E5CD-870F-C844-A540-FE4E70F09EBD}" type="presParOf" srcId="{231B0628-A245-A44E-A184-2CCCA9A46182}" destId="{FDC9E3AB-0A7B-6B4C-A625-EADC7EBA9CB8}" srcOrd="13" destOrd="0" presId="urn:microsoft.com/office/officeart/2016/7/layout/RepeatingBendingProcessNew"/>
    <dgm:cxn modelId="{C6992CDC-2B87-AA4C-B33B-FB071C1D0BD4}" type="presParOf" srcId="{FDC9E3AB-0A7B-6B4C-A625-EADC7EBA9CB8}" destId="{BD21868C-62A6-814B-A213-E05F10453E44}" srcOrd="0" destOrd="0" presId="urn:microsoft.com/office/officeart/2016/7/layout/RepeatingBendingProcessNew"/>
    <dgm:cxn modelId="{3E11D690-A40D-F049-A5F5-9F69113E2F6A}" type="presParOf" srcId="{231B0628-A245-A44E-A184-2CCCA9A46182}" destId="{CBBF86B7-9962-0F40-AA2F-300B9FE721A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A34-FF3C-6E45-83A8-83D4CFEF00B5}">
      <dsp:nvSpPr>
        <dsp:cNvPr id="0" name=""/>
        <dsp:cNvSpPr/>
      </dsp:nvSpPr>
      <dsp:spPr>
        <a:xfrm>
          <a:off x="0" y="530811"/>
          <a:ext cx="3240570" cy="19443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Construction </a:t>
          </a:r>
          <a:r>
            <a:rPr lang="en-US" sz="1900" kern="1200" dirty="0"/>
            <a:t>of a scientific calculator with some arithmetic, trigonometric and conversion functions embedded in it.</a:t>
          </a:r>
        </a:p>
      </dsp:txBody>
      <dsp:txXfrm>
        <a:off x="0" y="530811"/>
        <a:ext cx="3240570" cy="1944342"/>
      </dsp:txXfrm>
    </dsp:sp>
    <dsp:sp modelId="{A666E564-012A-0541-9D71-42638C14E5B0}">
      <dsp:nvSpPr>
        <dsp:cNvPr id="0" name=""/>
        <dsp:cNvSpPr/>
      </dsp:nvSpPr>
      <dsp:spPr>
        <a:xfrm>
          <a:off x="3564627" y="530811"/>
          <a:ext cx="3240570" cy="1944342"/>
        </a:xfrm>
        <a:prstGeom prst="rect">
          <a:avLst/>
        </a:prstGeom>
        <a:solidFill>
          <a:schemeClr val="accent5">
            <a:hueOff val="4778671"/>
            <a:satOff val="-10209"/>
            <a:lumOff val="-426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 </a:t>
          </a:r>
          <a:r>
            <a:rPr lang="en-US" sz="1900" kern="1200" dirty="0" smtClean="0"/>
            <a:t>using </a:t>
          </a:r>
          <a:r>
            <a:rPr lang="en-US" sz="1900" kern="1200" dirty="0"/>
            <a:t>two powerful tools capable of processing expressions 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Lex </a:t>
          </a:r>
          <a:r>
            <a:rPr lang="en-US" sz="1900" kern="1200" dirty="0"/>
            <a:t>and </a:t>
          </a:r>
          <a:r>
            <a:rPr lang="en-US" sz="1900" kern="1200" dirty="0" smtClean="0"/>
            <a:t>YACC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</a:t>
          </a:r>
          <a:r>
            <a:rPr lang="en-US" sz="1900" kern="1200" dirty="0"/>
            <a:t>Yet Another Compiler Compiler)</a:t>
          </a:r>
        </a:p>
      </dsp:txBody>
      <dsp:txXfrm>
        <a:off x="3564627" y="530811"/>
        <a:ext cx="3240570" cy="1944342"/>
      </dsp:txXfrm>
    </dsp:sp>
    <dsp:sp modelId="{7DC0A437-BA71-544D-B81E-35EE44176BE6}">
      <dsp:nvSpPr>
        <dsp:cNvPr id="0" name=""/>
        <dsp:cNvSpPr/>
      </dsp:nvSpPr>
      <dsp:spPr>
        <a:xfrm>
          <a:off x="7129255" y="530811"/>
          <a:ext cx="3240570" cy="1944342"/>
        </a:xfrm>
        <a:prstGeom prst="rect">
          <a:avLst/>
        </a:prstGeom>
        <a:solidFill>
          <a:schemeClr val="accent5">
            <a:hueOff val="9557341"/>
            <a:satOff val="-20419"/>
            <a:lumOff val="-852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Lex tool provides a table of regular expressions and corresponding program fragments. It is a program generator designed for lexical processing of character input streams</a:t>
          </a:r>
        </a:p>
      </dsp:txBody>
      <dsp:txXfrm>
        <a:off x="7129255" y="530811"/>
        <a:ext cx="3240570" cy="1944342"/>
      </dsp:txXfrm>
    </dsp:sp>
    <dsp:sp modelId="{BE3476EF-96B1-8C48-B272-86D0C58D460F}">
      <dsp:nvSpPr>
        <dsp:cNvPr id="0" name=""/>
        <dsp:cNvSpPr/>
      </dsp:nvSpPr>
      <dsp:spPr>
        <a:xfrm>
          <a:off x="1782313" y="2799211"/>
          <a:ext cx="3240570" cy="1944342"/>
        </a:xfrm>
        <a:prstGeom prst="rect">
          <a:avLst/>
        </a:prstGeom>
        <a:solidFill>
          <a:schemeClr val="accent5">
            <a:hueOff val="14336012"/>
            <a:satOff val="-30628"/>
            <a:lumOff val="-1279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Grammars for YACC are described using a variant of Backus Naur Form. A BNF grammar is used to express context-free languages.</a:t>
          </a:r>
        </a:p>
      </dsp:txBody>
      <dsp:txXfrm>
        <a:off x="1782313" y="2799211"/>
        <a:ext cx="3240570" cy="1944342"/>
      </dsp:txXfrm>
    </dsp:sp>
    <dsp:sp modelId="{FB94AAB3-254A-DF43-8DFD-17C4B4255633}">
      <dsp:nvSpPr>
        <dsp:cNvPr id="0" name=""/>
        <dsp:cNvSpPr/>
      </dsp:nvSpPr>
      <dsp:spPr>
        <a:xfrm>
          <a:off x="5346941" y="2799211"/>
          <a:ext cx="3240570" cy="1944342"/>
        </a:xfrm>
        <a:prstGeom prst="rect">
          <a:avLst/>
        </a:prstGeom>
        <a:solidFill>
          <a:schemeClr val="accent5">
            <a:hueOff val="19114682"/>
            <a:satOff val="-40837"/>
            <a:lumOff val="-1705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Our calculator takes input in form of an expression and produces necessary output  if expression is correct and an error in case of incorrect input.</a:t>
          </a:r>
        </a:p>
      </dsp:txBody>
      <dsp:txXfrm>
        <a:off x="5346941" y="2799211"/>
        <a:ext cx="3240570" cy="1944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B5CF-843A-084E-BB41-85F9BBC02AAA}">
      <dsp:nvSpPr>
        <dsp:cNvPr id="0" name=""/>
        <dsp:cNvSpPr/>
      </dsp:nvSpPr>
      <dsp:spPr>
        <a:xfrm>
          <a:off x="3170279" y="1287350"/>
          <a:ext cx="697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7045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0610" y="1329431"/>
        <a:ext cx="36382" cy="7276"/>
      </dsp:txXfrm>
    </dsp:sp>
    <dsp:sp modelId="{D6FC0215-22BE-5242-B307-853932BB3D2A}">
      <dsp:nvSpPr>
        <dsp:cNvPr id="0" name=""/>
        <dsp:cNvSpPr/>
      </dsp:nvSpPr>
      <dsp:spPr>
        <a:xfrm>
          <a:off x="8404" y="383967"/>
          <a:ext cx="3163674" cy="18982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Using Lex and YACC to build a calculator requires an understanding of how they perform and the phases involved in the compilation process.</a:t>
          </a:r>
        </a:p>
      </dsp:txBody>
      <dsp:txXfrm>
        <a:off x="8404" y="383967"/>
        <a:ext cx="3163674" cy="1898204"/>
      </dsp:txXfrm>
    </dsp:sp>
    <dsp:sp modelId="{BAA9BD73-2F30-9345-9D9D-772609071691}">
      <dsp:nvSpPr>
        <dsp:cNvPr id="0" name=""/>
        <dsp:cNvSpPr/>
      </dsp:nvSpPr>
      <dsp:spPr>
        <a:xfrm>
          <a:off x="7061598" y="1287350"/>
          <a:ext cx="697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7045" y="45720"/>
              </a:lnTo>
            </a:path>
          </a:pathLst>
        </a:custGeom>
        <a:noFill/>
        <a:ln w="6350" cap="flat" cmpd="sng" algn="in">
          <a:solidFill>
            <a:schemeClr val="accent5">
              <a:hueOff val="4778671"/>
              <a:satOff val="-10209"/>
              <a:lumOff val="-42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91930" y="1329431"/>
        <a:ext cx="36382" cy="7276"/>
      </dsp:txXfrm>
    </dsp:sp>
    <dsp:sp modelId="{102DF786-AC4D-354A-A3F0-92A3BA729837}">
      <dsp:nvSpPr>
        <dsp:cNvPr id="0" name=""/>
        <dsp:cNvSpPr/>
      </dsp:nvSpPr>
      <dsp:spPr>
        <a:xfrm>
          <a:off x="3899724" y="383967"/>
          <a:ext cx="3163674" cy="1898204"/>
        </a:xfrm>
        <a:prstGeom prst="rect">
          <a:avLst/>
        </a:prstGeom>
        <a:solidFill>
          <a:schemeClr val="accent5">
            <a:hueOff val="3822936"/>
            <a:satOff val="-8167"/>
            <a:lumOff val="-34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Decision is to be made about the sections of the </a:t>
          </a:r>
          <a:r>
            <a:rPr lang="en-US" sz="1900" kern="1200" dirty="0" err="1"/>
            <a:t>lex</a:t>
          </a:r>
          <a:r>
            <a:rPr lang="en-US" sz="1900" kern="1200" dirty="0"/>
            <a:t> and how a token is to be considered.</a:t>
          </a:r>
        </a:p>
      </dsp:txBody>
      <dsp:txXfrm>
        <a:off x="3899724" y="383967"/>
        <a:ext cx="3163674" cy="1898204"/>
      </dsp:txXfrm>
    </dsp:sp>
    <dsp:sp modelId="{505BAA33-B8F6-8245-824D-D5AB611F3BD9}">
      <dsp:nvSpPr>
        <dsp:cNvPr id="0" name=""/>
        <dsp:cNvSpPr/>
      </dsp:nvSpPr>
      <dsp:spPr>
        <a:xfrm>
          <a:off x="1590241" y="2280372"/>
          <a:ext cx="7782639" cy="697045"/>
        </a:xfrm>
        <a:custGeom>
          <a:avLst/>
          <a:gdLst/>
          <a:ahLst/>
          <a:cxnLst/>
          <a:rect l="0" t="0" r="0" b="0"/>
          <a:pathLst>
            <a:path>
              <a:moveTo>
                <a:pt x="7782639" y="0"/>
              </a:moveTo>
              <a:lnTo>
                <a:pt x="7782639" y="365622"/>
              </a:lnTo>
              <a:lnTo>
                <a:pt x="0" y="365622"/>
              </a:lnTo>
              <a:lnTo>
                <a:pt x="0" y="697045"/>
              </a:lnTo>
            </a:path>
          </a:pathLst>
        </a:custGeom>
        <a:noFill/>
        <a:ln w="6350" cap="flat" cmpd="sng" algn="in">
          <a:solidFill>
            <a:schemeClr val="accent5">
              <a:hueOff val="9557341"/>
              <a:satOff val="-20419"/>
              <a:lumOff val="-85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86146" y="2625256"/>
        <a:ext cx="390829" cy="7276"/>
      </dsp:txXfrm>
    </dsp:sp>
    <dsp:sp modelId="{538FC4A2-2DCD-384F-91AC-C4F1B90061CE}">
      <dsp:nvSpPr>
        <dsp:cNvPr id="0" name=""/>
        <dsp:cNvSpPr/>
      </dsp:nvSpPr>
      <dsp:spPr>
        <a:xfrm>
          <a:off x="7791043" y="383967"/>
          <a:ext cx="3163674" cy="1898204"/>
        </a:xfrm>
        <a:prstGeom prst="rect">
          <a:avLst/>
        </a:prstGeom>
        <a:solidFill>
          <a:schemeClr val="accent5">
            <a:hueOff val="7645873"/>
            <a:satOff val="-16335"/>
            <a:lumOff val="-682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Next Lex and YACC are combined to generate a C code for the analyzer and  parser.</a:t>
          </a:r>
        </a:p>
      </dsp:txBody>
      <dsp:txXfrm>
        <a:off x="7791043" y="383967"/>
        <a:ext cx="3163674" cy="1898204"/>
      </dsp:txXfrm>
    </dsp:sp>
    <dsp:sp modelId="{521D472C-9832-0147-AA81-AE1BF4ACC20C}">
      <dsp:nvSpPr>
        <dsp:cNvPr id="0" name=""/>
        <dsp:cNvSpPr/>
      </dsp:nvSpPr>
      <dsp:spPr>
        <a:xfrm>
          <a:off x="3170279" y="3913199"/>
          <a:ext cx="697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7045" y="45720"/>
              </a:lnTo>
            </a:path>
          </a:pathLst>
        </a:custGeom>
        <a:noFill/>
        <a:ln w="6350" cap="flat" cmpd="sng" algn="in">
          <a:solidFill>
            <a:schemeClr val="accent5">
              <a:hueOff val="14336012"/>
              <a:satOff val="-30628"/>
              <a:lumOff val="-12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0610" y="3955281"/>
        <a:ext cx="36382" cy="7276"/>
      </dsp:txXfrm>
    </dsp:sp>
    <dsp:sp modelId="{16132024-6A47-154A-BD1A-B4D53DCC87FD}">
      <dsp:nvSpPr>
        <dsp:cNvPr id="0" name=""/>
        <dsp:cNvSpPr/>
      </dsp:nvSpPr>
      <dsp:spPr>
        <a:xfrm>
          <a:off x="8404" y="3009817"/>
          <a:ext cx="3163674" cy="1898204"/>
        </a:xfrm>
        <a:prstGeom prst="rect">
          <a:avLst/>
        </a:prstGeom>
        <a:solidFill>
          <a:schemeClr val="accent5">
            <a:hueOff val="11468809"/>
            <a:satOff val="-24502"/>
            <a:lumOff val="-10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YACC error handling is done by a </a:t>
          </a:r>
          <a:r>
            <a:rPr lang="en-US" sz="1900" kern="1200" dirty="0" smtClean="0"/>
            <a:t>token </a:t>
          </a:r>
          <a:r>
            <a:rPr lang="en-US" sz="1900" kern="1200" dirty="0"/>
            <a:t>called error. This can be used in grammar rules to identify and recover in case of error occurs</a:t>
          </a:r>
        </a:p>
      </dsp:txBody>
      <dsp:txXfrm>
        <a:off x="8404" y="3009817"/>
        <a:ext cx="3163674" cy="1898204"/>
      </dsp:txXfrm>
    </dsp:sp>
    <dsp:sp modelId="{9D6A98D8-C0BC-6E44-A79F-D28244521953}">
      <dsp:nvSpPr>
        <dsp:cNvPr id="0" name=""/>
        <dsp:cNvSpPr/>
      </dsp:nvSpPr>
      <dsp:spPr>
        <a:xfrm>
          <a:off x="7061598" y="3913199"/>
          <a:ext cx="697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7045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2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91930" y="3955281"/>
        <a:ext cx="36382" cy="7276"/>
      </dsp:txXfrm>
    </dsp:sp>
    <dsp:sp modelId="{C939645E-B220-D442-980A-8C3A45EF78FB}">
      <dsp:nvSpPr>
        <dsp:cNvPr id="0" name=""/>
        <dsp:cNvSpPr/>
      </dsp:nvSpPr>
      <dsp:spPr>
        <a:xfrm>
          <a:off x="3899724" y="3009817"/>
          <a:ext cx="3163674" cy="1898204"/>
        </a:xfrm>
        <a:prstGeom prst="rect">
          <a:avLst/>
        </a:prstGeom>
        <a:solidFill>
          <a:schemeClr val="accent5">
            <a:hueOff val="15291746"/>
            <a:satOff val="-32670"/>
            <a:lumOff val="-1364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The error token is a special feature of YACC that will match all input until found and yyerror() is called.</a:t>
          </a:r>
        </a:p>
      </dsp:txBody>
      <dsp:txXfrm>
        <a:off x="3899724" y="3009817"/>
        <a:ext cx="3163674" cy="1898204"/>
      </dsp:txXfrm>
    </dsp:sp>
    <dsp:sp modelId="{FA880273-D9F0-1F45-9A26-73E9A848E252}">
      <dsp:nvSpPr>
        <dsp:cNvPr id="0" name=""/>
        <dsp:cNvSpPr/>
      </dsp:nvSpPr>
      <dsp:spPr>
        <a:xfrm>
          <a:off x="7791043" y="3009817"/>
          <a:ext cx="3163674" cy="1898204"/>
        </a:xfrm>
        <a:prstGeom prst="rect">
          <a:avLst/>
        </a:prstGeom>
        <a:solidFill>
          <a:schemeClr val="accent5">
            <a:hueOff val="19114682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23" tIns="162724" rIns="155023" bIns="1627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Finally user </a:t>
          </a:r>
          <a:r>
            <a:rPr lang="en-US" sz="1900" kern="1200" dirty="0" smtClean="0"/>
            <a:t>can continue entering input until they </a:t>
          </a:r>
          <a:r>
            <a:rPr lang="en-US" sz="1900" kern="1200" dirty="0"/>
            <a:t>want to further perform any operation or </a:t>
          </a:r>
          <a:r>
            <a:rPr lang="en-US" sz="1900" kern="1200" dirty="0" smtClean="0"/>
            <a:t>exit with </a:t>
          </a:r>
          <a:r>
            <a:rPr lang="en-US" sz="1900" kern="1200" dirty="0" err="1" smtClean="0"/>
            <a:t>ctrl+c</a:t>
          </a:r>
          <a:endParaRPr lang="en-US" sz="1900" kern="1200" dirty="0"/>
        </a:p>
      </dsp:txBody>
      <dsp:txXfrm>
        <a:off x="7791043" y="3009817"/>
        <a:ext cx="3163674" cy="1898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5CE73-886A-DC4C-8DD4-BD0812A8B99F}">
      <dsp:nvSpPr>
        <dsp:cNvPr id="0" name=""/>
        <dsp:cNvSpPr/>
      </dsp:nvSpPr>
      <dsp:spPr>
        <a:xfrm>
          <a:off x="2987299" y="1354272"/>
          <a:ext cx="655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5071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693" y="1396564"/>
        <a:ext cx="34283" cy="6856"/>
      </dsp:txXfrm>
    </dsp:sp>
    <dsp:sp modelId="{BAC42FF3-B0E0-BE40-93F9-94BDB5D6FFA0}">
      <dsp:nvSpPr>
        <dsp:cNvPr id="0" name=""/>
        <dsp:cNvSpPr/>
      </dsp:nvSpPr>
      <dsp:spPr>
        <a:xfrm>
          <a:off x="7919" y="505638"/>
          <a:ext cx="2981180" cy="1788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80" tIns="153337" rIns="146080" bIns="1533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Lex generates programs to be used in simple lexical analysis of text.</a:t>
          </a:r>
        </a:p>
      </dsp:txBody>
      <dsp:txXfrm>
        <a:off x="7919" y="505638"/>
        <a:ext cx="2981180" cy="1788708"/>
      </dsp:txXfrm>
    </dsp:sp>
    <dsp:sp modelId="{05B86CAE-3C99-FC45-B551-3BE5B317432E}">
      <dsp:nvSpPr>
        <dsp:cNvPr id="0" name=""/>
        <dsp:cNvSpPr/>
      </dsp:nvSpPr>
      <dsp:spPr>
        <a:xfrm>
          <a:off x="6654151" y="1354272"/>
          <a:ext cx="655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5071" y="45720"/>
              </a:lnTo>
            </a:path>
          </a:pathLst>
        </a:custGeom>
        <a:noFill/>
        <a:ln w="6350" cap="flat" cmpd="sng" algn="in">
          <a:solidFill>
            <a:schemeClr val="accent5">
              <a:hueOff val="6371561"/>
              <a:satOff val="-13612"/>
              <a:lumOff val="-5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64544" y="1396564"/>
        <a:ext cx="34283" cy="6856"/>
      </dsp:txXfrm>
    </dsp:sp>
    <dsp:sp modelId="{171B6B2D-CA3E-ED4B-BC0D-FD594103A26E}">
      <dsp:nvSpPr>
        <dsp:cNvPr id="0" name=""/>
        <dsp:cNvSpPr/>
      </dsp:nvSpPr>
      <dsp:spPr>
        <a:xfrm>
          <a:off x="3674770" y="505638"/>
          <a:ext cx="2981180" cy="1788708"/>
        </a:xfrm>
        <a:prstGeom prst="rect">
          <a:avLst/>
        </a:prstGeom>
        <a:solidFill>
          <a:schemeClr val="accent5">
            <a:hueOff val="4778671"/>
            <a:satOff val="-10209"/>
            <a:lumOff val="-426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80" tIns="153337" rIns="146080" bIns="1533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input file contain regular expressions to be searched for and actions written in C to be executed when expression are found.</a:t>
          </a:r>
        </a:p>
      </dsp:txBody>
      <dsp:txXfrm>
        <a:off x="3674770" y="505638"/>
        <a:ext cx="2981180" cy="1788708"/>
      </dsp:txXfrm>
    </dsp:sp>
    <dsp:sp modelId="{655E03BC-4593-A249-8422-853DA3D09619}">
      <dsp:nvSpPr>
        <dsp:cNvPr id="0" name=""/>
        <dsp:cNvSpPr/>
      </dsp:nvSpPr>
      <dsp:spPr>
        <a:xfrm>
          <a:off x="1498509" y="2292546"/>
          <a:ext cx="7333702" cy="655071"/>
        </a:xfrm>
        <a:custGeom>
          <a:avLst/>
          <a:gdLst/>
          <a:ahLst/>
          <a:cxnLst/>
          <a:rect l="0" t="0" r="0" b="0"/>
          <a:pathLst>
            <a:path>
              <a:moveTo>
                <a:pt x="7333702" y="0"/>
              </a:moveTo>
              <a:lnTo>
                <a:pt x="7333702" y="344635"/>
              </a:lnTo>
              <a:lnTo>
                <a:pt x="0" y="344635"/>
              </a:lnTo>
              <a:lnTo>
                <a:pt x="0" y="655071"/>
              </a:lnTo>
            </a:path>
          </a:pathLst>
        </a:custGeom>
        <a:noFill/>
        <a:ln w="6350" cap="flat" cmpd="sng" algn="in">
          <a:solidFill>
            <a:schemeClr val="accent5">
              <a:hueOff val="12743122"/>
              <a:satOff val="-27225"/>
              <a:lumOff val="-1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1218" y="2616654"/>
        <a:ext cx="368284" cy="6856"/>
      </dsp:txXfrm>
    </dsp:sp>
    <dsp:sp modelId="{EABDA8B3-B04B-A345-A195-67C2BC2C3D86}">
      <dsp:nvSpPr>
        <dsp:cNvPr id="0" name=""/>
        <dsp:cNvSpPr/>
      </dsp:nvSpPr>
      <dsp:spPr>
        <a:xfrm>
          <a:off x="7341622" y="505638"/>
          <a:ext cx="2981180" cy="1788708"/>
        </a:xfrm>
        <a:prstGeom prst="rect">
          <a:avLst/>
        </a:prstGeom>
        <a:solidFill>
          <a:schemeClr val="accent5">
            <a:hueOff val="9557341"/>
            <a:satOff val="-20419"/>
            <a:lumOff val="-852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80" tIns="153337" rIns="146080" bIns="1533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 C source program lex.yy.c is generated.</a:t>
          </a:r>
        </a:p>
      </dsp:txBody>
      <dsp:txXfrm>
        <a:off x="7341622" y="505638"/>
        <a:ext cx="2981180" cy="1788708"/>
      </dsp:txXfrm>
    </dsp:sp>
    <dsp:sp modelId="{EFF9F1F7-297F-B645-9E48-9EB5CE8D2220}">
      <dsp:nvSpPr>
        <dsp:cNvPr id="0" name=""/>
        <dsp:cNvSpPr/>
      </dsp:nvSpPr>
      <dsp:spPr>
        <a:xfrm>
          <a:off x="2987299" y="3828652"/>
          <a:ext cx="655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5071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2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693" y="3870943"/>
        <a:ext cx="34283" cy="6856"/>
      </dsp:txXfrm>
    </dsp:sp>
    <dsp:sp modelId="{A707FF36-22DF-6E4E-98B5-DECD4D042235}">
      <dsp:nvSpPr>
        <dsp:cNvPr id="0" name=""/>
        <dsp:cNvSpPr/>
      </dsp:nvSpPr>
      <dsp:spPr>
        <a:xfrm>
          <a:off x="7919" y="2980018"/>
          <a:ext cx="2981180" cy="1788708"/>
        </a:xfrm>
        <a:prstGeom prst="rect">
          <a:avLst/>
        </a:prstGeom>
        <a:solidFill>
          <a:schemeClr val="accent5">
            <a:hueOff val="14336012"/>
            <a:satOff val="-30628"/>
            <a:lumOff val="-1279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80" tIns="153337" rIns="146080" bIns="1533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This Lex can be used with a parser generator (YACC) to perform lexical analysis phase.</a:t>
          </a:r>
        </a:p>
      </dsp:txBody>
      <dsp:txXfrm>
        <a:off x="7919" y="2980018"/>
        <a:ext cx="2981180" cy="1788708"/>
      </dsp:txXfrm>
    </dsp:sp>
    <dsp:sp modelId="{53F46E14-8D0E-A94C-862D-F1B6D8669C46}">
      <dsp:nvSpPr>
        <dsp:cNvPr id="0" name=""/>
        <dsp:cNvSpPr/>
      </dsp:nvSpPr>
      <dsp:spPr>
        <a:xfrm>
          <a:off x="3674770" y="2980018"/>
          <a:ext cx="2981180" cy="1788708"/>
        </a:xfrm>
        <a:prstGeom prst="rect">
          <a:avLst/>
        </a:prstGeom>
        <a:solidFill>
          <a:schemeClr val="accent5">
            <a:hueOff val="19114682"/>
            <a:satOff val="-40837"/>
            <a:lumOff val="-1705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80" tIns="153337" rIns="146080" bIns="1533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Lex is used to partition the input stream and parse generator assigns structure to the resulting pieces.</a:t>
          </a:r>
        </a:p>
      </dsp:txBody>
      <dsp:txXfrm>
        <a:off x="3674770" y="2980018"/>
        <a:ext cx="2981180" cy="1788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4DA17-F083-434C-8357-D75D99B48B48}">
      <dsp:nvSpPr>
        <dsp:cNvPr id="0" name=""/>
        <dsp:cNvSpPr/>
      </dsp:nvSpPr>
      <dsp:spPr>
        <a:xfrm>
          <a:off x="3292900" y="2335"/>
          <a:ext cx="3704512" cy="1021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Arithmetic operations</a:t>
          </a:r>
          <a:r>
            <a:rPr lang="en-US" sz="1900" kern="1200" dirty="0" smtClean="0"/>
            <a:t>(+,-,/,*,^)</a:t>
          </a:r>
          <a:endParaRPr lang="en-US" sz="1900" kern="1200" dirty="0"/>
        </a:p>
      </dsp:txBody>
      <dsp:txXfrm>
        <a:off x="3342743" y="52178"/>
        <a:ext cx="3604826" cy="921362"/>
      </dsp:txXfrm>
    </dsp:sp>
    <dsp:sp modelId="{8723053F-D118-E849-AD51-3370EE8FFD33}">
      <dsp:nvSpPr>
        <dsp:cNvPr id="0" name=""/>
        <dsp:cNvSpPr/>
      </dsp:nvSpPr>
      <dsp:spPr>
        <a:xfrm>
          <a:off x="3292900" y="1074436"/>
          <a:ext cx="3704512" cy="1021048"/>
        </a:xfrm>
        <a:prstGeom prst="roundRect">
          <a:avLst/>
        </a:prstGeom>
        <a:solidFill>
          <a:schemeClr val="accent5">
            <a:hueOff val="4778671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Expressions((a+b*c)/d)</a:t>
          </a:r>
        </a:p>
      </dsp:txBody>
      <dsp:txXfrm>
        <a:off x="3342743" y="1124279"/>
        <a:ext cx="3604826" cy="921362"/>
      </dsp:txXfrm>
    </dsp:sp>
    <dsp:sp modelId="{B48047A8-1F33-714D-A00A-183C0142D529}">
      <dsp:nvSpPr>
        <dsp:cNvPr id="0" name=""/>
        <dsp:cNvSpPr/>
      </dsp:nvSpPr>
      <dsp:spPr>
        <a:xfrm>
          <a:off x="3292900" y="2146536"/>
          <a:ext cx="3704512" cy="1021048"/>
        </a:xfrm>
        <a:prstGeom prst="roundRect">
          <a:avLst/>
        </a:prstGeom>
        <a:solidFill>
          <a:schemeClr val="accent5">
            <a:hueOff val="9557341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Conversion(Fahrenheit to Celsius, currency conversions, meters to kilometers and vice versa)</a:t>
          </a:r>
        </a:p>
      </dsp:txBody>
      <dsp:txXfrm>
        <a:off x="3342743" y="2196379"/>
        <a:ext cx="3604826" cy="921362"/>
      </dsp:txXfrm>
    </dsp:sp>
    <dsp:sp modelId="{FFBAEC8B-AA87-5F4F-95D3-488587F4A1E6}">
      <dsp:nvSpPr>
        <dsp:cNvPr id="0" name=""/>
        <dsp:cNvSpPr/>
      </dsp:nvSpPr>
      <dsp:spPr>
        <a:xfrm>
          <a:off x="3292900" y="3218637"/>
          <a:ext cx="3704512" cy="1021048"/>
        </a:xfrm>
        <a:prstGeom prst="roundRect">
          <a:avLst/>
        </a:prstGeom>
        <a:solidFill>
          <a:schemeClr val="accent5">
            <a:hueOff val="14336012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Trigonometric functions(sin, cos, </a:t>
          </a:r>
          <a:r>
            <a:rPr lang="en-US" sz="1900" kern="1200" dirty="0" smtClean="0"/>
            <a:t>tan)hyperbolic functions(</a:t>
          </a:r>
          <a:r>
            <a:rPr lang="en-US" sz="1900" kern="1200" dirty="0" err="1" smtClean="0"/>
            <a:t>sinh,cosh,tanh</a:t>
          </a:r>
          <a:r>
            <a:rPr lang="en-US" sz="1900" kern="1200" dirty="0" smtClean="0"/>
            <a:t>)</a:t>
          </a:r>
          <a:endParaRPr lang="en-US" sz="1900" kern="1200" dirty="0"/>
        </a:p>
      </dsp:txBody>
      <dsp:txXfrm>
        <a:off x="3342743" y="3268480"/>
        <a:ext cx="3604826" cy="921362"/>
      </dsp:txXfrm>
    </dsp:sp>
    <dsp:sp modelId="{296D4AAF-DBDC-CA42-ADC0-F2EC2332A598}">
      <dsp:nvSpPr>
        <dsp:cNvPr id="0" name=""/>
        <dsp:cNvSpPr/>
      </dsp:nvSpPr>
      <dsp:spPr>
        <a:xfrm>
          <a:off x="3292900" y="4290738"/>
          <a:ext cx="3704512" cy="1021048"/>
        </a:xfrm>
        <a:prstGeom prst="roundRect">
          <a:avLst/>
        </a:prstGeom>
        <a:solidFill>
          <a:schemeClr val="accent5">
            <a:hueOff val="19114682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Others(absolute value, </a:t>
          </a:r>
          <a:r>
            <a:rPr lang="en-US" sz="1900" kern="1200" dirty="0" err="1" smtClean="0"/>
            <a:t>ceil,floor</a:t>
          </a:r>
          <a:r>
            <a:rPr lang="en-US" sz="1900" kern="1200" dirty="0" smtClean="0"/>
            <a:t> </a:t>
          </a:r>
          <a:r>
            <a:rPr lang="en-US" sz="1900" kern="1200" dirty="0"/>
            <a:t>value, logarithmic and modulo, factorial, Square root.)</a:t>
          </a:r>
        </a:p>
      </dsp:txBody>
      <dsp:txXfrm>
        <a:off x="3342743" y="4340581"/>
        <a:ext cx="3604826" cy="921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2E4ED-4A7D-BA4F-BD20-7717B6DFC6C8}">
      <dsp:nvSpPr>
        <dsp:cNvPr id="0" name=""/>
        <dsp:cNvSpPr/>
      </dsp:nvSpPr>
      <dsp:spPr>
        <a:xfrm>
          <a:off x="0" y="3416020"/>
          <a:ext cx="10179050" cy="11212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Error Message is displayed and user is prompted to re-enter the correct expression.</a:t>
          </a:r>
        </a:p>
      </dsp:txBody>
      <dsp:txXfrm>
        <a:off x="0" y="3416020"/>
        <a:ext cx="10179050" cy="1121214"/>
      </dsp:txXfrm>
    </dsp:sp>
    <dsp:sp modelId="{4B661546-6813-E44C-BD3B-50519FAAA31F}">
      <dsp:nvSpPr>
        <dsp:cNvPr id="0" name=""/>
        <dsp:cNvSpPr/>
      </dsp:nvSpPr>
      <dsp:spPr>
        <a:xfrm rot="10800000">
          <a:off x="0" y="1708411"/>
          <a:ext cx="10179050" cy="172442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Error handling works fine when an user enters a incorrect input not matching the syntax or undefined symbol is given. </a:t>
          </a:r>
        </a:p>
      </dsp:txBody>
      <dsp:txXfrm rot="10800000">
        <a:off x="0" y="1708411"/>
        <a:ext cx="10179050" cy="1120481"/>
      </dsp:txXfrm>
    </dsp:sp>
    <dsp:sp modelId="{8808EDF6-5BA6-9642-9C1A-E6C147BEDF7B}">
      <dsp:nvSpPr>
        <dsp:cNvPr id="0" name=""/>
        <dsp:cNvSpPr/>
      </dsp:nvSpPr>
      <dsp:spPr>
        <a:xfrm rot="10800000">
          <a:off x="0" y="802"/>
          <a:ext cx="10179050" cy="172442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Our Calculator produces the Expected Results for Basic Arithmetic operations, Expressions, Conversions, Trigonometric Functions, Logarithmic Functions and Others.</a:t>
          </a:r>
        </a:p>
      </dsp:txBody>
      <dsp:txXfrm rot="10800000">
        <a:off x="0" y="802"/>
        <a:ext cx="10179050" cy="11204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7458D-D923-E147-9CFB-58446EC52DD1}">
      <dsp:nvSpPr>
        <dsp:cNvPr id="0" name=""/>
        <dsp:cNvSpPr/>
      </dsp:nvSpPr>
      <dsp:spPr>
        <a:xfrm>
          <a:off x="2877350" y="669828"/>
          <a:ext cx="515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289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1347" y="712818"/>
        <a:ext cx="27294" cy="5458"/>
      </dsp:txXfrm>
    </dsp:sp>
    <dsp:sp modelId="{930D8395-7EE6-6543-985A-4674A607526A}">
      <dsp:nvSpPr>
        <dsp:cNvPr id="0" name=""/>
        <dsp:cNvSpPr/>
      </dsp:nvSpPr>
      <dsp:spPr>
        <a:xfrm>
          <a:off x="505716" y="3518"/>
          <a:ext cx="2373433" cy="142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Launch the command prompt and navigate to the target project folder.</a:t>
          </a:r>
        </a:p>
      </dsp:txBody>
      <dsp:txXfrm>
        <a:off x="505716" y="3518"/>
        <a:ext cx="2373433" cy="1424059"/>
      </dsp:txXfrm>
    </dsp:sp>
    <dsp:sp modelId="{9E11C992-B76C-0F46-8EDB-D440D93A2E8A}">
      <dsp:nvSpPr>
        <dsp:cNvPr id="0" name=""/>
        <dsp:cNvSpPr/>
      </dsp:nvSpPr>
      <dsp:spPr>
        <a:xfrm>
          <a:off x="5796673" y="666310"/>
          <a:ext cx="4114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237"/>
              </a:moveTo>
              <a:lnTo>
                <a:pt x="222849" y="49237"/>
              </a:lnTo>
              <a:lnTo>
                <a:pt x="222849" y="45720"/>
              </a:lnTo>
              <a:lnTo>
                <a:pt x="411499" y="45720"/>
              </a:lnTo>
            </a:path>
          </a:pathLst>
        </a:custGeom>
        <a:noFill/>
        <a:ln w="6350" cap="flat" cmpd="sng" algn="in">
          <a:solidFill>
            <a:schemeClr val="accent2">
              <a:hueOff val="1039777"/>
              <a:satOff val="5917"/>
              <a:lumOff val="18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91370" y="709301"/>
        <a:ext cx="22105" cy="5458"/>
      </dsp:txXfrm>
    </dsp:sp>
    <dsp:sp modelId="{542E84AC-4920-B949-9ED4-76994AF77607}">
      <dsp:nvSpPr>
        <dsp:cNvPr id="0" name=""/>
        <dsp:cNvSpPr/>
      </dsp:nvSpPr>
      <dsp:spPr>
        <a:xfrm>
          <a:off x="3425039" y="3518"/>
          <a:ext cx="2373433" cy="1424059"/>
        </a:xfrm>
        <a:prstGeom prst="rect">
          <a:avLst/>
        </a:prstGeom>
        <a:solidFill>
          <a:schemeClr val="accent2">
            <a:hueOff val="891237"/>
            <a:satOff val="5072"/>
            <a:lumOff val="156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Write the </a:t>
          </a:r>
          <a:r>
            <a:rPr lang="en-US" sz="1500" kern="1200" dirty="0" smtClean="0"/>
            <a:t>command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r>
            <a:rPr lang="en-US" sz="1500" kern="1200" dirty="0"/>
            <a:t>f</a:t>
          </a:r>
          <a:r>
            <a:rPr lang="en-US" sz="1500" b="1" kern="1200" dirty="0"/>
            <a:t>lex </a:t>
          </a:r>
          <a:r>
            <a:rPr lang="en-US" sz="1500" b="1" kern="1200" dirty="0" err="1"/>
            <a:t>calc.l</a:t>
          </a:r>
          <a:r>
            <a:rPr lang="en-US" sz="1500" kern="1200" dirty="0"/>
            <a:t> to compile the </a:t>
          </a:r>
          <a:r>
            <a:rPr lang="en-US" sz="1500" kern="1200" dirty="0" err="1"/>
            <a:t>lex</a:t>
          </a:r>
          <a:r>
            <a:rPr lang="en-US" sz="1500" kern="1200" dirty="0"/>
            <a:t> file.</a:t>
          </a:r>
        </a:p>
      </dsp:txBody>
      <dsp:txXfrm>
        <a:off x="3425039" y="3518"/>
        <a:ext cx="2373433" cy="1424059"/>
      </dsp:txXfrm>
    </dsp:sp>
    <dsp:sp modelId="{70FF3F0B-4026-6947-9770-6CE3AB659472}">
      <dsp:nvSpPr>
        <dsp:cNvPr id="0" name=""/>
        <dsp:cNvSpPr/>
      </dsp:nvSpPr>
      <dsp:spPr>
        <a:xfrm>
          <a:off x="1692433" y="1422260"/>
          <a:ext cx="5734855" cy="518807"/>
        </a:xfrm>
        <a:custGeom>
          <a:avLst/>
          <a:gdLst/>
          <a:ahLst/>
          <a:cxnLst/>
          <a:rect l="0" t="0" r="0" b="0"/>
          <a:pathLst>
            <a:path>
              <a:moveTo>
                <a:pt x="5734855" y="0"/>
              </a:moveTo>
              <a:lnTo>
                <a:pt x="5734855" y="276503"/>
              </a:lnTo>
              <a:lnTo>
                <a:pt x="0" y="276503"/>
              </a:lnTo>
              <a:lnTo>
                <a:pt x="0" y="518807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833" y="1678935"/>
        <a:ext cx="288055" cy="5458"/>
      </dsp:txXfrm>
    </dsp:sp>
    <dsp:sp modelId="{5856241D-7634-334D-86B5-832AA06D19E2}">
      <dsp:nvSpPr>
        <dsp:cNvPr id="0" name=""/>
        <dsp:cNvSpPr/>
      </dsp:nvSpPr>
      <dsp:spPr>
        <a:xfrm>
          <a:off x="6240572" y="0"/>
          <a:ext cx="2373433" cy="1424059"/>
        </a:xfrm>
        <a:prstGeom prst="rect">
          <a:avLst/>
        </a:prstGeom>
        <a:solidFill>
          <a:schemeClr val="accent2">
            <a:hueOff val="1782475"/>
            <a:satOff val="10144"/>
            <a:lumOff val="313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Write the Yacc command </a:t>
          </a:r>
          <a:r>
            <a:rPr lang="en-US" sz="1500" b="1" kern="1200" dirty="0"/>
            <a:t>yacc -d </a:t>
          </a:r>
          <a:r>
            <a:rPr lang="en-US" sz="1500" b="1" kern="1200" dirty="0" err="1"/>
            <a:t>calc.y</a:t>
          </a:r>
          <a:r>
            <a:rPr lang="en-US" sz="1500" kern="1200" dirty="0"/>
            <a:t> to compile yacc file and generate </a:t>
          </a:r>
          <a:r>
            <a:rPr lang="en-US" sz="1500" b="1" kern="1200" dirty="0" err="1"/>
            <a:t>y.tab.c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6240572" y="0"/>
        <a:ext cx="2373433" cy="1424059"/>
      </dsp:txXfrm>
    </dsp:sp>
    <dsp:sp modelId="{A85E8350-BC87-6943-89C9-389C731255E9}">
      <dsp:nvSpPr>
        <dsp:cNvPr id="0" name=""/>
        <dsp:cNvSpPr/>
      </dsp:nvSpPr>
      <dsp:spPr>
        <a:xfrm>
          <a:off x="2877350" y="2639778"/>
          <a:ext cx="515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289" y="45720"/>
              </a:lnTo>
            </a:path>
          </a:pathLst>
        </a:custGeom>
        <a:noFill/>
        <a:ln w="6350" cap="flat" cmpd="sng" algn="in">
          <a:solidFill>
            <a:schemeClr val="accent2">
              <a:hueOff val="3119331"/>
              <a:satOff val="17752"/>
              <a:lumOff val="5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1347" y="2682768"/>
        <a:ext cx="27294" cy="5458"/>
      </dsp:txXfrm>
    </dsp:sp>
    <dsp:sp modelId="{9168C858-8B23-B24F-8475-727970F6ACB7}">
      <dsp:nvSpPr>
        <dsp:cNvPr id="0" name=""/>
        <dsp:cNvSpPr/>
      </dsp:nvSpPr>
      <dsp:spPr>
        <a:xfrm>
          <a:off x="505716" y="1973468"/>
          <a:ext cx="2373433" cy="1424059"/>
        </a:xfrm>
        <a:prstGeom prst="rect">
          <a:avLst/>
        </a:prstGeom>
        <a:solidFill>
          <a:schemeClr val="accent2">
            <a:hueOff val="2673712"/>
            <a:satOff val="15216"/>
            <a:lumOff val="470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Compile the </a:t>
          </a:r>
          <a:r>
            <a:rPr lang="en-US" sz="1500" b="1" kern="1200"/>
            <a:t>lex.yy.c</a:t>
          </a:r>
          <a:r>
            <a:rPr lang="en-US" sz="1500" kern="1200"/>
            <a:t> and y.tab.c using compiler to generate an executable file </a:t>
          </a:r>
          <a:r>
            <a:rPr lang="en-US" sz="1500" b="1" kern="1200"/>
            <a:t>a.exe</a:t>
          </a:r>
          <a:r>
            <a:rPr lang="en-US" sz="1500" kern="1200"/>
            <a:t> by writing command </a:t>
          </a:r>
          <a:r>
            <a:rPr lang="en-US" sz="1500" b="1" kern="1200"/>
            <a:t>gcc lex.yy.c y.tab.c –lm</a:t>
          </a:r>
          <a:r>
            <a:rPr lang="en-US" sz="1500" kern="1200"/>
            <a:t>.</a:t>
          </a:r>
        </a:p>
      </dsp:txBody>
      <dsp:txXfrm>
        <a:off x="505716" y="1973468"/>
        <a:ext cx="2373433" cy="1424059"/>
      </dsp:txXfrm>
    </dsp:sp>
    <dsp:sp modelId="{477F62D0-20E8-AA4C-9EF6-ED74828F7D52}">
      <dsp:nvSpPr>
        <dsp:cNvPr id="0" name=""/>
        <dsp:cNvSpPr/>
      </dsp:nvSpPr>
      <dsp:spPr>
        <a:xfrm>
          <a:off x="5796673" y="2639778"/>
          <a:ext cx="515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289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0670" y="2682768"/>
        <a:ext cx="27294" cy="5458"/>
      </dsp:txXfrm>
    </dsp:sp>
    <dsp:sp modelId="{3CB488A9-CF7F-D741-943F-A4E5F8835655}">
      <dsp:nvSpPr>
        <dsp:cNvPr id="0" name=""/>
        <dsp:cNvSpPr/>
      </dsp:nvSpPr>
      <dsp:spPr>
        <a:xfrm>
          <a:off x="3425039" y="1973468"/>
          <a:ext cx="2373433" cy="1424059"/>
        </a:xfrm>
        <a:prstGeom prst="rect">
          <a:avLst/>
        </a:prstGeom>
        <a:solidFill>
          <a:schemeClr val="accent2">
            <a:hueOff val="3564949"/>
            <a:satOff val="20288"/>
            <a:lumOff val="627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Run the a.exe file using </a:t>
          </a:r>
          <a:r>
            <a:rPr lang="en-US" sz="1500" b="1" kern="1200"/>
            <a:t>./a.out </a:t>
          </a:r>
          <a:r>
            <a:rPr lang="en-US" sz="1500" kern="1200"/>
            <a:t>command.</a:t>
          </a:r>
        </a:p>
      </dsp:txBody>
      <dsp:txXfrm>
        <a:off x="3425039" y="1973468"/>
        <a:ext cx="2373433" cy="1424059"/>
      </dsp:txXfrm>
    </dsp:sp>
    <dsp:sp modelId="{443C8DE8-813F-4B42-8672-4675C2D0BEE5}">
      <dsp:nvSpPr>
        <dsp:cNvPr id="0" name=""/>
        <dsp:cNvSpPr/>
      </dsp:nvSpPr>
      <dsp:spPr>
        <a:xfrm>
          <a:off x="1692433" y="3395727"/>
          <a:ext cx="5838645" cy="515289"/>
        </a:xfrm>
        <a:custGeom>
          <a:avLst/>
          <a:gdLst/>
          <a:ahLst/>
          <a:cxnLst/>
          <a:rect l="0" t="0" r="0" b="0"/>
          <a:pathLst>
            <a:path>
              <a:moveTo>
                <a:pt x="5838645" y="0"/>
              </a:moveTo>
              <a:lnTo>
                <a:pt x="5838645" y="274744"/>
              </a:lnTo>
              <a:lnTo>
                <a:pt x="0" y="274744"/>
              </a:lnTo>
              <a:lnTo>
                <a:pt x="0" y="515289"/>
              </a:lnTo>
            </a:path>
          </a:pathLst>
        </a:custGeom>
        <a:noFill/>
        <a:ln w="6350" cap="flat" cmpd="sng" algn="in">
          <a:solidFill>
            <a:schemeClr val="accent2">
              <a:hueOff val="5198884"/>
              <a:satOff val="29587"/>
              <a:lumOff val="915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5153" y="3650643"/>
        <a:ext cx="293205" cy="5458"/>
      </dsp:txXfrm>
    </dsp:sp>
    <dsp:sp modelId="{1FD5DA90-373F-524B-8C76-EA10B8F3477A}">
      <dsp:nvSpPr>
        <dsp:cNvPr id="0" name=""/>
        <dsp:cNvSpPr/>
      </dsp:nvSpPr>
      <dsp:spPr>
        <a:xfrm>
          <a:off x="6344362" y="1973468"/>
          <a:ext cx="2373433" cy="1424059"/>
        </a:xfrm>
        <a:prstGeom prst="rect">
          <a:avLst/>
        </a:prstGeom>
        <a:solidFill>
          <a:schemeClr val="accent2">
            <a:hueOff val="4456187"/>
            <a:satOff val="25360"/>
            <a:lumOff val="784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Calculator is ready to perform operations with existing functions.</a:t>
          </a:r>
        </a:p>
      </dsp:txBody>
      <dsp:txXfrm>
        <a:off x="6344362" y="1973468"/>
        <a:ext cx="2373433" cy="1424059"/>
      </dsp:txXfrm>
    </dsp:sp>
    <dsp:sp modelId="{FDC9E3AB-0A7B-6B4C-A625-EADC7EBA9CB8}">
      <dsp:nvSpPr>
        <dsp:cNvPr id="0" name=""/>
        <dsp:cNvSpPr/>
      </dsp:nvSpPr>
      <dsp:spPr>
        <a:xfrm>
          <a:off x="2877350" y="4609727"/>
          <a:ext cx="515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289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1347" y="4652718"/>
        <a:ext cx="27294" cy="5458"/>
      </dsp:txXfrm>
    </dsp:sp>
    <dsp:sp modelId="{08EA38EE-69CA-454F-9C6F-1941BA729E05}">
      <dsp:nvSpPr>
        <dsp:cNvPr id="0" name=""/>
        <dsp:cNvSpPr/>
      </dsp:nvSpPr>
      <dsp:spPr>
        <a:xfrm>
          <a:off x="505716" y="3943417"/>
          <a:ext cx="2373433" cy="1424059"/>
        </a:xfrm>
        <a:prstGeom prst="rect">
          <a:avLst/>
        </a:prstGeom>
        <a:solidFill>
          <a:schemeClr val="accent2">
            <a:hueOff val="5347424"/>
            <a:satOff val="30432"/>
            <a:lumOff val="941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If user writes wrong input not matching with syntax or other than existing functions, then it will throw error message.</a:t>
          </a:r>
        </a:p>
      </dsp:txBody>
      <dsp:txXfrm>
        <a:off x="505716" y="3943417"/>
        <a:ext cx="2373433" cy="1424059"/>
      </dsp:txXfrm>
    </dsp:sp>
    <dsp:sp modelId="{CBBF86B7-9962-0F40-AA2F-300B9FE721A7}">
      <dsp:nvSpPr>
        <dsp:cNvPr id="0" name=""/>
        <dsp:cNvSpPr/>
      </dsp:nvSpPr>
      <dsp:spPr>
        <a:xfrm>
          <a:off x="3425039" y="3943417"/>
          <a:ext cx="2373433" cy="1424059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300" tIns="122078" rIns="116300" bIns="122078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Press Ctrl+c to exit the calculator</a:t>
          </a:r>
        </a:p>
      </dsp:txBody>
      <dsp:txXfrm>
        <a:off x="3425039" y="3943417"/>
        <a:ext cx="2373433" cy="1424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CF3F-FBA2-4FE0-98E9-39D1A136C0BE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D32-6F30-46EB-A766-3AD112860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6AD32-6F30-46EB-A766-3AD112860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6AD32-6F30-46EB-A766-3AD112860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E57707-2C55-4AFA-B59E-2A1BDDD09AE3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E161B-44C6-4AA1-99AC-369906D9FE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aix/tutorials/au-lexyacc/index.html" TargetMode="External"/><Relationship Id="rId4" Type="http://schemas.openxmlformats.org/officeDocument/2006/relationships/hyperlink" Target="https://www.tutorialspoint.com/compiler_design/implementation_by_lex_program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nosaur.compilertools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1DF61F47-37EC-408A-BDC8-E491FB5E5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8157995-9098-42A2-8E36-8BA9015D7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B680D4D6-B06E-4316-8BBC-7A65A10AC8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8EF84A1-4E29-4739-9777-26D6F341A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9" y="1153287"/>
            <a:ext cx="4107973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spc="200" dirty="0"/>
              <a:t>CS-5800 </a:t>
            </a:r>
            <a:br>
              <a:rPr lang="en-US" sz="3200" spc="200" dirty="0"/>
            </a:br>
            <a:r>
              <a:rPr lang="en-US" sz="3200" spc="200" dirty="0"/>
              <a:t/>
            </a:r>
            <a:br>
              <a:rPr lang="en-US" sz="3200" spc="200" dirty="0"/>
            </a:br>
            <a:r>
              <a:rPr lang="en-US" sz="3200" spc="200" dirty="0" smtClean="0"/>
              <a:t>THEORY</a:t>
            </a:r>
            <a:br>
              <a:rPr lang="en-US" sz="3200" spc="200" dirty="0" smtClean="0"/>
            </a:br>
            <a:r>
              <a:rPr lang="en-US" sz="3200" spc="200" dirty="0" smtClean="0"/>
              <a:t> </a:t>
            </a:r>
            <a:r>
              <a:rPr lang="en-US" sz="3200" spc="200" dirty="0"/>
              <a:t>FOUNDATION </a:t>
            </a:r>
            <a:br>
              <a:rPr lang="en-US" sz="3200" spc="200" dirty="0"/>
            </a:br>
            <a:r>
              <a:rPr lang="en-US" sz="3200" spc="200" dirty="0"/>
              <a:t/>
            </a:r>
            <a:br>
              <a:rPr lang="en-US" sz="3200" spc="200" dirty="0"/>
            </a:br>
            <a:r>
              <a:rPr lang="en-US" sz="3200" spc="200" dirty="0"/>
              <a:t>PROJECT PRESENTATION</a:t>
            </a:r>
            <a:br>
              <a:rPr lang="en-US" sz="3200" spc="200" dirty="0"/>
            </a:br>
            <a:endParaRPr lang="en-US" sz="3200" spc="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D72A37F-0C2F-473C-9D71-B80AEE71BF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4D38C554-8E77-4098-9F22-A7F71757F49C}"/>
              </a:ext>
            </a:extLst>
          </p:cNvPr>
          <p:cNvSpPr txBox="1">
            <a:spLocks/>
          </p:cNvSpPr>
          <p:nvPr/>
        </p:nvSpPr>
        <p:spPr>
          <a:xfrm>
            <a:off x="4976032" y="1716504"/>
            <a:ext cx="5730324" cy="317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1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SCIENTIFIC CALCULATOR USING </a:t>
            </a:r>
          </a:p>
          <a:p>
            <a:pPr indent="-228600">
              <a:lnSpc>
                <a:spcPct val="11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LEX AND YACC</a:t>
            </a:r>
          </a:p>
          <a:p>
            <a:pPr indent="-228600">
              <a:lnSpc>
                <a:spcPct val="110000"/>
              </a:lnSpc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indent="-228600">
              <a:lnSpc>
                <a:spcPct val="11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PRESENTED BY</a:t>
            </a:r>
          </a:p>
          <a:p>
            <a:pPr indent="-228600">
              <a:lnSpc>
                <a:spcPct val="11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UTKARSHA P KOTKAR</a:t>
            </a:r>
          </a:p>
          <a:p>
            <a:pPr indent="-228600">
              <a:lnSpc>
                <a:spcPct val="11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SAI RAM UNGARALA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4016ABB-4F5D-4BFA-9406-7CD61399B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0" y="5018448"/>
            <a:ext cx="1050171" cy="107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0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0B337-E771-404F-8EEC-83C00CF1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5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Result and discussions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3ED002D5-B1E1-4009-A710-52573D9A4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960424"/>
              </p:ext>
            </p:extLst>
          </p:nvPr>
        </p:nvGraphicFramePr>
        <p:xfrm>
          <a:off x="1250950" y="1690485"/>
          <a:ext cx="10179050" cy="4538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5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D84A3-8A29-4C4F-99F7-C21A37A5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19" y="203481"/>
            <a:ext cx="10178322" cy="925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Execution Steps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=""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="" xmlns:a16="http://schemas.microsoft.com/office/drawing/2014/main" id="{38347571-D8B7-4410-BDAD-D5D00DBA8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454480"/>
              </p:ext>
            </p:extLst>
          </p:nvPr>
        </p:nvGraphicFramePr>
        <p:xfrm>
          <a:off x="1868556" y="1308100"/>
          <a:ext cx="9223513" cy="5370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2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9DBA3C2-C92B-4CEB-868F-52A62295B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3CC50-221E-486A-A431-54457811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6"/>
            <a:ext cx="10668004" cy="97042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D1595E-50EB-49FC-BD02-3BA9B61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Gill Sans MT" panose="020B0502020104020203" pitchFamily="34" charset="0"/>
              </a:rPr>
              <a:t>The Lex &amp; Yacc Page. (</a:t>
            </a:r>
            <a:r>
              <a:rPr lang="en-US" sz="2400" dirty="0" err="1">
                <a:latin typeface="Gill Sans MT" panose="020B0502020104020203" pitchFamily="34" charset="0"/>
              </a:rPr>
              <a:t>n.d.</a:t>
            </a:r>
            <a:r>
              <a:rPr lang="en-US" sz="2400" dirty="0">
                <a:latin typeface="Gill Sans MT" panose="020B0502020104020203" pitchFamily="34" charset="0"/>
              </a:rPr>
              <a:t>). Retrieved from </a:t>
            </a:r>
            <a:r>
              <a:rPr lang="en-US" sz="2400" u="sng" dirty="0">
                <a:latin typeface="Gill Sans MT" panose="020B0502020104020203" pitchFamily="34" charset="0"/>
                <a:hlinkClick r:id="rId2"/>
              </a:rPr>
              <a:t>http://dinosaur.compilertools.net/</a:t>
            </a:r>
            <a:endParaRPr lang="en-US" sz="2400" dirty="0">
              <a:latin typeface="Gill Sans MT" panose="020B0502020104020203" pitchFamily="34" charset="0"/>
            </a:endParaRPr>
          </a:p>
          <a:p>
            <a:pPr lvl="0"/>
            <a:r>
              <a:rPr lang="en-US" sz="2400" dirty="0">
                <a:latin typeface="Gill Sans MT" panose="020B0502020104020203" pitchFamily="34" charset="0"/>
              </a:rPr>
              <a:t>Write text parsers with yacc and </a:t>
            </a:r>
            <a:r>
              <a:rPr lang="en-US" sz="2400" dirty="0" err="1">
                <a:latin typeface="Gill Sans MT" panose="020B0502020104020203" pitchFamily="34" charset="0"/>
              </a:rPr>
              <a:t>lex</a:t>
            </a:r>
            <a:r>
              <a:rPr lang="en-US" sz="2400" dirty="0">
                <a:latin typeface="Gill Sans MT" panose="020B0502020104020203" pitchFamily="34" charset="0"/>
              </a:rPr>
              <a:t>. (2006, May 31). Retrieved from </a:t>
            </a:r>
            <a:r>
              <a:rPr lang="en-US" sz="2400" u="sng" dirty="0">
                <a:latin typeface="Gill Sans MT" panose="020B0502020104020203" pitchFamily="34" charset="0"/>
                <a:hlinkClick r:id="rId3"/>
              </a:rPr>
              <a:t>https://www.ibm.com/developerworks/aix/tutorials/au-lexyacc/index.html</a:t>
            </a:r>
            <a:endParaRPr lang="en-US" sz="2400" dirty="0">
              <a:latin typeface="Gill Sans MT" panose="020B0502020104020203" pitchFamily="34" charset="0"/>
            </a:endParaRPr>
          </a:p>
          <a:p>
            <a:pPr lvl="0"/>
            <a:r>
              <a:rPr lang="en-US" sz="2400" dirty="0" err="1">
                <a:latin typeface="Gill Sans MT" panose="020B0502020104020203" pitchFamily="34" charset="0"/>
              </a:rPr>
              <a:t>TutorialsPoint</a:t>
            </a:r>
            <a:r>
              <a:rPr lang="en-US" sz="2400" dirty="0">
                <a:latin typeface="Gill Sans MT" panose="020B0502020104020203" pitchFamily="34" charset="0"/>
              </a:rPr>
              <a:t>. (</a:t>
            </a:r>
            <a:r>
              <a:rPr lang="en-US" sz="2400" dirty="0" err="1">
                <a:latin typeface="Gill Sans MT" panose="020B0502020104020203" pitchFamily="34" charset="0"/>
              </a:rPr>
              <a:t>n.d.</a:t>
            </a:r>
            <a:r>
              <a:rPr lang="en-US" sz="2400" dirty="0">
                <a:latin typeface="Gill Sans MT" panose="020B0502020104020203" pitchFamily="34" charset="0"/>
              </a:rPr>
              <a:t>). Implementation by LEX Program. Retrieved from </a:t>
            </a:r>
            <a:r>
              <a:rPr lang="en-US" sz="2400" u="sng" dirty="0">
                <a:latin typeface="Gill Sans MT" panose="020B0502020104020203" pitchFamily="34" charset="0"/>
                <a:hlinkClick r:id="rId4"/>
              </a:rPr>
              <a:t>https://www.tutorialspoint.com/compiler_design/implementation_by_lex_program.asp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A5C11C9-65D2-491A-A266-6ADBD2CB44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="" xmlns:a16="http://schemas.microsoft.com/office/drawing/2014/main" id="{84574769-622A-4DC6-9C80-C21D1899F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E0022E2-857A-4FF7-B6FA-C9DC7E280D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" y="0"/>
            <a:ext cx="11607911" cy="68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8A0F6-8050-4964-8596-EBC24A9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958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Problem Description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013EA694-7C06-40EB-B614-3506C77A2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04050"/>
              </p:ext>
            </p:extLst>
          </p:nvPr>
        </p:nvGraphicFramePr>
        <p:xfrm>
          <a:off x="1155926" y="1309480"/>
          <a:ext cx="10369826" cy="527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2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E1CE536E-134A-4A35-900B-30F927D5B5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10857106" cy="925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Approach to the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0382D1-1594-4E3D-842E-04E1E5E75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E1F32B19-09D7-4723-931B-585A39936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72165"/>
              </p:ext>
            </p:extLst>
          </p:nvPr>
        </p:nvGraphicFramePr>
        <p:xfrm>
          <a:off x="765050" y="1307593"/>
          <a:ext cx="10963123" cy="529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3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DFEF8384-2545-4ACD-9071-49DD1CFC4E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="" xmlns:a16="http://schemas.microsoft.com/office/drawing/2014/main" id="{F77DB8FA-61A7-4DE7-A777-6D258D172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7B00D-711C-4322-ADC8-1183CC2E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77" y="1200310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spc="800" dirty="0">
                <a:solidFill>
                  <a:srgbClr val="2A1A00"/>
                </a:solidFill>
              </a:rPr>
              <a:t>Design of Approach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485D6137-91FA-4C6B-B157-3DA7E239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130704"/>
            <a:ext cx="5062331" cy="65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E1CE536E-134A-4A35-900B-30F927D5B5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10857106" cy="925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Implementation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0382D1-1594-4E3D-842E-04E1E5E75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9">
            <a:extLst>
              <a:ext uri="{FF2B5EF4-FFF2-40B4-BE49-F238E27FC236}">
                <a16:creationId xmlns="" xmlns:a16="http://schemas.microsoft.com/office/drawing/2014/main" id="{948DF3C8-9BDA-45BB-A523-734D16CFC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270668"/>
              </p:ext>
            </p:extLst>
          </p:nvPr>
        </p:nvGraphicFramePr>
        <p:xfrm>
          <a:off x="1251678" y="1298713"/>
          <a:ext cx="10330722" cy="527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6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33DFEFC0-99B4-4D27-9168-1B2F659A3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A2C20081-2005-4B05-BEA4-EB8D4C90A3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9D9BD-33B6-4CE0-9DD2-60F2324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1054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spc="800" dirty="0">
                <a:solidFill>
                  <a:srgbClr val="2A1A00"/>
                </a:solidFill>
              </a:rPr>
              <a:t>Compilation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47E047-705D-4E84-96CB-3EB5523D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191" y="306021"/>
            <a:ext cx="5722566" cy="44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="" xmlns:a16="http://schemas.microsoft.com/office/drawing/2014/main" id="{B217C2AD-51B4-40CE-A71F-F5D3F846D9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1BF92E-23CF-4BFE-9E1F-C359BACFA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33DFEFC0-99B4-4D27-9168-1B2F659A3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A2C20081-2005-4B05-BEA4-EB8D4C90A3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9D9BD-33B6-4CE0-9DD2-60F2324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10419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spc="800" dirty="0">
                <a:solidFill>
                  <a:srgbClr val="2A1A00"/>
                </a:solidFill>
              </a:rPr>
              <a:t>Implementation Overview</a:t>
            </a:r>
          </a:p>
        </p:txBody>
      </p:sp>
      <p:pic>
        <p:nvPicPr>
          <p:cNvPr id="8" name="Content Placeholder 3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A153BF81-A99B-4A8F-BE94-E354AAB1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11534"/>
            <a:ext cx="10905066" cy="31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B0A7D14-7B67-4022-A8BE-1CCD4A0F1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4C5110-8566-414E-9FD9-C374B1C2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1193"/>
            <a:ext cx="10178322" cy="78380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Test Cases and Samples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AB09A9E8-BF27-4613-A775-071F08208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3AFE299-6F79-44AF-9A77-2DC2DC1F8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ACB8887-D7B3-40FC-BC3E-80C76CDA8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56168"/>
              </p:ext>
            </p:extLst>
          </p:nvPr>
        </p:nvGraphicFramePr>
        <p:xfrm>
          <a:off x="1139687" y="1166191"/>
          <a:ext cx="10290313" cy="5314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4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E1CE536E-134A-4A35-900B-30F927D5B5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10857106" cy="9252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Screenshots of Test Cases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0382D1-1594-4E3D-842E-04E1E5E75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1689978"/>
            <a:ext cx="3208403" cy="39937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63" y="1700598"/>
            <a:ext cx="4040084" cy="3983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10" y="1700598"/>
            <a:ext cx="3485375" cy="39937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 txBox="1">
            <a:spLocks/>
          </p:cNvSpPr>
          <p:nvPr/>
        </p:nvSpPr>
        <p:spPr>
          <a:xfrm>
            <a:off x="750749" y="5922542"/>
            <a:ext cx="2859298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Gill Sans MT" panose="020B0502020104020203" pitchFamily="34" charset="0"/>
              </a:rPr>
              <a:t>Basic Arithmetic </a:t>
            </a:r>
          </a:p>
          <a:p>
            <a:pPr algn="ctr"/>
            <a:r>
              <a:rPr lang="en-US" sz="1800" dirty="0" smtClean="0">
                <a:latin typeface="Gill Sans MT" panose="020B0502020104020203" pitchFamily="34" charset="0"/>
              </a:rPr>
              <a:t>Operations and Expressions</a:t>
            </a:r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 txBox="1">
            <a:spLocks/>
          </p:cNvSpPr>
          <p:nvPr/>
        </p:nvSpPr>
        <p:spPr>
          <a:xfrm>
            <a:off x="4548956" y="5922542"/>
            <a:ext cx="2859298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Gill Sans MT" panose="020B0502020104020203" pitchFamily="34" charset="0"/>
              </a:rPr>
              <a:t>Trigonometric functions and others</a:t>
            </a:r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10057C7-B794-4C5E-8028-B651D3D5357D}"/>
              </a:ext>
            </a:extLst>
          </p:cNvPr>
          <p:cNvSpPr txBox="1">
            <a:spLocks/>
          </p:cNvSpPr>
          <p:nvPr/>
        </p:nvSpPr>
        <p:spPr>
          <a:xfrm>
            <a:off x="8485648" y="5922542"/>
            <a:ext cx="2859298" cy="80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Gill Sans MT" panose="020B0502020104020203" pitchFamily="34" charset="0"/>
              </a:rPr>
              <a:t>Error handling and recovery</a:t>
            </a:r>
          </a:p>
        </p:txBody>
      </p:sp>
    </p:spTree>
    <p:extLst>
      <p:ext uri="{BB962C8B-B14F-4D97-AF65-F5344CB8AC3E}">
        <p14:creationId xmlns:p14="http://schemas.microsoft.com/office/powerpoint/2010/main" val="11537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907</TotalTime>
  <Words>639</Words>
  <Application>Microsoft Macintosh PowerPoint</Application>
  <PresentationFormat>Widescreen</PresentationFormat>
  <Paragraphs>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Impact</vt:lpstr>
      <vt:lpstr>Arial</vt:lpstr>
      <vt:lpstr>Badge</vt:lpstr>
      <vt:lpstr>CS-5800   THEORY  FOUNDATION   PROJECT PRESENTATION </vt:lpstr>
      <vt:lpstr>Problem Description</vt:lpstr>
      <vt:lpstr>Approach to the problem</vt:lpstr>
      <vt:lpstr>Design of Approach</vt:lpstr>
      <vt:lpstr>Implementation Overview</vt:lpstr>
      <vt:lpstr>Compilation sequence</vt:lpstr>
      <vt:lpstr>Implementation Overview</vt:lpstr>
      <vt:lpstr>Test Cases and Samples</vt:lpstr>
      <vt:lpstr>Screenshots of Test Cases</vt:lpstr>
      <vt:lpstr>Result and discussions</vt:lpstr>
      <vt:lpstr>Execution Steps</vt:lpstr>
      <vt:lpstr>References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ungarala</dc:creator>
  <cp:lastModifiedBy>Prashant Ramesh Kotkar</cp:lastModifiedBy>
  <cp:revision>72</cp:revision>
  <dcterms:created xsi:type="dcterms:W3CDTF">2018-12-01T22:21:40Z</dcterms:created>
  <dcterms:modified xsi:type="dcterms:W3CDTF">2018-12-03T17:42:52Z</dcterms:modified>
</cp:coreProperties>
</file>