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810F-615C-4F4F-A0E7-45A234D50EF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4BB-BF4D-4D8D-9E1D-FE4C7A96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3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810F-615C-4F4F-A0E7-45A234D50EF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4BB-BF4D-4D8D-9E1D-FE4C7A96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8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810F-615C-4F4F-A0E7-45A234D50EF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4BB-BF4D-4D8D-9E1D-FE4C7A9690D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6485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810F-615C-4F4F-A0E7-45A234D50EF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4BB-BF4D-4D8D-9E1D-FE4C7A96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19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810F-615C-4F4F-A0E7-45A234D50EF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4BB-BF4D-4D8D-9E1D-FE4C7A9690D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9335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810F-615C-4F4F-A0E7-45A234D50EF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4BB-BF4D-4D8D-9E1D-FE4C7A96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70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810F-615C-4F4F-A0E7-45A234D50EF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4BB-BF4D-4D8D-9E1D-FE4C7A96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97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810F-615C-4F4F-A0E7-45A234D50EF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4BB-BF4D-4D8D-9E1D-FE4C7A96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1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810F-615C-4F4F-A0E7-45A234D50EF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4BB-BF4D-4D8D-9E1D-FE4C7A96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4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810F-615C-4F4F-A0E7-45A234D50EF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4BB-BF4D-4D8D-9E1D-FE4C7A96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6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810F-615C-4F4F-A0E7-45A234D50EF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4BB-BF4D-4D8D-9E1D-FE4C7A96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2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810F-615C-4F4F-A0E7-45A234D50EF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4BB-BF4D-4D8D-9E1D-FE4C7A96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5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810F-615C-4F4F-A0E7-45A234D50EF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4BB-BF4D-4D8D-9E1D-FE4C7A96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7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810F-615C-4F4F-A0E7-45A234D50EF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4BB-BF4D-4D8D-9E1D-FE4C7A96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6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810F-615C-4F4F-A0E7-45A234D50EF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4BB-BF4D-4D8D-9E1D-FE4C7A96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3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810F-615C-4F4F-A0E7-45A234D50EF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4BB-BF4D-4D8D-9E1D-FE4C7A96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5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4810F-615C-4F4F-A0E7-45A234D50EF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8034BB-BF4D-4D8D-9E1D-FE4C7A96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4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CBAA-3016-4872-B994-344C14148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700391"/>
            <a:ext cx="7766936" cy="3350445"/>
          </a:xfrm>
        </p:spPr>
        <p:txBody>
          <a:bodyPr/>
          <a:lstStyle/>
          <a:p>
            <a:pPr algn="ctr"/>
            <a:r>
              <a:rPr lang="en-US" sz="4000" b="1" dirty="0"/>
              <a:t>SOIL MOISTURE DETECTING AND WATERING SYSTEM USING AWS IOT </a:t>
            </a:r>
            <a:br>
              <a:rPr lang="en-US" sz="4000" b="1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AA96D-846A-43F1-AF6E-AFC2BAA42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3353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/>
              <a:t>Professor</a:t>
            </a:r>
          </a:p>
          <a:p>
            <a:pPr algn="l"/>
            <a:r>
              <a:rPr lang="en-US" dirty="0"/>
              <a:t>Dr. Ajay Gupta</a:t>
            </a:r>
          </a:p>
          <a:p>
            <a:r>
              <a:rPr lang="en-US" dirty="0"/>
              <a:t>Presented by </a:t>
            </a:r>
          </a:p>
          <a:p>
            <a:r>
              <a:rPr lang="en-US" dirty="0"/>
              <a:t>Sampath Talluri</a:t>
            </a:r>
          </a:p>
          <a:p>
            <a:r>
              <a:rPr lang="en-US" dirty="0"/>
              <a:t>Meghana </a:t>
            </a:r>
            <a:r>
              <a:rPr lang="en-US" dirty="0" err="1"/>
              <a:t>Gadde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0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650E-5E79-48C2-B96D-D8E01B18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Hardware &amp; Software Requirements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6723-4CB6-44C4-B064-A51A23104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7080"/>
            <a:ext cx="8596668" cy="4391319"/>
          </a:xfrm>
        </p:spPr>
        <p:txBody>
          <a:bodyPr>
            <a:normAutofit/>
          </a:bodyPr>
          <a:lstStyle/>
          <a:p>
            <a:r>
              <a:rPr lang="en-US" b="1" dirty="0"/>
              <a:t>Hardware Requirements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Microcontroller	: Node MCU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Sensors	  	: Soil Moisture Sensor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Actuators		: Single Chanel Relay, Water Motor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Others			: Bread Board, Jumper Cables, 9V Battery</a:t>
            </a:r>
          </a:p>
          <a:p>
            <a:r>
              <a:rPr lang="en-IN" b="1" dirty="0"/>
              <a:t>Software Requirements</a:t>
            </a:r>
            <a:endParaRPr lang="en-US" sz="11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Operating System	: Windows 7, 8 or 10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Language		: Arduino Programming, PHP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Data Base		: MySQL Server on AWS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Developer Tools	: Arduino IDE, XAMP web server, 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  MySQL Workbench, AWS Educate Account</a:t>
            </a:r>
            <a:endParaRPr lang="en-US" sz="1000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7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9FF73-359A-4140-96B1-6E0108B6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5670"/>
            <a:ext cx="8596668" cy="707010"/>
          </a:xfrm>
        </p:spPr>
        <p:txBody>
          <a:bodyPr/>
          <a:lstStyle/>
          <a:p>
            <a:pPr algn="ctr"/>
            <a:r>
              <a:rPr lang="en-IN" b="1" dirty="0"/>
              <a:t>Circuit Diagram: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2E6A28-5BA8-4A74-90E3-681B8BF0509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036948"/>
            <a:ext cx="8344117" cy="551468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96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47DF64-A864-42D7-ACE1-5F15D8CD1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060" y="197963"/>
            <a:ext cx="4433739" cy="114064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 MCU (V1.0)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5433E3A-86C6-4EBC-BF9D-FB762D310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804" y="1734532"/>
            <a:ext cx="4364893" cy="45531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1"/>
                </a:solidFill>
              </a:rPr>
              <a:t>NodeMCU</a:t>
            </a:r>
            <a:r>
              <a:rPr lang="en-US" dirty="0">
                <a:solidFill>
                  <a:schemeClr val="bg1"/>
                </a:solidFill>
              </a:rPr>
              <a:t> V1.0 is an open source IoT platform with ESP8266-12E chips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Low-cost, breadboard friendly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Micro USB cable can be used to powered this board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This modules aimed for developing ESP8266 based Lua IoT applications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close up of a black screen with text&#10;&#10;Description automatically generated">
            <a:extLst>
              <a:ext uri="{FF2B5EF4-FFF2-40B4-BE49-F238E27FC236}">
                <a16:creationId xmlns:a16="http://schemas.microsoft.com/office/drawing/2014/main" id="{61659DED-0F0C-4546-B12D-DD82675B1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256043"/>
            <a:ext cx="5143500" cy="4333398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6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F769F-9A67-48FE-BEEA-8F12EF998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3" y="643467"/>
            <a:ext cx="4801997" cy="1375608"/>
          </a:xfrm>
        </p:spPr>
        <p:txBody>
          <a:bodyPr anchor="ctr">
            <a:norm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SOIL MOISTURE SENSOR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53E32BF-FEF3-4D03-94BE-6AC4B056D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662542"/>
            <a:ext cx="3973943" cy="29381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 digital signal that basically informs if the ground is dry or not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An analog signal that can be used to estimate how humid the soil is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GND is ground</a:t>
            </a:r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CB0082A1-3576-4B0D-AA9D-387ED7B06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868" y="1342417"/>
            <a:ext cx="5916399" cy="4258283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2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2FC08-B71A-4407-91E8-D2323930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22" y="249810"/>
            <a:ext cx="4377178" cy="149414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SINGLE CHANNEL RELAY MODULE</a:t>
            </a:r>
            <a:br>
              <a:rPr lang="en-US" b="1" dirty="0"/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Content Placeholder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CF51057-1B6A-450E-AD5F-5579DA053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130" y="3819687"/>
            <a:ext cx="4400393" cy="2374459"/>
          </a:xfrm>
        </p:spPr>
      </p:pic>
      <p:pic>
        <p:nvPicPr>
          <p:cNvPr id="5" name="Content Placeholder 4" descr="A circuit board&#10;&#10;Description automatically generated">
            <a:extLst>
              <a:ext uri="{FF2B5EF4-FFF2-40B4-BE49-F238E27FC236}">
                <a16:creationId xmlns:a16="http://schemas.microsoft.com/office/drawing/2014/main" id="{AF405EE8-3B0B-4A3C-B53B-DD8A954B4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502" y="572534"/>
            <a:ext cx="5143500" cy="2674620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8DCAE2-4449-4B8A-A04A-BC28502081B8}"/>
              </a:ext>
            </a:extLst>
          </p:cNvPr>
          <p:cNvSpPr txBox="1">
            <a:spLocks/>
          </p:cNvSpPr>
          <p:nvPr/>
        </p:nvSpPr>
        <p:spPr>
          <a:xfrm>
            <a:off x="354814" y="1611984"/>
            <a:ext cx="4203045" cy="499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Good in safety. In power system and high voltage system, the lower current can control the higher one.</a:t>
            </a:r>
          </a:p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+mn-lt"/>
            </a:endParaRPr>
          </a:p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1-channel high voltage system output, meeting the needs of single channel control</a:t>
            </a:r>
          </a:p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+mn-lt"/>
            </a:endParaRPr>
          </a:p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Wide range of controllable voltage.</a:t>
            </a:r>
          </a:p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+mn-lt"/>
            </a:endParaRPr>
          </a:p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Being able to control high load current, which can reach 240V, 10A</a:t>
            </a:r>
          </a:p>
        </p:txBody>
      </p:sp>
    </p:spTree>
    <p:extLst>
      <p:ext uri="{BB962C8B-B14F-4D97-AF65-F5344CB8AC3E}">
        <p14:creationId xmlns:p14="http://schemas.microsoft.com/office/powerpoint/2010/main" val="3294271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118A6-D7C6-41D1-964A-9B53BA799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83" y="2523242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664778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163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</vt:lpstr>
      <vt:lpstr>SOIL MOISTURE DETECTING AND WATERING SYSTEM USING AWS IOT   </vt:lpstr>
      <vt:lpstr>Hardware &amp; Software Requirements </vt:lpstr>
      <vt:lpstr>Circuit Diagram: </vt:lpstr>
      <vt:lpstr>NODE MCU (V1.0)</vt:lpstr>
      <vt:lpstr>SOIL MOISTURE SENSOR</vt:lpstr>
      <vt:lpstr>SINGLE CHANNEL RELAY MODULE 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MEASUREMENT AND MONITORING OF SOIL MOISTURE USING CLOUD IOT AND AWS RDS </dc:title>
  <dc:creator>sampath talluri</dc:creator>
  <cp:lastModifiedBy>Sampath Talluri</cp:lastModifiedBy>
  <cp:revision>6</cp:revision>
  <dcterms:created xsi:type="dcterms:W3CDTF">2019-12-05T06:06:34Z</dcterms:created>
  <dcterms:modified xsi:type="dcterms:W3CDTF">2019-12-06T03:40:39Z</dcterms:modified>
</cp:coreProperties>
</file>