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7671-793C-4053-890D-B32328B61B1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242F-EC7D-45D2-A8FF-4DBAE839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242F-EC7D-45D2-A8FF-4DBAE83904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mpath12-2000/CropDealUI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github.com/sampath12-2000/CropDeal-Backend-P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om.com/share/0ca12e872f3d4c5bad2119f7d520ad2d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mailto:Kenguva.sampath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4A4A4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4A4A4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4A4A4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37706"/>
            <a:ext cx="12179808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499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6106" y="1178560"/>
          <a:ext cx="2896235" cy="390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856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C#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 marR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Basics, OOPS,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Exception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Handling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15570" marR="84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,Arrays ,Collection </a:t>
                      </a:r>
                      <a:r>
                        <a:rPr sz="1100" spc="-3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Generics,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Delegates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Events,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Io and </a:t>
                      </a:r>
                      <a:r>
                        <a:rPr sz="1100" spc="-3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Serialization.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.NET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Framework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ADO.NET,ASP.NET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15570" marR="28130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MVC5 and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WEB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API,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Entity </a:t>
                      </a:r>
                      <a:r>
                        <a:rPr sz="1100" spc="-3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Framework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6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C,C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++,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Python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Basics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Database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SQL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Tools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GIT,POSTMAN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3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UI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HTML5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,CSS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&amp;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Angular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138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Skills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15570" marR="307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ca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 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Skills,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Management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7723" y="2133600"/>
            <a:ext cx="12114530" cy="3274695"/>
            <a:chOff x="77723" y="2133600"/>
            <a:chExt cx="12114530" cy="32746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291701" y="5395340"/>
              <a:ext cx="2900680" cy="12700"/>
            </a:xfrm>
            <a:custGeom>
              <a:avLst/>
              <a:gdLst/>
              <a:ahLst/>
              <a:cxnLst/>
              <a:rect l="l" t="t" r="r" b="b"/>
              <a:pathLst>
                <a:path w="2900679" h="12700">
                  <a:moveTo>
                    <a:pt x="0" y="12700"/>
                  </a:moveTo>
                  <a:lnTo>
                    <a:pt x="2900298" y="12700"/>
                  </a:lnTo>
                  <a:lnTo>
                    <a:pt x="2900298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2ABD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86071" y="2570479"/>
            <a:ext cx="4013835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Completed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Crop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Deal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Web-based </a:t>
            </a:r>
            <a:r>
              <a:rPr sz="12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32323"/>
                </a:solidFill>
                <a:latin typeface="Times New Roman"/>
                <a:cs typeface="Times New Roman"/>
              </a:rPr>
              <a:t>System.</a:t>
            </a:r>
            <a:r>
              <a:rPr sz="1200" spc="2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Crop </a:t>
            </a:r>
            <a:r>
              <a:rPr sz="1200" spc="-5" dirty="0">
                <a:latin typeface="Times New Roman"/>
                <a:cs typeface="Times New Roman"/>
              </a:rPr>
              <a:t>Deal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 farmers’ </a:t>
            </a:r>
            <a:r>
              <a:rPr sz="1200" dirty="0">
                <a:latin typeface="Times New Roman"/>
                <a:cs typeface="Times New Roman"/>
              </a:rPr>
              <a:t>life </a:t>
            </a:r>
            <a:r>
              <a:rPr sz="1200" spc="-5" dirty="0">
                <a:latin typeface="Times New Roman"/>
                <a:cs typeface="Times New Roman"/>
              </a:rPr>
              <a:t>easier 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-5" dirty="0">
                <a:latin typeface="Times New Roman"/>
                <a:cs typeface="Times New Roman"/>
              </a:rPr>
              <a:t> advertising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neglects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commissions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sell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Crop </a:t>
            </a:r>
            <a:r>
              <a:rPr sz="1200" spc="-5" dirty="0">
                <a:latin typeface="Times New Roman"/>
                <a:cs typeface="Times New Roman"/>
              </a:rPr>
              <a:t>deal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act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bridge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farmer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registering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list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 </a:t>
            </a:r>
            <a:r>
              <a:rPr sz="1200" spc="-5" dirty="0">
                <a:latin typeface="Times New Roman"/>
                <a:cs typeface="Times New Roman"/>
              </a:rPr>
              <a:t> directly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farmer’s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Technologies</a:t>
            </a:r>
            <a:r>
              <a:rPr sz="1200" spc="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used:</a:t>
            </a:r>
            <a:endParaRPr sz="1200" dirty="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ANGULAR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2323"/>
              </a:buClr>
              <a:buFont typeface="Arial MT"/>
              <a:buChar char="•"/>
            </a:pPr>
            <a:endParaRPr sz="85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ASP.NET</a:t>
            </a:r>
            <a:r>
              <a:rPr sz="1000" b="1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CORE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2323"/>
              </a:buClr>
              <a:buFont typeface="Arial MT"/>
              <a:buChar char="•"/>
            </a:pPr>
            <a:endParaRPr sz="85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dirty="0">
                <a:solidFill>
                  <a:srgbClr val="232323"/>
                </a:solidFill>
                <a:latin typeface="Times New Roman"/>
                <a:cs typeface="Times New Roman"/>
              </a:rPr>
              <a:t>Microsoft</a:t>
            </a:r>
            <a:r>
              <a:rPr sz="1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 SQL</a:t>
            </a:r>
            <a:r>
              <a:rPr sz="1000" b="1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Server</a:t>
            </a:r>
            <a:endParaRPr lang="en-IN" sz="1000" b="1" spc="-5" dirty="0">
              <a:solidFill>
                <a:srgbClr val="232323"/>
              </a:solidFill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endParaRPr lang="en-IN" sz="1000" b="1" spc="-5" dirty="0">
              <a:solidFill>
                <a:srgbClr val="232323"/>
              </a:solidFill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Video Link</a:t>
            </a: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lang="en-IN" sz="1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Backend Link</a:t>
            </a:r>
            <a:endParaRPr lang="en-IN" sz="1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endParaRPr lang="en-IN" sz="1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lang="en-IN" sz="1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Frontend Link</a:t>
            </a:r>
            <a:endParaRPr lang="en-IN" sz="1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endParaRPr lang="en-IN" sz="1000" b="1" spc="-5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184785" algn="l"/>
                <a:tab pos="185420" algn="l"/>
              </a:tabLst>
            </a:pPr>
            <a:r>
              <a:rPr lang="en-IN"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</a:p>
          <a:p>
            <a:pPr marL="12065">
              <a:lnSpc>
                <a:spcPct val="100000"/>
              </a:lnSpc>
              <a:tabLst>
                <a:tab pos="184785" algn="l"/>
                <a:tab pos="185420" algn="l"/>
              </a:tabLst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4153" y="1555241"/>
            <a:ext cx="249047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  <a:hlinkClick r:id="rId9"/>
              </a:rPr>
              <a:t>k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  <a:hlinkClick r:id="rId9"/>
              </a:rPr>
              <a:t>enguva.sampath@capgemini.com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0272" y="1805177"/>
            <a:ext cx="1934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+6371338858</a:t>
            </a:r>
            <a:endParaRPr sz="1650" baseline="252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069" y="2415473"/>
            <a:ext cx="1636395" cy="542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77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b="1" spc="-5" dirty="0">
                <a:latin typeface="Verdana"/>
                <a:cs typeface="Verdana"/>
              </a:rPr>
              <a:t>Full</a:t>
            </a:r>
            <a:r>
              <a:rPr sz="1100" b="1" spc="-3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Stack</a:t>
            </a:r>
            <a:r>
              <a:rPr sz="1100" b="1" spc="-2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Developer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069" y="3083179"/>
            <a:ext cx="3728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RDBMS</a:t>
            </a:r>
            <a:r>
              <a:rPr sz="1000" b="1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concepts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Server.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069" y="3362985"/>
            <a:ext cx="3711575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Practical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C#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concepts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endParaRPr sz="10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latin typeface="Verdana"/>
                <a:cs typeface="Verdana"/>
              </a:rPr>
              <a:t>Visual Studio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069" y="3836949"/>
            <a:ext cx="3998595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.NET </a:t>
            </a:r>
            <a:r>
              <a:rPr sz="1000" b="1" spc="-3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Framework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ADO.NET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Core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069" y="4332554"/>
            <a:ext cx="3447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, </a:t>
            </a:r>
            <a:r>
              <a:rPr sz="1000" b="1" spc="-5" dirty="0">
                <a:latin typeface="Verdana"/>
                <a:cs typeface="Verdana"/>
              </a:rPr>
              <a:t>CSS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Angular</a:t>
            </a:r>
            <a:r>
              <a:rPr sz="1000" b="1" spc="3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CLI.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7432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Kenguva</a:t>
            </a:r>
            <a:r>
              <a:rPr spc="-55" dirty="0"/>
              <a:t> </a:t>
            </a:r>
            <a:r>
              <a:rPr spc="-5" dirty="0"/>
              <a:t>Sampath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64255" y="2077338"/>
            <a:ext cx="2108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1800" y="284940"/>
            <a:ext cx="2458085" cy="8655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3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Technology,</a:t>
            </a:r>
            <a:endParaRPr sz="10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Information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2018-2022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8159" y="553212"/>
            <a:ext cx="1397635" cy="1450975"/>
            <a:chOff x="518159" y="553212"/>
            <a:chExt cx="1397635" cy="1450975"/>
          </a:xfrm>
        </p:grpSpPr>
        <p:sp>
          <p:nvSpPr>
            <p:cNvPr id="23" name="object 23"/>
            <p:cNvSpPr/>
            <p:nvPr/>
          </p:nvSpPr>
          <p:spPr>
            <a:xfrm>
              <a:off x="518159" y="553212"/>
              <a:ext cx="1397635" cy="1450975"/>
            </a:xfrm>
            <a:custGeom>
              <a:avLst/>
              <a:gdLst/>
              <a:ahLst/>
              <a:cxnLst/>
              <a:rect l="l" t="t" r="r" b="b"/>
              <a:pathLst>
                <a:path w="1397635" h="1450975">
                  <a:moveTo>
                    <a:pt x="698754" y="0"/>
                  </a:moveTo>
                  <a:lnTo>
                    <a:pt x="650912" y="1673"/>
                  </a:lnTo>
                  <a:lnTo>
                    <a:pt x="603936" y="6621"/>
                  </a:lnTo>
                  <a:lnTo>
                    <a:pt x="557929" y="14736"/>
                  </a:lnTo>
                  <a:lnTo>
                    <a:pt x="512996" y="25909"/>
                  </a:lnTo>
                  <a:lnTo>
                    <a:pt x="469240" y="40034"/>
                  </a:lnTo>
                  <a:lnTo>
                    <a:pt x="426765" y="57001"/>
                  </a:lnTo>
                  <a:lnTo>
                    <a:pt x="385677" y="76703"/>
                  </a:lnTo>
                  <a:lnTo>
                    <a:pt x="346077" y="99031"/>
                  </a:lnTo>
                  <a:lnTo>
                    <a:pt x="308072" y="123879"/>
                  </a:lnTo>
                  <a:lnTo>
                    <a:pt x="271764" y="151137"/>
                  </a:lnTo>
                  <a:lnTo>
                    <a:pt x="237258" y="180698"/>
                  </a:lnTo>
                  <a:lnTo>
                    <a:pt x="204658" y="212455"/>
                  </a:lnTo>
                  <a:lnTo>
                    <a:pt x="174068" y="246298"/>
                  </a:lnTo>
                  <a:lnTo>
                    <a:pt x="145593" y="282120"/>
                  </a:lnTo>
                  <a:lnTo>
                    <a:pt x="119335" y="319813"/>
                  </a:lnTo>
                  <a:lnTo>
                    <a:pt x="95399" y="359268"/>
                  </a:lnTo>
                  <a:lnTo>
                    <a:pt x="73890" y="400379"/>
                  </a:lnTo>
                  <a:lnTo>
                    <a:pt x="54911" y="443037"/>
                  </a:lnTo>
                  <a:lnTo>
                    <a:pt x="38566" y="487134"/>
                  </a:lnTo>
                  <a:lnTo>
                    <a:pt x="24959" y="532562"/>
                  </a:lnTo>
                  <a:lnTo>
                    <a:pt x="14196" y="579213"/>
                  </a:lnTo>
                  <a:lnTo>
                    <a:pt x="6378" y="626978"/>
                  </a:lnTo>
                  <a:lnTo>
                    <a:pt x="1612" y="675751"/>
                  </a:lnTo>
                  <a:lnTo>
                    <a:pt x="0" y="725424"/>
                  </a:lnTo>
                  <a:lnTo>
                    <a:pt x="1612" y="775096"/>
                  </a:lnTo>
                  <a:lnTo>
                    <a:pt x="6378" y="823869"/>
                  </a:lnTo>
                  <a:lnTo>
                    <a:pt x="14196" y="871634"/>
                  </a:lnTo>
                  <a:lnTo>
                    <a:pt x="24959" y="918285"/>
                  </a:lnTo>
                  <a:lnTo>
                    <a:pt x="38566" y="963713"/>
                  </a:lnTo>
                  <a:lnTo>
                    <a:pt x="54911" y="1007810"/>
                  </a:lnTo>
                  <a:lnTo>
                    <a:pt x="73890" y="1050468"/>
                  </a:lnTo>
                  <a:lnTo>
                    <a:pt x="95399" y="1091579"/>
                  </a:lnTo>
                  <a:lnTo>
                    <a:pt x="119335" y="1131034"/>
                  </a:lnTo>
                  <a:lnTo>
                    <a:pt x="145593" y="1168727"/>
                  </a:lnTo>
                  <a:lnTo>
                    <a:pt x="174068" y="1204549"/>
                  </a:lnTo>
                  <a:lnTo>
                    <a:pt x="204658" y="1238392"/>
                  </a:lnTo>
                  <a:lnTo>
                    <a:pt x="237258" y="1270149"/>
                  </a:lnTo>
                  <a:lnTo>
                    <a:pt x="271764" y="1299710"/>
                  </a:lnTo>
                  <a:lnTo>
                    <a:pt x="308072" y="1326968"/>
                  </a:lnTo>
                  <a:lnTo>
                    <a:pt x="346077" y="1351816"/>
                  </a:lnTo>
                  <a:lnTo>
                    <a:pt x="385677" y="1374144"/>
                  </a:lnTo>
                  <a:lnTo>
                    <a:pt x="426765" y="1393846"/>
                  </a:lnTo>
                  <a:lnTo>
                    <a:pt x="469240" y="1410813"/>
                  </a:lnTo>
                  <a:lnTo>
                    <a:pt x="512996" y="1424938"/>
                  </a:lnTo>
                  <a:lnTo>
                    <a:pt x="557929" y="1436111"/>
                  </a:lnTo>
                  <a:lnTo>
                    <a:pt x="603936" y="1444226"/>
                  </a:lnTo>
                  <a:lnTo>
                    <a:pt x="650912" y="1449174"/>
                  </a:lnTo>
                  <a:lnTo>
                    <a:pt x="698754" y="1450848"/>
                  </a:lnTo>
                  <a:lnTo>
                    <a:pt x="746599" y="1449174"/>
                  </a:lnTo>
                  <a:lnTo>
                    <a:pt x="793579" y="1444226"/>
                  </a:lnTo>
                  <a:lnTo>
                    <a:pt x="839589" y="1436111"/>
                  </a:lnTo>
                  <a:lnTo>
                    <a:pt x="884525" y="1424938"/>
                  </a:lnTo>
                  <a:lnTo>
                    <a:pt x="928282" y="1410813"/>
                  </a:lnTo>
                  <a:lnTo>
                    <a:pt x="970758" y="1393846"/>
                  </a:lnTo>
                  <a:lnTo>
                    <a:pt x="1011847" y="1374144"/>
                  </a:lnTo>
                  <a:lnTo>
                    <a:pt x="1051447" y="1351816"/>
                  </a:lnTo>
                  <a:lnTo>
                    <a:pt x="1089452" y="1326968"/>
                  </a:lnTo>
                  <a:lnTo>
                    <a:pt x="1125759" y="1299710"/>
                  </a:lnTo>
                  <a:lnTo>
                    <a:pt x="1160264" y="1270149"/>
                  </a:lnTo>
                  <a:lnTo>
                    <a:pt x="1192863" y="1238392"/>
                  </a:lnTo>
                  <a:lnTo>
                    <a:pt x="1223452" y="1204549"/>
                  </a:lnTo>
                  <a:lnTo>
                    <a:pt x="1251926" y="1168727"/>
                  </a:lnTo>
                  <a:lnTo>
                    <a:pt x="1278182" y="1131034"/>
                  </a:lnTo>
                  <a:lnTo>
                    <a:pt x="1302116" y="1091579"/>
                  </a:lnTo>
                  <a:lnTo>
                    <a:pt x="1323624" y="1050468"/>
                  </a:lnTo>
                  <a:lnTo>
                    <a:pt x="1342602" y="1007810"/>
                  </a:lnTo>
                  <a:lnTo>
                    <a:pt x="1358945" y="963713"/>
                  </a:lnTo>
                  <a:lnTo>
                    <a:pt x="1372550" y="918285"/>
                  </a:lnTo>
                  <a:lnTo>
                    <a:pt x="1383313" y="871634"/>
                  </a:lnTo>
                  <a:lnTo>
                    <a:pt x="1391129" y="823869"/>
                  </a:lnTo>
                  <a:lnTo>
                    <a:pt x="1395896" y="775096"/>
                  </a:lnTo>
                  <a:lnTo>
                    <a:pt x="1397508" y="725424"/>
                  </a:lnTo>
                  <a:lnTo>
                    <a:pt x="1395896" y="675751"/>
                  </a:lnTo>
                  <a:lnTo>
                    <a:pt x="1391129" y="626978"/>
                  </a:lnTo>
                  <a:lnTo>
                    <a:pt x="1383313" y="579213"/>
                  </a:lnTo>
                  <a:lnTo>
                    <a:pt x="1372550" y="532562"/>
                  </a:lnTo>
                  <a:lnTo>
                    <a:pt x="1358945" y="487134"/>
                  </a:lnTo>
                  <a:lnTo>
                    <a:pt x="1342602" y="443037"/>
                  </a:lnTo>
                  <a:lnTo>
                    <a:pt x="1323624" y="400379"/>
                  </a:lnTo>
                  <a:lnTo>
                    <a:pt x="1302116" y="359268"/>
                  </a:lnTo>
                  <a:lnTo>
                    <a:pt x="1278182" y="319813"/>
                  </a:lnTo>
                  <a:lnTo>
                    <a:pt x="1251926" y="282120"/>
                  </a:lnTo>
                  <a:lnTo>
                    <a:pt x="1223452" y="246298"/>
                  </a:lnTo>
                  <a:lnTo>
                    <a:pt x="1192863" y="212455"/>
                  </a:lnTo>
                  <a:lnTo>
                    <a:pt x="1160264" y="180698"/>
                  </a:lnTo>
                  <a:lnTo>
                    <a:pt x="1125759" y="151137"/>
                  </a:lnTo>
                  <a:lnTo>
                    <a:pt x="1089452" y="123879"/>
                  </a:lnTo>
                  <a:lnTo>
                    <a:pt x="1051447" y="99031"/>
                  </a:lnTo>
                  <a:lnTo>
                    <a:pt x="1011847" y="76703"/>
                  </a:lnTo>
                  <a:lnTo>
                    <a:pt x="970758" y="57001"/>
                  </a:lnTo>
                  <a:lnTo>
                    <a:pt x="928282" y="40034"/>
                  </a:lnTo>
                  <a:lnTo>
                    <a:pt x="884525" y="25909"/>
                  </a:lnTo>
                  <a:lnTo>
                    <a:pt x="839589" y="14736"/>
                  </a:lnTo>
                  <a:lnTo>
                    <a:pt x="793579" y="6621"/>
                  </a:lnTo>
                  <a:lnTo>
                    <a:pt x="746599" y="1673"/>
                  </a:lnTo>
                  <a:lnTo>
                    <a:pt x="698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159" y="553212"/>
              <a:ext cx="1397508" cy="12984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430272" y="621994"/>
            <a:ext cx="2947670" cy="9105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9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 marL="53340">
              <a:lnSpc>
                <a:spcPct val="100000"/>
              </a:lnSpc>
              <a:spcBef>
                <a:spcPts val="8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L&amp;D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Left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shift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50" b="1" baseline="2525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359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0384E8C-FBE8-4F7D-92B9-E44B490D11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1652" y="5960480"/>
            <a:ext cx="438950" cy="475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297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Kenguva Sampath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Kenguva Sampath</dc:title>
  <cp:lastModifiedBy>Sampath, Kenguva</cp:lastModifiedBy>
  <cp:revision>3</cp:revision>
  <dcterms:created xsi:type="dcterms:W3CDTF">2022-12-29T07:43:24Z</dcterms:created>
  <dcterms:modified xsi:type="dcterms:W3CDTF">2023-01-04T05:45:19Z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2022-12-29T00:00:00Z</vt:filetime>
  </property>
</Properties>
</file>